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Layouts/slideLayout6.xml" ContentType="application/vnd.openxmlformats-officedocument.presentationml.slideLayout+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notesSlides/notesSlide67.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notesSlides/notesSlide74.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notesSlides/notesSlide63.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notesSlides/notesSlide70.xml" ContentType="application/vnd.openxmlformats-officedocument.presentationml.notesSlide+xml"/>
  <Override PartName="/docProps/custom.xml" ContentType="application/vnd.openxmlformats-officedocument.custom-properties+xml"/>
  <Override PartName="/ppt/notesSlides/notesSlide12.xml" ContentType="application/vnd.openxmlformats-officedocument.presentationml.notesSlide+xml"/>
  <Override PartName="/ppt/notesSlides/notesSlide30.xml" ContentType="application/vnd.openxmlformats-officedocument.presentationml.notesSlide+xml"/>
  <Default Extension="xlsx" ContentType="application/vnd.openxmlformats-officedocument.spreadsheetml.sheet"/>
  <Override PartName="/ppt/notesSlides/notesSlide7.xml" ContentType="application/vnd.openxmlformats-officedocument.presentationml.notesSlide+xml"/>
  <Override PartName="/ppt/charts/chart3.xml" ContentType="application/vnd.openxmlformats-officedocument.drawingml.chart+xml"/>
  <Override PartName="/ppt/slides/slide9.xml" ContentType="application/vnd.openxmlformats-officedocument.presentationml.slide+xml"/>
  <Override PartName="/ppt/slides/slide59.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3.xml" ContentType="application/vnd.openxmlformats-officedocument.presentationml.notesSlide+xml"/>
  <Default Extension="bin" ContentType="application/vnd.openxmlformats-officedocument.oleObject"/>
  <Override PartName="/ppt/notesSlides/notesSlide68.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notesSlides/notesSlide39.xml" ContentType="application/vnd.openxmlformats-officedocument.presentationml.notesSlide+xml"/>
  <Override PartName="/ppt/notesSlides/notesSlide57.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Layouts/slideLayout3.xml" ContentType="application/vnd.openxmlformats-officedocument.presentationml.slideLayout+xml"/>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46.xml" ContentType="application/vnd.openxmlformats-officedocument.presentationml.notesSlide+xml"/>
  <Override PartName="/ppt/notesSlides/notesSlide64.xml" ContentType="application/vnd.openxmlformats-officedocument.presentationml.notesSlide+xml"/>
  <Override PartName="/ppt/notesSlides/notesSlide75.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ppt/notesSlides/notesSlide53.xml" ContentType="application/vnd.openxmlformats-officedocument.presentationml.notesSlide+xml"/>
  <Override PartName="/ppt/notesSlides/notesSlide71.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notesSlides/notesSlide13.xml" ContentType="application/vnd.openxmlformats-officedocument.presentationml.notesSlide+xml"/>
  <Override PartName="/ppt/notesSlides/notesSlide42.xml" ContentType="application/vnd.openxmlformats-officedocument.presentationml.notesSlide+xml"/>
  <Override PartName="/ppt/notesSlides/notesSlide60.xml" ContentType="application/vnd.openxmlformats-officedocument.presentationml.notesSlide+xml"/>
  <Override PartName="/ppt/slideLayouts/slideLayout10.xml" ContentType="application/vnd.openxmlformats-officedocument.presentationml.slideLayout+xml"/>
  <Default Extension="vml" ContentType="application/vnd.openxmlformats-officedocument.vmlDrawing"/>
  <Override PartName="/ppt/notesSlides/notesSlide8.xml" ContentType="application/vnd.openxmlformats-officedocument.presentationml.notesSlide+xml"/>
  <Override PartName="/ppt/notesSlides/notesSlide20.xml" ContentType="application/vnd.openxmlformats-officedocument.presentationml.notesSlide+xml"/>
  <Default Extension="gif" ContentType="image/gif"/>
  <Override PartName="/ppt/notesSlides/notesSlide31.xml" ContentType="application/vnd.openxmlformats-officedocument.presentationml.notesSlide+xml"/>
  <Override PartName="/ppt/charts/chart4.xml" ContentType="application/vnd.openxmlformats-officedocument.drawingml.chart+xml"/>
  <Override PartName="/ppt/slides/slide49.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Layouts/slideLayout8.xml" ContentType="application/vnd.openxmlformats-officedocument.presentationml.slideLayout+xml"/>
  <Override PartName="/ppt/notesSlides/notesSlide69.xml" ContentType="application/vnd.openxmlformats-officedocument.presentationml.notesSlide+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notesSlides/notesSlide76.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Default Extension="wmf" ContentType="image/x-wmf"/>
  <Override PartName="/ppt/notesSlides/notesSlide18.xml" ContentType="application/vnd.openxmlformats-officedocument.presentationml.notesSlide+xml"/>
  <Override PartName="/ppt/notesSlides/notesSlide36.xml" ContentType="application/vnd.openxmlformats-officedocument.presentationml.notesSlide+xml"/>
  <Override PartName="/ppt/notesSlides/notesSlide65.xml" ContentType="application/vnd.openxmlformats-officedocument.presentationml.notesSlide+xml"/>
  <Default Extension="xls" ContentType="application/vnd.ms-exce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notesSlides/notesSlide72.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61.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50.xml" ContentType="application/vnd.openxmlformats-officedocument.presentationml.notesSlide+xml"/>
  <Override PartName="/ppt/notesSlides/notesSlide10.xml" ContentType="application/vnd.openxmlformats-officedocument.presentationml.notesSlide+xml"/>
  <Override PartName="/ppt/charts/chart5.xml" ContentType="application/vnd.openxmlformats-officedocument.drawingml.chart+xml"/>
  <Override PartName="/ppt/slides/slide7.xml" ContentType="application/vnd.openxmlformats-officedocument.presentationml.slide+xml"/>
  <Override PartName="/ppt/slides/slide68.xml" ContentType="application/vnd.openxmlformats-officedocument.presentationml.slide+xml"/>
  <Override PartName="/ppt/slideLayouts/slideLayout9.xml" ContentType="application/vnd.openxmlformats-officedocument.presentationml.slideLayout+xml"/>
  <Override PartName="/ppt/charts/chart1.xml" ContentType="application/vnd.openxmlformats-officedocument.drawingml.char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notesSlides/notesSlide1.xml" ContentType="application/vnd.openxmlformats-officedocument.presentationml.notesSlide+xml"/>
  <Override PartName="/ppt/notesSlides/notesSlide59.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48.xml" ContentType="application/vnd.openxmlformats-officedocument.presentationml.notesSlide+xml"/>
  <Override PartName="/ppt/notesSlides/notesSlide66.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Default Extension="jpeg" ContentType="image/jpeg"/>
  <Override PartName="/ppt/notesSlides/notesSlide37.xml" ContentType="application/vnd.openxmlformats-officedocument.presentationml.notesSlide+xml"/>
  <Override PartName="/ppt/notesSlides/notesSlide55.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44.xml" ContentType="application/vnd.openxmlformats-officedocument.presentationml.notesSlide+xml"/>
  <Override PartName="/ppt/notesSlides/notesSlide62.xml" ContentType="application/vnd.openxmlformats-officedocument.presentationml.notesSlide+xml"/>
  <Override PartName="/ppt/notesSlides/notesSlide73.xml" ContentType="application/vnd.openxmlformats-officedocument.presentationml.notesSlide+xml"/>
  <Override PartName="/ppt/slides/slide20.xml" ContentType="application/vnd.openxmlformats-officedocument.presentationml.slide+xml"/>
  <Override PartName="/ppt/slideLayouts/slideLayout12.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51.xml" ContentType="application/vnd.openxmlformats-officedocument.presentationml.notes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charts/chart6.xml" ContentType="application/vnd.openxmlformats-officedocument.drawingml.chart+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charts/chart2.xml" ContentType="application/vnd.openxmlformats-officedocument.drawingml.chart+xml"/>
  <Override PartName="/ppt/slides/slide29.xml" ContentType="application/vnd.openxmlformats-officedocument.presentationml.slide+xml"/>
  <Override PartName="/ppt/slides/slide76.xml" ContentType="application/vnd.openxmlformats-officedocument.presentationml.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4066" r:id="rId1"/>
  </p:sldMasterIdLst>
  <p:notesMasterIdLst>
    <p:notesMasterId r:id="rId78"/>
  </p:notesMasterIdLst>
  <p:handoutMasterIdLst>
    <p:handoutMasterId r:id="rId79"/>
  </p:handoutMasterIdLst>
  <p:sldIdLst>
    <p:sldId id="256" r:id="rId2"/>
    <p:sldId id="284" r:id="rId3"/>
    <p:sldId id="261" r:id="rId4"/>
    <p:sldId id="349" r:id="rId5"/>
    <p:sldId id="260" r:id="rId6"/>
    <p:sldId id="290" r:id="rId7"/>
    <p:sldId id="288" r:id="rId8"/>
    <p:sldId id="285" r:id="rId9"/>
    <p:sldId id="291" r:id="rId10"/>
    <p:sldId id="289" r:id="rId11"/>
    <p:sldId id="293" r:id="rId12"/>
    <p:sldId id="353" r:id="rId13"/>
    <p:sldId id="292" r:id="rId14"/>
    <p:sldId id="294" r:id="rId15"/>
    <p:sldId id="339" r:id="rId16"/>
    <p:sldId id="340" r:id="rId17"/>
    <p:sldId id="341" r:id="rId18"/>
    <p:sldId id="342" r:id="rId19"/>
    <p:sldId id="343" r:id="rId20"/>
    <p:sldId id="344" r:id="rId21"/>
    <p:sldId id="345" r:id="rId22"/>
    <p:sldId id="346" r:id="rId23"/>
    <p:sldId id="347" r:id="rId24"/>
    <p:sldId id="348" r:id="rId25"/>
    <p:sldId id="354" r:id="rId26"/>
    <p:sldId id="307" r:id="rId27"/>
    <p:sldId id="305" r:id="rId28"/>
    <p:sldId id="306" r:id="rId29"/>
    <p:sldId id="312" r:id="rId30"/>
    <p:sldId id="304" r:id="rId31"/>
    <p:sldId id="308" r:id="rId32"/>
    <p:sldId id="309" r:id="rId33"/>
    <p:sldId id="310" r:id="rId34"/>
    <p:sldId id="355" r:id="rId35"/>
    <p:sldId id="311" r:id="rId36"/>
    <p:sldId id="357" r:id="rId37"/>
    <p:sldId id="358" r:id="rId38"/>
    <p:sldId id="359" r:id="rId39"/>
    <p:sldId id="360" r:id="rId40"/>
    <p:sldId id="364" r:id="rId41"/>
    <p:sldId id="361" r:id="rId42"/>
    <p:sldId id="362" r:id="rId43"/>
    <p:sldId id="363" r:id="rId44"/>
    <p:sldId id="374" r:id="rId45"/>
    <p:sldId id="365" r:id="rId46"/>
    <p:sldId id="366" r:id="rId47"/>
    <p:sldId id="367" r:id="rId48"/>
    <p:sldId id="368" r:id="rId49"/>
    <p:sldId id="369" r:id="rId50"/>
    <p:sldId id="370" r:id="rId51"/>
    <p:sldId id="371" r:id="rId52"/>
    <p:sldId id="372" r:id="rId53"/>
    <p:sldId id="373" r:id="rId54"/>
    <p:sldId id="380" r:id="rId55"/>
    <p:sldId id="375" r:id="rId56"/>
    <p:sldId id="314" r:id="rId57"/>
    <p:sldId id="381" r:id="rId58"/>
    <p:sldId id="313" r:id="rId59"/>
    <p:sldId id="315" r:id="rId60"/>
    <p:sldId id="317" r:id="rId61"/>
    <p:sldId id="318" r:id="rId62"/>
    <p:sldId id="319" r:id="rId63"/>
    <p:sldId id="325" r:id="rId64"/>
    <p:sldId id="382" r:id="rId65"/>
    <p:sldId id="396" r:id="rId66"/>
    <p:sldId id="324" r:id="rId67"/>
    <p:sldId id="376" r:id="rId68"/>
    <p:sldId id="377" r:id="rId69"/>
    <p:sldId id="383" r:id="rId70"/>
    <p:sldId id="384" r:id="rId71"/>
    <p:sldId id="385" r:id="rId72"/>
    <p:sldId id="386" r:id="rId73"/>
    <p:sldId id="387" r:id="rId74"/>
    <p:sldId id="388" r:id="rId75"/>
    <p:sldId id="389" r:id="rId76"/>
    <p:sldId id="397" r:id="rId77"/>
  </p:sldIdLst>
  <p:sldSz cx="9144000" cy="6858000" type="screen4x3"/>
  <p:notesSz cx="6858000" cy="9144000"/>
  <p:defaultTextStyle>
    <a:lvl1pPr marL="0" algn="l" rtl="0" latinLnBrk="0">
      <a:defRPr lang="es-ES" sz="1800" kern="1200">
        <a:solidFill>
          <a:schemeClr val="tx1"/>
        </a:solidFill>
        <a:latin typeface="+mn-lt"/>
        <a:ea typeface="+mn-ea"/>
        <a:cs typeface="+mn-cs"/>
      </a:defRPr>
    </a:lvl1pPr>
    <a:lvl2pPr marL="457200" algn="l" rtl="0" latinLnBrk="0">
      <a:defRPr lang="es-ES" sz="1800" kern="1200">
        <a:solidFill>
          <a:schemeClr val="tx1"/>
        </a:solidFill>
        <a:latin typeface="+mn-lt"/>
        <a:ea typeface="+mn-ea"/>
        <a:cs typeface="+mn-cs"/>
      </a:defRPr>
    </a:lvl2pPr>
    <a:lvl3pPr marL="914400" algn="l" rtl="0" latinLnBrk="0">
      <a:defRPr lang="es-ES" sz="1800" kern="1200">
        <a:solidFill>
          <a:schemeClr val="tx1"/>
        </a:solidFill>
        <a:latin typeface="+mn-lt"/>
        <a:ea typeface="+mn-ea"/>
        <a:cs typeface="+mn-cs"/>
      </a:defRPr>
    </a:lvl3pPr>
    <a:lvl4pPr marL="1371600" algn="l" rtl="0" latinLnBrk="0">
      <a:defRPr lang="es-ES" sz="1800" kern="1200">
        <a:solidFill>
          <a:schemeClr val="tx1"/>
        </a:solidFill>
        <a:latin typeface="+mn-lt"/>
        <a:ea typeface="+mn-ea"/>
        <a:cs typeface="+mn-cs"/>
      </a:defRPr>
    </a:lvl4pPr>
    <a:lvl5pPr marL="1828800" algn="l" rtl="0" latinLnBrk="0">
      <a:defRPr lang="es-ES" sz="1800" kern="1200">
        <a:solidFill>
          <a:schemeClr val="tx1"/>
        </a:solidFill>
        <a:latin typeface="+mn-lt"/>
        <a:ea typeface="+mn-ea"/>
        <a:cs typeface="+mn-cs"/>
      </a:defRPr>
    </a:lvl5pPr>
    <a:lvl6pPr marL="2286000" algn="l" rtl="0" latinLnBrk="0">
      <a:defRPr lang="es-ES" sz="1800" kern="1200">
        <a:solidFill>
          <a:schemeClr val="tx1"/>
        </a:solidFill>
        <a:latin typeface="+mn-lt"/>
        <a:ea typeface="+mn-ea"/>
        <a:cs typeface="+mn-cs"/>
      </a:defRPr>
    </a:lvl6pPr>
    <a:lvl7pPr marL="2743200" algn="l" rtl="0" latinLnBrk="0">
      <a:defRPr lang="es-ES" sz="1800" kern="1200">
        <a:solidFill>
          <a:schemeClr val="tx1"/>
        </a:solidFill>
        <a:latin typeface="+mn-lt"/>
        <a:ea typeface="+mn-ea"/>
        <a:cs typeface="+mn-cs"/>
      </a:defRPr>
    </a:lvl7pPr>
    <a:lvl8pPr marL="3200400" algn="l" rtl="0" latinLnBrk="0">
      <a:defRPr lang="es-ES" sz="1800" kern="1200">
        <a:solidFill>
          <a:schemeClr val="tx1"/>
        </a:solidFill>
        <a:latin typeface="+mn-lt"/>
        <a:ea typeface="+mn-ea"/>
        <a:cs typeface="+mn-cs"/>
      </a:defRPr>
    </a:lvl8pPr>
    <a:lvl9pPr marL="3657600" algn="l" rtl="0" latinLnBrk="0">
      <a:defRPr lang="es-ES" sz="1800" kern="1200">
        <a:solidFill>
          <a:schemeClr val="tx1"/>
        </a:solidFill>
        <a:latin typeface="+mn-lt"/>
        <a:ea typeface="+mn-ea"/>
        <a:cs typeface="+mn-cs"/>
      </a:defRPr>
    </a:lvl9pPr>
    <a:extLst/>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6600"/>
    <a:srgbClr val="00FF00"/>
    <a:srgbClr val="777777"/>
    <a:srgbClr val="FFFFFF"/>
  </p:clrMru>
</p:presentationPr>
</file>

<file path=ppt/tableStyles.xml><?xml version="1.0" encoding="utf-8"?>
<a:tblStyleLst xmlns:a="http://schemas.openxmlformats.org/drawingml/2006/main" def="{5C22544A-7EE6-4342-B048-85BDC9FD1C3A}">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seCell>
      <a:tcStyle>
        <a:tcBdr/>
      </a:tcStyle>
    </a:seCell>
    <a:swCell>
      <a:tcStyle>
        <a:tcBdr/>
      </a:tcStyle>
    </a:swCell>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neCell>
      <a:tcStyle>
        <a:tcBdr/>
      </a:tcStyle>
    </a:neCell>
    <a:nwCell>
      <a:tcStyle>
        <a:tcBdr/>
      </a:tcStyle>
    </a:nwCell>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seCell>
      <a:tcStyle>
        <a:tcBdr/>
      </a:tcStyle>
    </a:seCell>
    <a:swCell>
      <a:tcStyle>
        <a:tcBdr/>
      </a:tcStyle>
    </a:swCell>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neCell>
      <a:tcStyle>
        <a:tcBdr/>
      </a:tcStyle>
    </a:neCell>
    <a:nwCell>
      <a:tcStyle>
        <a:tcBdr/>
      </a:tcStyle>
    </a:nwCell>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2H>
      <a:tcStyle>
        <a:tcBdr/>
      </a:tcStyle>
    </a:band2H>
    <a:band1V>
      <a:tcStyle>
        <a:tcBdr/>
        <a:fill>
          <a:solidFill>
            <a:schemeClr val="lt1">
              <a:alpha val="20000"/>
            </a:schemeClr>
          </a:solidFill>
        </a:fill>
      </a:tcStyle>
    </a:band1V>
    <a:band2V>
      <a:tcStyle>
        <a:tcBdr/>
      </a:tcStyle>
    </a:band2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nwCell>
      <a:tcStyle>
        <a:tcBdr/>
      </a:tcStyle>
    </a:nwCell>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2H>
      <a:tcStyle>
        <a:tcBdr/>
      </a:tcStyle>
    </a:band2H>
    <a:band1V>
      <a:tcStyle>
        <a:tcBdr/>
        <a:fill>
          <a:solidFill>
            <a:schemeClr val="lt1">
              <a:alpha val="20000"/>
            </a:schemeClr>
          </a:solidFill>
        </a:fill>
      </a:tcStyle>
    </a:band1V>
    <a:band2V>
      <a:tcStyle>
        <a:tcBdr/>
      </a:tcStyle>
    </a:band2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nwCell>
      <a:tcStyle>
        <a:tcBdr/>
      </a:tcStyle>
    </a:nwCell>
  </a:tblStyle>
  <a:tblStyle styleId="{5C22544A-7EE6-4342-B048-85BDC9FD1C3A}" styleName="Medium Style 2 - Accent 1">
    <a:wholeTbl>
      <a:tcTxStyle>
        <a:fontRef idx="minor">
          <a:scrgbClr r="0" g="0" b="0"/>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fontRef idx="minor">
          <a:scrgbClr r="0" g="0" b="0"/>
        </a:fontRef>
        <a:schemeClr val="lt1"/>
      </a:tcTxStyle>
      <a:tcStyle>
        <a:tcBdr>
          <a:top>
            <a:ln w="38100" cmpd="sng">
              <a:solidFill>
                <a:schemeClr val="lt1"/>
              </a:solidFill>
            </a:ln>
          </a:top>
        </a:tcBdr>
        <a:fill>
          <a:solidFill>
            <a:schemeClr val="accent1"/>
          </a:solidFill>
        </a:fill>
      </a:tcStyle>
    </a:lastRow>
    <a:seCell>
      <a:tcStyle>
        <a:tcBdr/>
      </a:tcStyle>
    </a:seCell>
    <a:swCell>
      <a:tcStyle>
        <a:tcBdr/>
      </a:tcStyle>
    </a:swCell>
    <a:firstRow>
      <a:tcTxStyle b="on">
        <a:fontRef idx="minor">
          <a:scrgbClr r="0" g="0" b="0"/>
        </a:fontRef>
        <a:schemeClr val="lt1"/>
      </a:tcTxStyle>
      <a:tcStyle>
        <a:tcBdr>
          <a:bottom>
            <a:ln w="38100" cmpd="sng">
              <a:solidFill>
                <a:schemeClr val="lt1"/>
              </a:solidFill>
            </a:ln>
          </a:bottom>
        </a:tcBdr>
        <a:fill>
          <a:solidFill>
            <a:schemeClr val="accent1"/>
          </a:solidFill>
        </a:fill>
      </a:tcStyle>
    </a:firstRow>
    <a:neCell>
      <a:tcStyle>
        <a:tcBdr/>
      </a:tcStyle>
    </a:neCell>
    <a:nwCell>
      <a:tcStyle>
        <a:tcBdr/>
      </a:tcStyle>
    </a:nwCel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2H>
      <a:tcStyle>
        <a:tcBdr/>
      </a:tcStyle>
    </a:band2H>
    <a:band1V>
      <a:tcStyle>
        <a:tcBdr/>
        <a:fill>
          <a:solidFill>
            <a:schemeClr val="lt1">
              <a:alpha val="20000"/>
            </a:schemeClr>
          </a:solidFill>
        </a:fill>
      </a:tcStyle>
    </a:band1V>
    <a:band2V>
      <a:tcStyle>
        <a:tcBdr/>
      </a:tcStyle>
    </a:band2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nwCell>
      <a:tcStyle>
        <a:tcBdr/>
      </a:tcStyle>
    </a:nwCel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seCell>
      <a:tcStyle>
        <a:tcBdr/>
      </a:tcStyle>
    </a:seCell>
    <a:swCell>
      <a:tcStyle>
        <a:tcBdr/>
      </a:tcStyle>
    </a:swCell>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neCell>
      <a:tcStyle>
        <a:tcBdr/>
      </a:tcStyle>
    </a:neCell>
    <a:nwCell>
      <a:tcStyle>
        <a:tcBdr/>
      </a:tcStyle>
    </a:nwCell>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667" autoAdjust="0"/>
    <p:restoredTop sz="94660"/>
  </p:normalViewPr>
  <p:slideViewPr>
    <p:cSldViewPr>
      <p:cViewPr>
        <p:scale>
          <a:sx n="75" d="100"/>
          <a:sy n="75" d="100"/>
        </p:scale>
        <p:origin x="-948" y="69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handoutMaster" Target="handoutMasters/handout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notesMaster" Target="notesMasters/notesMaster1.xml"/><Relationship Id="rId8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charts/_rels/chart1.xml.rels><?xml version="1.0" encoding="UTF-8" standalone="yes"?>
<Relationships xmlns="http://schemas.openxmlformats.org/package/2006/relationships"><Relationship Id="rId1" Type="http://schemas.openxmlformats.org/officeDocument/2006/relationships/package" Target="../embeddings/Hoja_de_c_lculo_de_Microsoft_Office_Excel1.xlsx"/></Relationships>
</file>

<file path=ppt/charts/_rels/chart2.xml.rels><?xml version="1.0" encoding="UTF-8" standalone="yes"?>
<Relationships xmlns="http://schemas.openxmlformats.org/package/2006/relationships"><Relationship Id="rId1" Type="http://schemas.openxmlformats.org/officeDocument/2006/relationships/package" Target="../embeddings/Hoja_de_c_lculo_de_Microsoft_Office_Excel2.xlsx"/></Relationships>
</file>

<file path=ppt/charts/_rels/chart3.xml.rels><?xml version="1.0" encoding="UTF-8" standalone="yes"?>
<Relationships xmlns="http://schemas.openxmlformats.org/package/2006/relationships"><Relationship Id="rId1" Type="http://schemas.openxmlformats.org/officeDocument/2006/relationships/package" Target="../embeddings/Hoja_de_c_lculo_de_Microsoft_Office_Excel3.xlsx"/></Relationships>
</file>

<file path=ppt/charts/_rels/chart4.xml.rels><?xml version="1.0" encoding="UTF-8" standalone="yes"?>
<Relationships xmlns="http://schemas.openxmlformats.org/package/2006/relationships"><Relationship Id="rId1" Type="http://schemas.openxmlformats.org/officeDocument/2006/relationships/package" Target="../embeddings/Hoja_de_c_lculo_de_Microsoft_Office_Excel4.xlsx"/></Relationships>
</file>

<file path=ppt/charts/_rels/chart5.xml.rels><?xml version="1.0" encoding="UTF-8" standalone="yes"?>
<Relationships xmlns="http://schemas.openxmlformats.org/package/2006/relationships"><Relationship Id="rId1" Type="http://schemas.openxmlformats.org/officeDocument/2006/relationships/package" Target="../embeddings/Hoja_de_c_lculo_de_Microsoft_Office_Excel5.xlsx"/></Relationships>
</file>

<file path=ppt/charts/_rels/chart6.xml.rels><?xml version="1.0" encoding="UTF-8" standalone="yes"?>
<Relationships xmlns="http://schemas.openxmlformats.org/package/2006/relationships"><Relationship Id="rId1" Type="http://schemas.openxmlformats.org/officeDocument/2006/relationships/package" Target="../embeddings/Hoja_de_c_lculo_de_Microsoft_Office_Excel6.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s-ES"/>
  <c:style val="19"/>
  <c:chart>
    <c:plotArea>
      <c:layout/>
      <c:stockChart>
        <c:ser>
          <c:idx val="0"/>
          <c:order val="0"/>
          <c:tx>
            <c:strRef>
              <c:f>Hoja1!$B$1</c:f>
              <c:strCache>
                <c:ptCount val="1"/>
                <c:pt idx="0">
                  <c:v>Abrir</c:v>
                </c:pt>
              </c:strCache>
            </c:strRef>
          </c:tx>
          <c:spPr>
            <a:ln w="57150">
              <a:noFill/>
            </a:ln>
          </c:spPr>
          <c:marker>
            <c:symbol val="none"/>
          </c:marker>
          <c:cat>
            <c:numRef>
              <c:f>Hoja1!$A$2:$A$6</c:f>
              <c:numCache>
                <c:formatCode>dd/mm/yyyy</c:formatCode>
                <c:ptCount val="5"/>
                <c:pt idx="0">
                  <c:v>37377</c:v>
                </c:pt>
                <c:pt idx="1">
                  <c:v>37408</c:v>
                </c:pt>
                <c:pt idx="2">
                  <c:v>37438</c:v>
                </c:pt>
                <c:pt idx="3">
                  <c:v>37469</c:v>
                </c:pt>
                <c:pt idx="4">
                  <c:v>37500</c:v>
                </c:pt>
              </c:numCache>
            </c:numRef>
          </c:cat>
          <c:val>
            <c:numRef>
              <c:f>Hoja1!$B$2:$B$6</c:f>
              <c:numCache>
                <c:formatCode>General</c:formatCode>
                <c:ptCount val="5"/>
                <c:pt idx="0">
                  <c:v>44</c:v>
                </c:pt>
                <c:pt idx="1">
                  <c:v>25</c:v>
                </c:pt>
                <c:pt idx="2">
                  <c:v>38</c:v>
                </c:pt>
                <c:pt idx="3">
                  <c:v>50</c:v>
                </c:pt>
                <c:pt idx="4">
                  <c:v>34</c:v>
                </c:pt>
              </c:numCache>
            </c:numRef>
          </c:val>
        </c:ser>
        <c:ser>
          <c:idx val="1"/>
          <c:order val="1"/>
          <c:tx>
            <c:strRef>
              <c:f>Hoja1!$C$1</c:f>
              <c:strCache>
                <c:ptCount val="1"/>
                <c:pt idx="0">
                  <c:v>Alto</c:v>
                </c:pt>
              </c:strCache>
            </c:strRef>
          </c:tx>
          <c:spPr>
            <a:ln w="57150">
              <a:noFill/>
            </a:ln>
          </c:spPr>
          <c:marker>
            <c:symbol val="none"/>
          </c:marker>
          <c:cat>
            <c:numRef>
              <c:f>Hoja1!$A$2:$A$6</c:f>
              <c:numCache>
                <c:formatCode>dd/mm/yyyy</c:formatCode>
                <c:ptCount val="5"/>
                <c:pt idx="0">
                  <c:v>37377</c:v>
                </c:pt>
                <c:pt idx="1">
                  <c:v>37408</c:v>
                </c:pt>
                <c:pt idx="2">
                  <c:v>37438</c:v>
                </c:pt>
                <c:pt idx="3">
                  <c:v>37469</c:v>
                </c:pt>
                <c:pt idx="4">
                  <c:v>37500</c:v>
                </c:pt>
              </c:numCache>
            </c:numRef>
          </c:cat>
          <c:val>
            <c:numRef>
              <c:f>Hoja1!$C$2:$C$6</c:f>
              <c:numCache>
                <c:formatCode>General</c:formatCode>
                <c:ptCount val="5"/>
                <c:pt idx="0">
                  <c:v>55</c:v>
                </c:pt>
                <c:pt idx="1">
                  <c:v>57</c:v>
                </c:pt>
                <c:pt idx="2">
                  <c:v>57</c:v>
                </c:pt>
                <c:pt idx="3">
                  <c:v>58</c:v>
                </c:pt>
                <c:pt idx="4">
                  <c:v>36</c:v>
                </c:pt>
              </c:numCache>
            </c:numRef>
          </c:val>
        </c:ser>
        <c:ser>
          <c:idx val="2"/>
          <c:order val="2"/>
          <c:tx>
            <c:strRef>
              <c:f>Hoja1!$D$1</c:f>
              <c:strCache>
                <c:ptCount val="1"/>
                <c:pt idx="0">
                  <c:v>Bajo</c:v>
                </c:pt>
              </c:strCache>
            </c:strRef>
          </c:tx>
          <c:spPr>
            <a:ln w="57150">
              <a:noFill/>
            </a:ln>
          </c:spPr>
          <c:marker>
            <c:symbol val="none"/>
          </c:marker>
          <c:cat>
            <c:numRef>
              <c:f>Hoja1!$A$2:$A$6</c:f>
              <c:numCache>
                <c:formatCode>dd/mm/yyyy</c:formatCode>
                <c:ptCount val="5"/>
                <c:pt idx="0">
                  <c:v>37377</c:v>
                </c:pt>
                <c:pt idx="1">
                  <c:v>37408</c:v>
                </c:pt>
                <c:pt idx="2">
                  <c:v>37438</c:v>
                </c:pt>
                <c:pt idx="3">
                  <c:v>37469</c:v>
                </c:pt>
                <c:pt idx="4">
                  <c:v>37500</c:v>
                </c:pt>
              </c:numCache>
            </c:numRef>
          </c:cat>
          <c:val>
            <c:numRef>
              <c:f>Hoja1!$D$2:$D$6</c:f>
              <c:numCache>
                <c:formatCode>General</c:formatCode>
                <c:ptCount val="5"/>
                <c:pt idx="0">
                  <c:v>11</c:v>
                </c:pt>
                <c:pt idx="1">
                  <c:v>12</c:v>
                </c:pt>
                <c:pt idx="2">
                  <c:v>13</c:v>
                </c:pt>
                <c:pt idx="3">
                  <c:v>11</c:v>
                </c:pt>
                <c:pt idx="4">
                  <c:v>5</c:v>
                </c:pt>
              </c:numCache>
            </c:numRef>
          </c:val>
        </c:ser>
        <c:ser>
          <c:idx val="3"/>
          <c:order val="3"/>
          <c:tx>
            <c:strRef>
              <c:f>Hoja1!$E$1</c:f>
              <c:strCache>
                <c:ptCount val="1"/>
                <c:pt idx="0">
                  <c:v>Cerrar</c:v>
                </c:pt>
              </c:strCache>
            </c:strRef>
          </c:tx>
          <c:spPr>
            <a:ln w="57150">
              <a:noFill/>
            </a:ln>
          </c:spPr>
          <c:marker>
            <c:symbol val="none"/>
          </c:marker>
          <c:cat>
            <c:numRef>
              <c:f>Hoja1!$A$2:$A$6</c:f>
              <c:numCache>
                <c:formatCode>dd/mm/yyyy</c:formatCode>
                <c:ptCount val="5"/>
                <c:pt idx="0">
                  <c:v>37377</c:v>
                </c:pt>
                <c:pt idx="1">
                  <c:v>37408</c:v>
                </c:pt>
                <c:pt idx="2">
                  <c:v>37438</c:v>
                </c:pt>
                <c:pt idx="3">
                  <c:v>37469</c:v>
                </c:pt>
                <c:pt idx="4">
                  <c:v>37500</c:v>
                </c:pt>
              </c:numCache>
            </c:numRef>
          </c:cat>
          <c:val>
            <c:numRef>
              <c:f>Hoja1!$E$2:$E$6</c:f>
              <c:numCache>
                <c:formatCode>General</c:formatCode>
                <c:ptCount val="5"/>
                <c:pt idx="0">
                  <c:v>25</c:v>
                </c:pt>
                <c:pt idx="1">
                  <c:v>38</c:v>
                </c:pt>
                <c:pt idx="2">
                  <c:v>50</c:v>
                </c:pt>
                <c:pt idx="3">
                  <c:v>34</c:v>
                </c:pt>
                <c:pt idx="4">
                  <c:v>18</c:v>
                </c:pt>
              </c:numCache>
            </c:numRef>
          </c:val>
        </c:ser>
        <c:hiLowLines>
          <c:spPr>
            <a:ln>
              <a:solidFill>
                <a:schemeClr val="accent1">
                  <a:lumMod val="75000"/>
                </a:schemeClr>
              </a:solidFill>
            </a:ln>
          </c:spPr>
        </c:hiLowLines>
        <c:upDownBars>
          <c:gapWidth val="150"/>
          <c:upBars/>
          <c:downBars/>
        </c:upDownBars>
        <c:axId val="94607232"/>
        <c:axId val="94608768"/>
      </c:stockChart>
      <c:dateAx>
        <c:axId val="94607232"/>
        <c:scaling>
          <c:orientation val="minMax"/>
        </c:scaling>
        <c:delete val="1"/>
        <c:axPos val="b"/>
        <c:numFmt formatCode="dd/mm/yyyy" sourceLinked="1"/>
        <c:tickLblPos val="none"/>
        <c:crossAx val="94608768"/>
        <c:crosses val="autoZero"/>
        <c:auto val="1"/>
        <c:lblOffset val="100"/>
      </c:dateAx>
      <c:valAx>
        <c:axId val="94608768"/>
        <c:scaling>
          <c:orientation val="minMax"/>
        </c:scaling>
        <c:delete val="1"/>
        <c:axPos val="l"/>
        <c:numFmt formatCode="General" sourceLinked="1"/>
        <c:tickLblPos val="none"/>
        <c:crossAx val="94607232"/>
        <c:crosses val="autoZero"/>
        <c:crossBetween val="between"/>
      </c:valAx>
    </c:plotArea>
    <c:plotVisOnly val="1"/>
  </c:chart>
  <c:txPr>
    <a:bodyPr/>
    <a:lstStyle/>
    <a:p>
      <a:pPr>
        <a:defRPr sz="1800"/>
      </a:pPr>
      <a:endParaRPr lang="es-ES"/>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s-ES"/>
  <c:style val="23"/>
  <c:chart>
    <c:plotArea>
      <c:layout/>
      <c:stockChart>
        <c:ser>
          <c:idx val="0"/>
          <c:order val="0"/>
          <c:tx>
            <c:strRef>
              <c:f>Hoja1!$B$1</c:f>
              <c:strCache>
                <c:ptCount val="1"/>
                <c:pt idx="0">
                  <c:v>Abrir</c:v>
                </c:pt>
              </c:strCache>
            </c:strRef>
          </c:tx>
          <c:spPr>
            <a:ln w="57150">
              <a:noFill/>
            </a:ln>
          </c:spPr>
          <c:marker>
            <c:symbol val="none"/>
          </c:marker>
          <c:cat>
            <c:numRef>
              <c:f>Hoja1!$A$2:$A$6</c:f>
              <c:numCache>
                <c:formatCode>dd/mm/yyyy</c:formatCode>
                <c:ptCount val="5"/>
                <c:pt idx="0">
                  <c:v>37377</c:v>
                </c:pt>
                <c:pt idx="1">
                  <c:v>37408</c:v>
                </c:pt>
                <c:pt idx="2">
                  <c:v>37438</c:v>
                </c:pt>
                <c:pt idx="3">
                  <c:v>37469</c:v>
                </c:pt>
                <c:pt idx="4">
                  <c:v>37500</c:v>
                </c:pt>
              </c:numCache>
            </c:numRef>
          </c:cat>
          <c:val>
            <c:numRef>
              <c:f>Hoja1!$B$2:$B$6</c:f>
              <c:numCache>
                <c:formatCode>General</c:formatCode>
                <c:ptCount val="5"/>
                <c:pt idx="0">
                  <c:v>44</c:v>
                </c:pt>
                <c:pt idx="1">
                  <c:v>25</c:v>
                </c:pt>
                <c:pt idx="2">
                  <c:v>38</c:v>
                </c:pt>
                <c:pt idx="3">
                  <c:v>50</c:v>
                </c:pt>
                <c:pt idx="4">
                  <c:v>34</c:v>
                </c:pt>
              </c:numCache>
            </c:numRef>
          </c:val>
        </c:ser>
        <c:ser>
          <c:idx val="1"/>
          <c:order val="1"/>
          <c:tx>
            <c:strRef>
              <c:f>Hoja1!$C$1</c:f>
              <c:strCache>
                <c:ptCount val="1"/>
                <c:pt idx="0">
                  <c:v>Alto</c:v>
                </c:pt>
              </c:strCache>
            </c:strRef>
          </c:tx>
          <c:spPr>
            <a:ln w="57150">
              <a:noFill/>
            </a:ln>
          </c:spPr>
          <c:marker>
            <c:symbol val="none"/>
          </c:marker>
          <c:cat>
            <c:numRef>
              <c:f>Hoja1!$A$2:$A$6</c:f>
              <c:numCache>
                <c:formatCode>dd/mm/yyyy</c:formatCode>
                <c:ptCount val="5"/>
                <c:pt idx="0">
                  <c:v>37377</c:v>
                </c:pt>
                <c:pt idx="1">
                  <c:v>37408</c:v>
                </c:pt>
                <c:pt idx="2">
                  <c:v>37438</c:v>
                </c:pt>
                <c:pt idx="3">
                  <c:v>37469</c:v>
                </c:pt>
                <c:pt idx="4">
                  <c:v>37500</c:v>
                </c:pt>
              </c:numCache>
            </c:numRef>
          </c:cat>
          <c:val>
            <c:numRef>
              <c:f>Hoja1!$C$2:$C$6</c:f>
              <c:numCache>
                <c:formatCode>General</c:formatCode>
                <c:ptCount val="5"/>
                <c:pt idx="0">
                  <c:v>55</c:v>
                </c:pt>
                <c:pt idx="1">
                  <c:v>57</c:v>
                </c:pt>
                <c:pt idx="2">
                  <c:v>57</c:v>
                </c:pt>
                <c:pt idx="3">
                  <c:v>58</c:v>
                </c:pt>
                <c:pt idx="4">
                  <c:v>36</c:v>
                </c:pt>
              </c:numCache>
            </c:numRef>
          </c:val>
        </c:ser>
        <c:ser>
          <c:idx val="2"/>
          <c:order val="2"/>
          <c:tx>
            <c:strRef>
              <c:f>Hoja1!$D$1</c:f>
              <c:strCache>
                <c:ptCount val="1"/>
                <c:pt idx="0">
                  <c:v>Bajo</c:v>
                </c:pt>
              </c:strCache>
            </c:strRef>
          </c:tx>
          <c:spPr>
            <a:ln w="57150">
              <a:noFill/>
            </a:ln>
          </c:spPr>
          <c:marker>
            <c:symbol val="none"/>
          </c:marker>
          <c:cat>
            <c:numRef>
              <c:f>Hoja1!$A$2:$A$6</c:f>
              <c:numCache>
                <c:formatCode>dd/mm/yyyy</c:formatCode>
                <c:ptCount val="5"/>
                <c:pt idx="0">
                  <c:v>37377</c:v>
                </c:pt>
                <c:pt idx="1">
                  <c:v>37408</c:v>
                </c:pt>
                <c:pt idx="2">
                  <c:v>37438</c:v>
                </c:pt>
                <c:pt idx="3">
                  <c:v>37469</c:v>
                </c:pt>
                <c:pt idx="4">
                  <c:v>37500</c:v>
                </c:pt>
              </c:numCache>
            </c:numRef>
          </c:cat>
          <c:val>
            <c:numRef>
              <c:f>Hoja1!$D$2:$D$6</c:f>
              <c:numCache>
                <c:formatCode>General</c:formatCode>
                <c:ptCount val="5"/>
                <c:pt idx="0">
                  <c:v>11</c:v>
                </c:pt>
                <c:pt idx="1">
                  <c:v>12</c:v>
                </c:pt>
                <c:pt idx="2">
                  <c:v>13</c:v>
                </c:pt>
                <c:pt idx="3">
                  <c:v>11</c:v>
                </c:pt>
                <c:pt idx="4">
                  <c:v>5</c:v>
                </c:pt>
              </c:numCache>
            </c:numRef>
          </c:val>
        </c:ser>
        <c:ser>
          <c:idx val="3"/>
          <c:order val="3"/>
          <c:tx>
            <c:strRef>
              <c:f>Hoja1!$E$1</c:f>
              <c:strCache>
                <c:ptCount val="1"/>
                <c:pt idx="0">
                  <c:v>Cerrar</c:v>
                </c:pt>
              </c:strCache>
            </c:strRef>
          </c:tx>
          <c:spPr>
            <a:ln w="57150">
              <a:noFill/>
            </a:ln>
          </c:spPr>
          <c:marker>
            <c:symbol val="none"/>
          </c:marker>
          <c:cat>
            <c:numRef>
              <c:f>Hoja1!$A$2:$A$6</c:f>
              <c:numCache>
                <c:formatCode>dd/mm/yyyy</c:formatCode>
                <c:ptCount val="5"/>
                <c:pt idx="0">
                  <c:v>37377</c:v>
                </c:pt>
                <c:pt idx="1">
                  <c:v>37408</c:v>
                </c:pt>
                <c:pt idx="2">
                  <c:v>37438</c:v>
                </c:pt>
                <c:pt idx="3">
                  <c:v>37469</c:v>
                </c:pt>
                <c:pt idx="4">
                  <c:v>37500</c:v>
                </c:pt>
              </c:numCache>
            </c:numRef>
          </c:cat>
          <c:val>
            <c:numRef>
              <c:f>Hoja1!$E$2:$E$6</c:f>
              <c:numCache>
                <c:formatCode>General</c:formatCode>
                <c:ptCount val="5"/>
                <c:pt idx="0">
                  <c:v>25</c:v>
                </c:pt>
                <c:pt idx="1">
                  <c:v>38</c:v>
                </c:pt>
                <c:pt idx="2">
                  <c:v>50</c:v>
                </c:pt>
                <c:pt idx="3">
                  <c:v>34</c:v>
                </c:pt>
                <c:pt idx="4">
                  <c:v>18</c:v>
                </c:pt>
              </c:numCache>
            </c:numRef>
          </c:val>
        </c:ser>
        <c:hiLowLines/>
        <c:upDownBars>
          <c:gapWidth val="150"/>
          <c:upBars/>
          <c:downBars/>
        </c:upDownBars>
        <c:axId val="310694272"/>
        <c:axId val="310695808"/>
      </c:stockChart>
      <c:dateAx>
        <c:axId val="310694272"/>
        <c:scaling>
          <c:orientation val="minMax"/>
        </c:scaling>
        <c:delete val="1"/>
        <c:axPos val="b"/>
        <c:numFmt formatCode="dd/mm/yyyy" sourceLinked="1"/>
        <c:tickLblPos val="none"/>
        <c:crossAx val="310695808"/>
        <c:crosses val="autoZero"/>
        <c:auto val="1"/>
        <c:lblOffset val="100"/>
      </c:dateAx>
      <c:valAx>
        <c:axId val="310695808"/>
        <c:scaling>
          <c:orientation val="minMax"/>
        </c:scaling>
        <c:delete val="1"/>
        <c:axPos val="l"/>
        <c:numFmt formatCode="General" sourceLinked="1"/>
        <c:tickLblPos val="none"/>
        <c:crossAx val="310694272"/>
        <c:crosses val="autoZero"/>
        <c:crossBetween val="between"/>
      </c:valAx>
    </c:plotArea>
    <c:plotVisOnly val="1"/>
  </c:chart>
  <c:txPr>
    <a:bodyPr/>
    <a:lstStyle/>
    <a:p>
      <a:pPr>
        <a:defRPr sz="1800"/>
      </a:pPr>
      <a:endParaRPr lang="es-ES"/>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s-ES"/>
  <c:style val="34"/>
  <c:chart>
    <c:autoTitleDeleted val="1"/>
    <c:plotArea>
      <c:layout/>
      <c:pieChart>
        <c:varyColors val="1"/>
        <c:ser>
          <c:idx val="0"/>
          <c:order val="0"/>
          <c:tx>
            <c:strRef>
              <c:f>Hoja1!$B$1</c:f>
              <c:strCache>
                <c:ptCount val="1"/>
                <c:pt idx="0">
                  <c:v>Ventas</c:v>
                </c:pt>
              </c:strCache>
            </c:strRef>
          </c:tx>
          <c:cat>
            <c:strRef>
              <c:f>Hoja1!$A$2:$A$5</c:f>
              <c:strCache>
                <c:ptCount val="4"/>
                <c:pt idx="0">
                  <c:v>1er trim.</c:v>
                </c:pt>
                <c:pt idx="1">
                  <c:v>2º trim.</c:v>
                </c:pt>
                <c:pt idx="2">
                  <c:v>3er trim.</c:v>
                </c:pt>
                <c:pt idx="3">
                  <c:v>4º trim.</c:v>
                </c:pt>
              </c:strCache>
            </c:strRef>
          </c:cat>
          <c:val>
            <c:numRef>
              <c:f>Hoja1!$B$2:$B$5</c:f>
              <c:numCache>
                <c:formatCode>General</c:formatCode>
                <c:ptCount val="4"/>
                <c:pt idx="0">
                  <c:v>19.2</c:v>
                </c:pt>
                <c:pt idx="1">
                  <c:v>75.900000000000006</c:v>
                </c:pt>
                <c:pt idx="2">
                  <c:v>4</c:v>
                </c:pt>
                <c:pt idx="3">
                  <c:v>1</c:v>
                </c:pt>
              </c:numCache>
            </c:numRef>
          </c:val>
        </c:ser>
        <c:firstSliceAng val="0"/>
      </c:pieChart>
    </c:plotArea>
    <c:plotVisOnly val="1"/>
  </c:chart>
  <c:spPr>
    <a:noFill/>
    <a:ln>
      <a:noFill/>
    </a:ln>
  </c:spPr>
  <c:txPr>
    <a:bodyPr/>
    <a:lstStyle/>
    <a:p>
      <a:pPr>
        <a:defRPr sz="1800"/>
      </a:pPr>
      <a:endParaRPr lang="es-ES"/>
    </a:p>
  </c:txPr>
  <c:externalData r:id="rId1"/>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s-ES"/>
  <c:style val="18"/>
  <c:chart>
    <c:title>
      <c:tx>
        <c:rich>
          <a:bodyPr/>
          <a:lstStyle/>
          <a:p>
            <a:pPr>
              <a:defRPr sz="1800"/>
            </a:pPr>
            <a:r>
              <a:rPr lang="es-VE" sz="1800"/>
              <a:t>Estatura y peso de 4 estudiantes de Estadística</a:t>
            </a:r>
          </a:p>
        </c:rich>
      </c:tx>
    </c:title>
    <c:plotArea>
      <c:layout/>
      <c:lineChart>
        <c:grouping val="standard"/>
        <c:ser>
          <c:idx val="0"/>
          <c:order val="0"/>
          <c:tx>
            <c:strRef>
              <c:f>Hoja1!$B$1</c:f>
              <c:strCache>
                <c:ptCount val="1"/>
                <c:pt idx="0">
                  <c:v>Estatura (cm)</c:v>
                </c:pt>
              </c:strCache>
            </c:strRef>
          </c:tx>
          <c:spPr>
            <a:ln w="28575">
              <a:noFill/>
            </a:ln>
          </c:spPr>
          <c:marker>
            <c:spPr>
              <a:ln w="28575">
                <a:noFill/>
              </a:ln>
            </c:spPr>
          </c:marker>
          <c:dLbls>
            <c:txPr>
              <a:bodyPr/>
              <a:lstStyle/>
              <a:p>
                <a:pPr>
                  <a:defRPr sz="1600">
                    <a:solidFill>
                      <a:schemeClr val="accent1">
                        <a:lumMod val="50000"/>
                      </a:schemeClr>
                    </a:solidFill>
                  </a:defRPr>
                </a:pPr>
                <a:endParaRPr lang="es-ES"/>
              </a:p>
            </c:txPr>
            <c:showVal val="1"/>
          </c:dLbls>
          <c:cat>
            <c:numRef>
              <c:f>Hoja1!$A$2:$A$5</c:f>
              <c:numCache>
                <c:formatCode>General</c:formatCode>
                <c:ptCount val="4"/>
                <c:pt idx="0">
                  <c:v>1</c:v>
                </c:pt>
                <c:pt idx="1">
                  <c:v>2</c:v>
                </c:pt>
                <c:pt idx="2">
                  <c:v>3</c:v>
                </c:pt>
                <c:pt idx="3">
                  <c:v>4</c:v>
                </c:pt>
              </c:numCache>
            </c:numRef>
          </c:cat>
          <c:val>
            <c:numRef>
              <c:f>Hoja1!$B$2:$B$5</c:f>
              <c:numCache>
                <c:formatCode>General</c:formatCode>
                <c:ptCount val="4"/>
                <c:pt idx="0">
                  <c:v>158</c:v>
                </c:pt>
                <c:pt idx="1">
                  <c:v>162</c:v>
                </c:pt>
                <c:pt idx="2">
                  <c:v>168</c:v>
                </c:pt>
                <c:pt idx="3">
                  <c:v>195</c:v>
                </c:pt>
              </c:numCache>
            </c:numRef>
          </c:val>
        </c:ser>
        <c:ser>
          <c:idx val="1"/>
          <c:order val="1"/>
          <c:tx>
            <c:strRef>
              <c:f>Hoja1!$C$1</c:f>
              <c:strCache>
                <c:ptCount val="1"/>
                <c:pt idx="0">
                  <c:v>Peso (kg)</c:v>
                </c:pt>
              </c:strCache>
            </c:strRef>
          </c:tx>
          <c:spPr>
            <a:ln w="28575">
              <a:noFill/>
            </a:ln>
          </c:spPr>
          <c:marker>
            <c:spPr>
              <a:ln w="28575">
                <a:noFill/>
              </a:ln>
            </c:spPr>
          </c:marker>
          <c:dLbls>
            <c:txPr>
              <a:bodyPr/>
              <a:lstStyle/>
              <a:p>
                <a:pPr>
                  <a:defRPr sz="1600">
                    <a:solidFill>
                      <a:schemeClr val="accent2">
                        <a:lumMod val="50000"/>
                      </a:schemeClr>
                    </a:solidFill>
                  </a:defRPr>
                </a:pPr>
                <a:endParaRPr lang="es-ES"/>
              </a:p>
            </c:txPr>
            <c:showVal val="1"/>
          </c:dLbls>
          <c:cat>
            <c:numRef>
              <c:f>Hoja1!$A$2:$A$5</c:f>
              <c:numCache>
                <c:formatCode>General</c:formatCode>
                <c:ptCount val="4"/>
                <c:pt idx="0">
                  <c:v>1</c:v>
                </c:pt>
                <c:pt idx="1">
                  <c:v>2</c:v>
                </c:pt>
                <c:pt idx="2">
                  <c:v>3</c:v>
                </c:pt>
                <c:pt idx="3">
                  <c:v>4</c:v>
                </c:pt>
              </c:numCache>
            </c:numRef>
          </c:cat>
          <c:val>
            <c:numRef>
              <c:f>Hoja1!$C$2:$C$5</c:f>
              <c:numCache>
                <c:formatCode>General</c:formatCode>
                <c:ptCount val="4"/>
                <c:pt idx="0">
                  <c:v>55</c:v>
                </c:pt>
                <c:pt idx="1">
                  <c:v>52</c:v>
                </c:pt>
                <c:pt idx="2">
                  <c:v>60</c:v>
                </c:pt>
                <c:pt idx="3">
                  <c:v>80</c:v>
                </c:pt>
              </c:numCache>
            </c:numRef>
          </c:val>
        </c:ser>
        <c:marker val="1"/>
        <c:axId val="384960768"/>
        <c:axId val="384967040"/>
      </c:lineChart>
      <c:catAx>
        <c:axId val="384960768"/>
        <c:scaling>
          <c:orientation val="minMax"/>
        </c:scaling>
        <c:axPos val="b"/>
        <c:title>
          <c:tx>
            <c:rich>
              <a:bodyPr/>
              <a:lstStyle/>
              <a:p>
                <a:pPr>
                  <a:defRPr/>
                </a:pPr>
                <a:r>
                  <a:rPr lang="es-VE"/>
                  <a:t>Estudiante</a:t>
                </a:r>
              </a:p>
            </c:rich>
          </c:tx>
        </c:title>
        <c:numFmt formatCode="General" sourceLinked="1"/>
        <c:majorTickMark val="none"/>
        <c:tickLblPos val="nextTo"/>
        <c:txPr>
          <a:bodyPr/>
          <a:lstStyle/>
          <a:p>
            <a:pPr>
              <a:defRPr sz="1600"/>
            </a:pPr>
            <a:endParaRPr lang="es-ES"/>
          </a:p>
        </c:txPr>
        <c:crossAx val="384967040"/>
        <c:crosses val="autoZero"/>
        <c:auto val="1"/>
        <c:lblAlgn val="ctr"/>
        <c:lblOffset val="100"/>
      </c:catAx>
      <c:valAx>
        <c:axId val="384967040"/>
        <c:scaling>
          <c:orientation val="minMax"/>
        </c:scaling>
        <c:axPos val="l"/>
        <c:majorGridlines/>
        <c:numFmt formatCode="General" sourceLinked="1"/>
        <c:majorTickMark val="none"/>
        <c:tickLblPos val="nextTo"/>
        <c:txPr>
          <a:bodyPr/>
          <a:lstStyle/>
          <a:p>
            <a:pPr>
              <a:defRPr sz="1600"/>
            </a:pPr>
            <a:endParaRPr lang="es-ES"/>
          </a:p>
        </c:txPr>
        <c:crossAx val="384960768"/>
        <c:crosses val="autoZero"/>
        <c:crossBetween val="between"/>
      </c:valAx>
    </c:plotArea>
    <c:legend>
      <c:legendPos val="b"/>
      <c:txPr>
        <a:bodyPr/>
        <a:lstStyle/>
        <a:p>
          <a:pPr>
            <a:defRPr sz="1400"/>
          </a:pPr>
          <a:endParaRPr lang="es-ES"/>
        </a:p>
      </c:txPr>
    </c:legend>
    <c:plotVisOnly val="1"/>
  </c:chart>
  <c:txPr>
    <a:bodyPr/>
    <a:lstStyle/>
    <a:p>
      <a:pPr>
        <a:defRPr sz="1800"/>
      </a:pPr>
      <a:endParaRPr lang="es-ES"/>
    </a:p>
  </c:txPr>
  <c:externalData r:id="rId1"/>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s-ES"/>
  <c:style val="18"/>
  <c:chart>
    <c:title>
      <c:tx>
        <c:rich>
          <a:bodyPr/>
          <a:lstStyle/>
          <a:p>
            <a:pPr>
              <a:defRPr sz="1800"/>
            </a:pPr>
            <a:r>
              <a:rPr lang="es-VE" sz="1800"/>
              <a:t>Estatura y peso de 4 estudiantes de Estadística</a:t>
            </a:r>
          </a:p>
        </c:rich>
      </c:tx>
    </c:title>
    <c:plotArea>
      <c:layout/>
      <c:lineChart>
        <c:grouping val="standard"/>
        <c:ser>
          <c:idx val="0"/>
          <c:order val="0"/>
          <c:tx>
            <c:strRef>
              <c:f>Hoja1!$B$1</c:f>
              <c:strCache>
                <c:ptCount val="1"/>
                <c:pt idx="0">
                  <c:v>Estatura (cm)</c:v>
                </c:pt>
              </c:strCache>
            </c:strRef>
          </c:tx>
          <c:spPr>
            <a:ln w="28575"/>
          </c:spPr>
          <c:marker>
            <c:spPr>
              <a:ln w="28575"/>
            </c:spPr>
          </c:marker>
          <c:dLbls>
            <c:txPr>
              <a:bodyPr/>
              <a:lstStyle/>
              <a:p>
                <a:pPr>
                  <a:defRPr sz="1600">
                    <a:solidFill>
                      <a:schemeClr val="accent1">
                        <a:lumMod val="50000"/>
                      </a:schemeClr>
                    </a:solidFill>
                  </a:defRPr>
                </a:pPr>
                <a:endParaRPr lang="es-ES"/>
              </a:p>
            </c:txPr>
            <c:showVal val="1"/>
          </c:dLbls>
          <c:cat>
            <c:numRef>
              <c:f>Hoja1!$A$2:$A$5</c:f>
              <c:numCache>
                <c:formatCode>General</c:formatCode>
                <c:ptCount val="4"/>
                <c:pt idx="0">
                  <c:v>1</c:v>
                </c:pt>
                <c:pt idx="1">
                  <c:v>2</c:v>
                </c:pt>
                <c:pt idx="2">
                  <c:v>3</c:v>
                </c:pt>
                <c:pt idx="3">
                  <c:v>4</c:v>
                </c:pt>
              </c:numCache>
            </c:numRef>
          </c:cat>
          <c:val>
            <c:numRef>
              <c:f>Hoja1!$B$2:$B$5</c:f>
              <c:numCache>
                <c:formatCode>General</c:formatCode>
                <c:ptCount val="4"/>
                <c:pt idx="0">
                  <c:v>158</c:v>
                </c:pt>
                <c:pt idx="1">
                  <c:v>162</c:v>
                </c:pt>
                <c:pt idx="2">
                  <c:v>168</c:v>
                </c:pt>
                <c:pt idx="3">
                  <c:v>195</c:v>
                </c:pt>
              </c:numCache>
            </c:numRef>
          </c:val>
        </c:ser>
        <c:ser>
          <c:idx val="1"/>
          <c:order val="1"/>
          <c:tx>
            <c:strRef>
              <c:f>Hoja1!$C$1</c:f>
              <c:strCache>
                <c:ptCount val="1"/>
                <c:pt idx="0">
                  <c:v>Peso (kg)</c:v>
                </c:pt>
              </c:strCache>
            </c:strRef>
          </c:tx>
          <c:spPr>
            <a:ln w="28575"/>
          </c:spPr>
          <c:marker>
            <c:spPr>
              <a:ln w="28575"/>
            </c:spPr>
          </c:marker>
          <c:dLbls>
            <c:txPr>
              <a:bodyPr/>
              <a:lstStyle/>
              <a:p>
                <a:pPr>
                  <a:defRPr sz="1600">
                    <a:solidFill>
                      <a:schemeClr val="accent2">
                        <a:lumMod val="50000"/>
                      </a:schemeClr>
                    </a:solidFill>
                  </a:defRPr>
                </a:pPr>
                <a:endParaRPr lang="es-ES"/>
              </a:p>
            </c:txPr>
            <c:showVal val="1"/>
          </c:dLbls>
          <c:cat>
            <c:numRef>
              <c:f>Hoja1!$A$2:$A$5</c:f>
              <c:numCache>
                <c:formatCode>General</c:formatCode>
                <c:ptCount val="4"/>
                <c:pt idx="0">
                  <c:v>1</c:v>
                </c:pt>
                <c:pt idx="1">
                  <c:v>2</c:v>
                </c:pt>
                <c:pt idx="2">
                  <c:v>3</c:v>
                </c:pt>
                <c:pt idx="3">
                  <c:v>4</c:v>
                </c:pt>
              </c:numCache>
            </c:numRef>
          </c:cat>
          <c:val>
            <c:numRef>
              <c:f>Hoja1!$C$2:$C$5</c:f>
              <c:numCache>
                <c:formatCode>General</c:formatCode>
                <c:ptCount val="4"/>
                <c:pt idx="0">
                  <c:v>55</c:v>
                </c:pt>
                <c:pt idx="1">
                  <c:v>52</c:v>
                </c:pt>
                <c:pt idx="2">
                  <c:v>60</c:v>
                </c:pt>
                <c:pt idx="3">
                  <c:v>80</c:v>
                </c:pt>
              </c:numCache>
            </c:numRef>
          </c:val>
        </c:ser>
        <c:marker val="1"/>
        <c:axId val="385562496"/>
        <c:axId val="385572864"/>
      </c:lineChart>
      <c:catAx>
        <c:axId val="385562496"/>
        <c:scaling>
          <c:orientation val="minMax"/>
        </c:scaling>
        <c:axPos val="b"/>
        <c:title>
          <c:tx>
            <c:rich>
              <a:bodyPr/>
              <a:lstStyle/>
              <a:p>
                <a:pPr>
                  <a:defRPr/>
                </a:pPr>
                <a:r>
                  <a:rPr lang="es-VE"/>
                  <a:t>Estudiante</a:t>
                </a:r>
              </a:p>
            </c:rich>
          </c:tx>
        </c:title>
        <c:numFmt formatCode="General" sourceLinked="1"/>
        <c:majorTickMark val="none"/>
        <c:tickLblPos val="nextTo"/>
        <c:txPr>
          <a:bodyPr/>
          <a:lstStyle/>
          <a:p>
            <a:pPr>
              <a:defRPr sz="1600"/>
            </a:pPr>
            <a:endParaRPr lang="es-ES"/>
          </a:p>
        </c:txPr>
        <c:crossAx val="385572864"/>
        <c:crosses val="autoZero"/>
        <c:auto val="1"/>
        <c:lblAlgn val="ctr"/>
        <c:lblOffset val="100"/>
      </c:catAx>
      <c:valAx>
        <c:axId val="385572864"/>
        <c:scaling>
          <c:orientation val="minMax"/>
        </c:scaling>
        <c:axPos val="l"/>
        <c:majorGridlines/>
        <c:numFmt formatCode="General" sourceLinked="1"/>
        <c:majorTickMark val="none"/>
        <c:tickLblPos val="nextTo"/>
        <c:txPr>
          <a:bodyPr/>
          <a:lstStyle/>
          <a:p>
            <a:pPr>
              <a:defRPr sz="1600"/>
            </a:pPr>
            <a:endParaRPr lang="es-ES"/>
          </a:p>
        </c:txPr>
        <c:crossAx val="385562496"/>
        <c:crosses val="autoZero"/>
        <c:crossBetween val="between"/>
      </c:valAx>
    </c:plotArea>
    <c:legend>
      <c:legendPos val="b"/>
      <c:txPr>
        <a:bodyPr/>
        <a:lstStyle/>
        <a:p>
          <a:pPr>
            <a:defRPr sz="1400"/>
          </a:pPr>
          <a:endParaRPr lang="es-ES"/>
        </a:p>
      </c:txPr>
    </c:legend>
    <c:plotVisOnly val="1"/>
  </c:chart>
  <c:txPr>
    <a:bodyPr/>
    <a:lstStyle/>
    <a:p>
      <a:pPr>
        <a:defRPr sz="1800"/>
      </a:pPr>
      <a:endParaRPr lang="es-ES"/>
    </a:p>
  </c:txPr>
  <c:externalData r:id="rId1"/>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s-ES"/>
  <c:style val="34"/>
  <c:chart>
    <c:title>
      <c:tx>
        <c:rich>
          <a:bodyPr/>
          <a:lstStyle/>
          <a:p>
            <a:pPr>
              <a:defRPr sz="2000"/>
            </a:pPr>
            <a:r>
              <a:rPr lang="es-VE" sz="2000"/>
              <a:t>Estatura y peso de 4 estudiantes de Estadística</a:t>
            </a:r>
          </a:p>
        </c:rich>
      </c:tx>
    </c:title>
    <c:plotArea>
      <c:layout/>
      <c:barChart>
        <c:barDir val="col"/>
        <c:grouping val="clustered"/>
        <c:ser>
          <c:idx val="0"/>
          <c:order val="0"/>
          <c:tx>
            <c:strRef>
              <c:f>Hoja1!$B$1</c:f>
              <c:strCache>
                <c:ptCount val="1"/>
                <c:pt idx="0">
                  <c:v>Estatura (cm)</c:v>
                </c:pt>
              </c:strCache>
            </c:strRef>
          </c:tx>
          <c:dLbls>
            <c:txPr>
              <a:bodyPr/>
              <a:lstStyle/>
              <a:p>
                <a:pPr>
                  <a:defRPr sz="1600">
                    <a:solidFill>
                      <a:schemeClr val="accent1">
                        <a:lumMod val="50000"/>
                      </a:schemeClr>
                    </a:solidFill>
                  </a:defRPr>
                </a:pPr>
                <a:endParaRPr lang="es-ES"/>
              </a:p>
            </c:txPr>
            <c:showVal val="1"/>
          </c:dLbls>
          <c:cat>
            <c:numRef>
              <c:f>Hoja1!$A$2:$A$5</c:f>
              <c:numCache>
                <c:formatCode>General</c:formatCode>
                <c:ptCount val="4"/>
                <c:pt idx="0">
                  <c:v>1</c:v>
                </c:pt>
                <c:pt idx="1">
                  <c:v>2</c:v>
                </c:pt>
                <c:pt idx="2">
                  <c:v>3</c:v>
                </c:pt>
                <c:pt idx="3">
                  <c:v>4</c:v>
                </c:pt>
              </c:numCache>
            </c:numRef>
          </c:cat>
          <c:val>
            <c:numRef>
              <c:f>Hoja1!$B$2:$B$5</c:f>
              <c:numCache>
                <c:formatCode>General</c:formatCode>
                <c:ptCount val="4"/>
                <c:pt idx="0">
                  <c:v>158</c:v>
                </c:pt>
                <c:pt idx="1">
                  <c:v>162</c:v>
                </c:pt>
                <c:pt idx="2">
                  <c:v>168</c:v>
                </c:pt>
                <c:pt idx="3">
                  <c:v>195</c:v>
                </c:pt>
              </c:numCache>
            </c:numRef>
          </c:val>
        </c:ser>
        <c:ser>
          <c:idx val="1"/>
          <c:order val="1"/>
          <c:tx>
            <c:strRef>
              <c:f>Hoja1!$C$1</c:f>
              <c:strCache>
                <c:ptCount val="1"/>
                <c:pt idx="0">
                  <c:v>Peso (kg)</c:v>
                </c:pt>
              </c:strCache>
            </c:strRef>
          </c:tx>
          <c:dLbls>
            <c:txPr>
              <a:bodyPr/>
              <a:lstStyle/>
              <a:p>
                <a:pPr>
                  <a:defRPr sz="1600">
                    <a:solidFill>
                      <a:schemeClr val="tx2">
                        <a:lumMod val="50000"/>
                      </a:schemeClr>
                    </a:solidFill>
                  </a:defRPr>
                </a:pPr>
                <a:endParaRPr lang="es-ES"/>
              </a:p>
            </c:txPr>
            <c:showVal val="1"/>
          </c:dLbls>
          <c:cat>
            <c:numRef>
              <c:f>Hoja1!$A$2:$A$5</c:f>
              <c:numCache>
                <c:formatCode>General</c:formatCode>
                <c:ptCount val="4"/>
                <c:pt idx="0">
                  <c:v>1</c:v>
                </c:pt>
                <c:pt idx="1">
                  <c:v>2</c:v>
                </c:pt>
                <c:pt idx="2">
                  <c:v>3</c:v>
                </c:pt>
                <c:pt idx="3">
                  <c:v>4</c:v>
                </c:pt>
              </c:numCache>
            </c:numRef>
          </c:cat>
          <c:val>
            <c:numRef>
              <c:f>Hoja1!$C$2:$C$5</c:f>
              <c:numCache>
                <c:formatCode>General</c:formatCode>
                <c:ptCount val="4"/>
                <c:pt idx="0">
                  <c:v>55</c:v>
                </c:pt>
                <c:pt idx="1">
                  <c:v>52</c:v>
                </c:pt>
                <c:pt idx="2">
                  <c:v>60</c:v>
                </c:pt>
                <c:pt idx="3">
                  <c:v>80</c:v>
                </c:pt>
              </c:numCache>
            </c:numRef>
          </c:val>
        </c:ser>
        <c:axId val="385533440"/>
        <c:axId val="385535360"/>
      </c:barChart>
      <c:catAx>
        <c:axId val="385533440"/>
        <c:scaling>
          <c:orientation val="minMax"/>
        </c:scaling>
        <c:axPos val="b"/>
        <c:title>
          <c:tx>
            <c:rich>
              <a:bodyPr/>
              <a:lstStyle/>
              <a:p>
                <a:pPr>
                  <a:defRPr sz="1600"/>
                </a:pPr>
                <a:r>
                  <a:rPr lang="es-VE" sz="1600"/>
                  <a:t>Estudiante</a:t>
                </a:r>
              </a:p>
            </c:rich>
          </c:tx>
        </c:title>
        <c:numFmt formatCode="General" sourceLinked="1"/>
        <c:majorTickMark val="none"/>
        <c:tickLblPos val="nextTo"/>
        <c:txPr>
          <a:bodyPr/>
          <a:lstStyle/>
          <a:p>
            <a:pPr>
              <a:defRPr sz="1600"/>
            </a:pPr>
            <a:endParaRPr lang="es-ES"/>
          </a:p>
        </c:txPr>
        <c:crossAx val="385535360"/>
        <c:crosses val="autoZero"/>
        <c:auto val="1"/>
        <c:lblAlgn val="ctr"/>
        <c:lblOffset val="100"/>
      </c:catAx>
      <c:valAx>
        <c:axId val="385535360"/>
        <c:scaling>
          <c:orientation val="minMax"/>
        </c:scaling>
        <c:axPos val="l"/>
        <c:majorGridlines/>
        <c:numFmt formatCode="General" sourceLinked="1"/>
        <c:majorTickMark val="none"/>
        <c:tickLblPos val="nextTo"/>
        <c:txPr>
          <a:bodyPr/>
          <a:lstStyle/>
          <a:p>
            <a:pPr>
              <a:defRPr sz="1600"/>
            </a:pPr>
            <a:endParaRPr lang="es-ES"/>
          </a:p>
        </c:txPr>
        <c:crossAx val="385533440"/>
        <c:crosses val="autoZero"/>
        <c:crossBetween val="between"/>
      </c:valAx>
      <c:spPr>
        <a:noFill/>
      </c:spPr>
    </c:plotArea>
    <c:legend>
      <c:legendPos val="b"/>
      <c:txPr>
        <a:bodyPr/>
        <a:lstStyle/>
        <a:p>
          <a:pPr>
            <a:defRPr sz="1600"/>
          </a:pPr>
          <a:endParaRPr lang="es-ES"/>
        </a:p>
      </c:txPr>
    </c:legend>
    <c:plotVisOnly val="1"/>
  </c:chart>
  <c:spPr>
    <a:ln>
      <a:noFill/>
    </a:ln>
  </c:spPr>
  <c:txPr>
    <a:bodyPr/>
    <a:lstStyle/>
    <a:p>
      <a:pPr>
        <a:defRPr sz="1800"/>
      </a:pPr>
      <a:endParaRPr lang="es-ES"/>
    </a:p>
  </c:txPr>
  <c:externalData r:id="rId1"/>
</c:chartSpace>
</file>

<file path=ppt/drawings/_rels/vmlDrawing1.v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5.wmf"/><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5.wmf"/><Relationship Id="rId1" Type="http://schemas.openxmlformats.org/officeDocument/2006/relationships/image" Target="../media/image4.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5.wmf"/><Relationship Id="rId1" Type="http://schemas.openxmlformats.org/officeDocument/2006/relationships/image" Target="../media/image4.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5.wmf"/><Relationship Id="rId1" Type="http://schemas.openxmlformats.org/officeDocument/2006/relationships/image" Target="../media/image4.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5.wmf"/><Relationship Id="rId1" Type="http://schemas.openxmlformats.org/officeDocument/2006/relationships/image" Target="../media/image4.w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76.emf"/><Relationship Id="rId1" Type="http://schemas.openxmlformats.org/officeDocument/2006/relationships/image" Target="../media/image75.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9.vml.rels><?xml version="1.0" encoding="UTF-8" standalone="yes"?>
<Relationships xmlns="http://schemas.openxmlformats.org/package/2006/relationships"><Relationship Id="rId2" Type="http://schemas.openxmlformats.org/officeDocument/2006/relationships/image" Target="../media/image79.emf"/><Relationship Id="rId1" Type="http://schemas.openxmlformats.org/officeDocument/2006/relationships/image" Target="../media/image7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r>
              <a:rPr lang="es-VE" smtClean="0"/>
              <a:t>Estadística 1-Tema 1</a:t>
            </a:r>
            <a:endParaRPr lang="es-VE"/>
          </a:p>
        </p:txBody>
      </p:sp>
      <p:sp>
        <p:nvSpPr>
          <p:cNvPr id="3" name="2 Marcador de fecha"/>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C687B4E3-73B5-43C0-8637-BE51D4294498}" type="datetimeFigureOut">
              <a:rPr lang="es-VE" smtClean="0"/>
              <a:pPr/>
              <a:t>09/07/2013</a:t>
            </a:fld>
            <a:endParaRPr lang="es-VE"/>
          </a:p>
        </p:txBody>
      </p:sp>
      <p:sp>
        <p:nvSpPr>
          <p:cNvPr id="4" name="3 Marcador de pie de página"/>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r>
              <a:rPr lang="es-VE" smtClean="0"/>
              <a:t>Raquel Mayela Parra</a:t>
            </a:r>
            <a:endParaRPr lang="es-VE"/>
          </a:p>
        </p:txBody>
      </p:sp>
      <p:sp>
        <p:nvSpPr>
          <p:cNvPr id="5" name="4 Marcador de número de diapositiva"/>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E226DD92-9D19-4BA0-A630-D6F481C0183C}" type="slidenum">
              <a:rPr lang="es-VE" smtClean="0"/>
              <a:pPr/>
              <a:t>‹Nº›</a:t>
            </a:fld>
            <a:endParaRPr lang="es-VE"/>
          </a:p>
        </p:txBody>
      </p:sp>
    </p:spTree>
  </p:cSld>
  <p:clrMap bg1="lt1" tx1="dk1" bg2="lt2" tx2="dk2" accent1="accent1" accent2="accent2" accent3="accent3" accent4="accent4" accent5="accent5" accent6="accent6" hlink="hlink" folHlink="folHlink"/>
  <p:hf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rtlCol="0"/>
          <a:lstStyle>
            <a:lvl1pPr algn="l" latinLnBrk="0">
              <a:defRPr lang="es-ES" sz="1200"/>
            </a:lvl1pPr>
            <a:extLst/>
          </a:lstStyle>
          <a:p>
            <a:r>
              <a:rPr lang="es-ES" smtClean="0"/>
              <a:t>Estadística 1-Tema 1</a:t>
            </a:r>
            <a:endParaRPr lang="es-ES"/>
          </a:p>
        </p:txBody>
      </p:sp>
      <p:sp>
        <p:nvSpPr>
          <p:cNvPr id="3" name="Date Placeholder 2"/>
          <p:cNvSpPr>
            <a:spLocks noGrp="1"/>
          </p:cNvSpPr>
          <p:nvPr>
            <p:ph type="dt" idx="1"/>
          </p:nvPr>
        </p:nvSpPr>
        <p:spPr>
          <a:xfrm>
            <a:off x="3884613" y="0"/>
            <a:ext cx="2971800" cy="457200"/>
          </a:xfrm>
          <a:prstGeom prst="rect">
            <a:avLst/>
          </a:prstGeom>
        </p:spPr>
        <p:txBody>
          <a:bodyPr vert="horz" rtlCol="0"/>
          <a:lstStyle>
            <a:lvl1pPr algn="r" latinLnBrk="0">
              <a:defRPr lang="es-ES" sz="1200"/>
            </a:lvl1pPr>
            <a:extLst/>
          </a:lstStyle>
          <a:p>
            <a:fld id="{C238408C-6839-46EE-8131-EDA75C487F2E}" type="datetimeFigureOut">
              <a:rPr/>
              <a:pPr/>
              <a:t>30/6/2006</a:t>
            </a:fld>
            <a:endParaRPr lang="es-E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rtlCol="0" anchor="ctr"/>
          <a:lstStyle>
            <a:extLst/>
          </a:lstStyle>
          <a:p>
            <a:endParaRPr lang="es-ES"/>
          </a:p>
        </p:txBody>
      </p:sp>
      <p:sp>
        <p:nvSpPr>
          <p:cNvPr id="5" name="Notes Placeholder 4"/>
          <p:cNvSpPr>
            <a:spLocks noGrp="1"/>
          </p:cNvSpPr>
          <p:nvPr>
            <p:ph type="body" sz="quarter" idx="3"/>
          </p:nvPr>
        </p:nvSpPr>
        <p:spPr>
          <a:xfrm>
            <a:off x="685800" y="4343400"/>
            <a:ext cx="5486400" cy="4114800"/>
          </a:xfrm>
          <a:prstGeom prst="rect">
            <a:avLst/>
          </a:prstGeom>
        </p:spPr>
        <p:txBody>
          <a:bodyPr vert="horz" rtlCol="0">
            <a:normAutofit/>
          </a:bodyPr>
          <a:lstStyle>
            <a:extLs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Footer Placeholder 5"/>
          <p:cNvSpPr>
            <a:spLocks noGrp="1"/>
          </p:cNvSpPr>
          <p:nvPr>
            <p:ph type="ftr" sz="quarter" idx="4"/>
          </p:nvPr>
        </p:nvSpPr>
        <p:spPr>
          <a:xfrm>
            <a:off x="0" y="8685213"/>
            <a:ext cx="2971800" cy="457200"/>
          </a:xfrm>
          <a:prstGeom prst="rect">
            <a:avLst/>
          </a:prstGeom>
        </p:spPr>
        <p:txBody>
          <a:bodyPr vert="horz" rtlCol="0" anchor="b"/>
          <a:lstStyle>
            <a:lvl1pPr algn="l" latinLnBrk="0">
              <a:defRPr lang="es-ES" sz="1200"/>
            </a:lvl1pPr>
            <a:extLst/>
          </a:lstStyle>
          <a:p>
            <a:r>
              <a:rPr lang="es-ES" smtClean="0"/>
              <a:t>Raquel Mayela Parra</a:t>
            </a:r>
            <a:endParaRPr lang="es-E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rtlCol="0" anchor="b"/>
          <a:lstStyle>
            <a:lvl1pPr algn="r" latinLnBrk="0">
              <a:defRPr lang="es-ES" sz="1200"/>
            </a:lvl1pPr>
            <a:extLst/>
          </a:lstStyle>
          <a:p>
            <a:fld id="{87D77045-401A-4D5E-BFE3-54C21A8A6634}" type="slidenum">
              <a:rPr/>
              <a:pPr/>
              <a:t>‹Nº›</a:t>
            </a:fld>
            <a:endParaRPr lang="es-ES"/>
          </a:p>
        </p:txBody>
      </p:sp>
    </p:spTree>
  </p:cSld>
  <p:clrMap bg1="lt1" tx1="dk1" bg2="lt2" tx2="dk2" accent1="accent1" accent2="accent2" accent3="accent3" accent4="accent4" accent5="accent5" accent6="accent6" hlink="hlink" folHlink="folHlink"/>
  <p:hf dt="0"/>
  <p:notesStyle>
    <a:lvl1pPr marL="0" algn="l" rtl="0" latinLnBrk="0">
      <a:defRPr lang="es-ES" sz="1200" kern="1200">
        <a:solidFill>
          <a:schemeClr val="tx1"/>
        </a:solidFill>
        <a:latin typeface="+mn-lt"/>
        <a:ea typeface="+mn-ea"/>
        <a:cs typeface="+mn-cs"/>
      </a:defRPr>
    </a:lvl1pPr>
    <a:lvl2pPr marL="457200" algn="l" rtl="0" latinLnBrk="0">
      <a:defRPr lang="es-ES" sz="1200" kern="1200">
        <a:solidFill>
          <a:schemeClr val="tx1"/>
        </a:solidFill>
        <a:latin typeface="+mn-lt"/>
        <a:ea typeface="+mn-ea"/>
        <a:cs typeface="+mn-cs"/>
      </a:defRPr>
    </a:lvl2pPr>
    <a:lvl3pPr marL="914400" algn="l" rtl="0" latinLnBrk="0">
      <a:defRPr lang="es-ES" sz="1200" kern="1200">
        <a:solidFill>
          <a:schemeClr val="tx1"/>
        </a:solidFill>
        <a:latin typeface="+mn-lt"/>
        <a:ea typeface="+mn-ea"/>
        <a:cs typeface="+mn-cs"/>
      </a:defRPr>
    </a:lvl3pPr>
    <a:lvl4pPr marL="1371600" algn="l" rtl="0" latinLnBrk="0">
      <a:defRPr lang="es-ES" sz="1200" kern="1200">
        <a:solidFill>
          <a:schemeClr val="tx1"/>
        </a:solidFill>
        <a:latin typeface="+mn-lt"/>
        <a:ea typeface="+mn-ea"/>
        <a:cs typeface="+mn-cs"/>
      </a:defRPr>
    </a:lvl4pPr>
    <a:lvl5pPr marL="1828800" algn="l" rtl="0" latinLnBrk="0">
      <a:defRPr lang="es-ES" sz="1200" kern="1200">
        <a:solidFill>
          <a:schemeClr val="tx1"/>
        </a:solidFill>
        <a:latin typeface="+mn-lt"/>
        <a:ea typeface="+mn-ea"/>
        <a:cs typeface="+mn-cs"/>
      </a:defRPr>
    </a:lvl5pPr>
    <a:lvl6pPr marL="2286000" algn="l" rtl="0" latinLnBrk="0">
      <a:defRPr lang="es-ES" sz="1200" kern="1200">
        <a:solidFill>
          <a:schemeClr val="tx1"/>
        </a:solidFill>
        <a:latin typeface="+mn-lt"/>
        <a:ea typeface="+mn-ea"/>
        <a:cs typeface="+mn-cs"/>
      </a:defRPr>
    </a:lvl6pPr>
    <a:lvl7pPr marL="2743200" algn="l" rtl="0" latinLnBrk="0">
      <a:defRPr lang="es-ES" sz="1200" kern="1200">
        <a:solidFill>
          <a:schemeClr val="tx1"/>
        </a:solidFill>
        <a:latin typeface="+mn-lt"/>
        <a:ea typeface="+mn-ea"/>
        <a:cs typeface="+mn-cs"/>
      </a:defRPr>
    </a:lvl7pPr>
    <a:lvl8pPr marL="3200400" algn="l" rtl="0" latinLnBrk="0">
      <a:defRPr lang="es-ES" sz="1200" kern="1200">
        <a:solidFill>
          <a:schemeClr val="tx1"/>
        </a:solidFill>
        <a:latin typeface="+mn-lt"/>
        <a:ea typeface="+mn-ea"/>
        <a:cs typeface="+mn-cs"/>
      </a:defRPr>
    </a:lvl8pPr>
    <a:lvl9pPr marL="3657600" algn="l" rtl="0" latinLnBrk="0">
      <a:defRPr lang="es-ES" sz="1200" kern="1200">
        <a:solidFill>
          <a:schemeClr val="tx1"/>
        </a:solidFill>
        <a:latin typeface="+mn-lt"/>
        <a:ea typeface="+mn-ea"/>
        <a:cs typeface="+mn-cs"/>
      </a:defRPr>
    </a:lvl9pPr>
    <a:extLst/>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10</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11</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12</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13</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14</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15</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16</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17</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18</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19</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20</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21</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22</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23</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24</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25</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26</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27</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28</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29</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30</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31</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32</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33</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34</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35</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36</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37</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38</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39</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40</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41</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42</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43</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44</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45</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46</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47</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48</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49</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50</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51</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52</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53</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54</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VE"/>
          </a:p>
        </p:txBody>
      </p:sp>
      <p:sp>
        <p:nvSpPr>
          <p:cNvPr id="4" name="3 Marcador de encabezado"/>
          <p:cNvSpPr>
            <a:spLocks noGrp="1"/>
          </p:cNvSpPr>
          <p:nvPr>
            <p:ph type="hdr" sz="quarter" idx="10"/>
          </p:nvPr>
        </p:nvSpPr>
        <p:spPr/>
        <p:txBody>
          <a:bodyPr/>
          <a:lstStyle/>
          <a:p>
            <a:r>
              <a:rPr lang="es-ES" smtClean="0"/>
              <a:t>Estadística 1-Tema 1</a:t>
            </a:r>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número de diapositiva"/>
          <p:cNvSpPr>
            <a:spLocks noGrp="1"/>
          </p:cNvSpPr>
          <p:nvPr>
            <p:ph type="sldNum" sz="quarter" idx="12"/>
          </p:nvPr>
        </p:nvSpPr>
        <p:spPr/>
        <p:txBody>
          <a:bodyPr/>
          <a:lstStyle/>
          <a:p>
            <a:fld id="{87D77045-401A-4D5E-BFE3-54C21A8A6634}" type="slidenum">
              <a:rPr lang="es-VE" smtClean="0"/>
              <a:pPr/>
              <a:t>55</a:t>
            </a:fld>
            <a:endParaRPr lang="es-VE"/>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56</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57</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58</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59</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6</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60</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61</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62</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63</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VE"/>
          </a:p>
        </p:txBody>
      </p:sp>
      <p:sp>
        <p:nvSpPr>
          <p:cNvPr id="4" name="3 Marcador de encabezado"/>
          <p:cNvSpPr>
            <a:spLocks noGrp="1"/>
          </p:cNvSpPr>
          <p:nvPr>
            <p:ph type="hdr" sz="quarter" idx="10"/>
          </p:nvPr>
        </p:nvSpPr>
        <p:spPr/>
        <p:txBody>
          <a:bodyPr/>
          <a:lstStyle/>
          <a:p>
            <a:r>
              <a:rPr lang="es-ES" smtClean="0"/>
              <a:t>Estadística 1-Tema 1</a:t>
            </a:r>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número de diapositiva"/>
          <p:cNvSpPr>
            <a:spLocks noGrp="1"/>
          </p:cNvSpPr>
          <p:nvPr>
            <p:ph type="sldNum" sz="quarter" idx="12"/>
          </p:nvPr>
        </p:nvSpPr>
        <p:spPr/>
        <p:txBody>
          <a:bodyPr/>
          <a:lstStyle/>
          <a:p>
            <a:fld id="{87D77045-401A-4D5E-BFE3-54C21A8A6634}" type="slidenum">
              <a:rPr lang="es-VE" smtClean="0"/>
              <a:pPr/>
              <a:t>64</a:t>
            </a:fld>
            <a:endParaRPr lang="es-VE"/>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VE"/>
          </a:p>
        </p:txBody>
      </p:sp>
      <p:sp>
        <p:nvSpPr>
          <p:cNvPr id="4" name="3 Marcador de número de diapositiva"/>
          <p:cNvSpPr>
            <a:spLocks noGrp="1"/>
          </p:cNvSpPr>
          <p:nvPr>
            <p:ph type="sldNum" sz="quarter" idx="10"/>
          </p:nvPr>
        </p:nvSpPr>
        <p:spPr/>
        <p:txBody>
          <a:bodyPr/>
          <a:lstStyle/>
          <a:p>
            <a:fld id="{D0A4D87E-D677-4E10-8E95-692289B0A5BA}" type="slidenum">
              <a:rPr lang="es-VE" smtClean="0"/>
              <a:pPr/>
              <a:t>65</a:t>
            </a:fld>
            <a:endParaRPr lang="es-VE"/>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66</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67</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68</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VE"/>
          </a:p>
        </p:txBody>
      </p:sp>
      <p:sp>
        <p:nvSpPr>
          <p:cNvPr id="4" name="3 Marcador de número de diapositiva"/>
          <p:cNvSpPr>
            <a:spLocks noGrp="1"/>
          </p:cNvSpPr>
          <p:nvPr>
            <p:ph type="sldNum" sz="quarter" idx="10"/>
          </p:nvPr>
        </p:nvSpPr>
        <p:spPr/>
        <p:txBody>
          <a:bodyPr/>
          <a:lstStyle/>
          <a:p>
            <a:fld id="{D0A4D87E-D677-4E10-8E95-692289B0A5BA}" type="slidenum">
              <a:rPr lang="es-VE" smtClean="0"/>
              <a:pPr/>
              <a:t>69</a:t>
            </a:fld>
            <a:endParaRPr lang="es-VE"/>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7</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0FF946-A05E-4C3A-93E9-0A61F83686EE}" type="slidenum">
              <a:rPr lang="es-VE"/>
              <a:pPr/>
              <a:t>70</a:t>
            </a:fld>
            <a:endParaRPr lang="es-VE"/>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D56246B-E3EB-47D3-BCB1-DF9A9C0E492F}" type="slidenum">
              <a:rPr lang="es-VE"/>
              <a:pPr/>
              <a:t>71</a:t>
            </a:fld>
            <a:endParaRPr lang="es-VE"/>
          </a:p>
        </p:txBody>
      </p:sp>
      <p:sp>
        <p:nvSpPr>
          <p:cNvPr id="169986" name="Rectangle 2"/>
          <p:cNvSpPr>
            <a:spLocks noGrp="1" noRot="1" noChangeAspect="1" noChangeArrowheads="1" noTextEdit="1"/>
          </p:cNvSpPr>
          <p:nvPr>
            <p:ph type="sldImg"/>
          </p:nvPr>
        </p:nvSpPr>
        <p:spPr>
          <a:ln/>
        </p:spPr>
      </p:sp>
      <p:sp>
        <p:nvSpPr>
          <p:cNvPr id="169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C02FAF-E136-46AF-BFD6-203D5410C1AA}" type="slidenum">
              <a:rPr lang="es-VE"/>
              <a:pPr/>
              <a:t>72</a:t>
            </a:fld>
            <a:endParaRPr lang="es-VE"/>
          </a:p>
        </p:txBody>
      </p:sp>
      <p:sp>
        <p:nvSpPr>
          <p:cNvPr id="171010" name="Rectangle 2"/>
          <p:cNvSpPr>
            <a:spLocks noGrp="1" noRot="1" noChangeAspect="1" noChangeArrowheads="1" noTextEdit="1"/>
          </p:cNvSpPr>
          <p:nvPr>
            <p:ph type="sldImg"/>
          </p:nvPr>
        </p:nvSpPr>
        <p:spPr>
          <a:ln/>
        </p:spPr>
      </p:sp>
      <p:sp>
        <p:nvSpPr>
          <p:cNvPr id="171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VE"/>
          </a:p>
        </p:txBody>
      </p:sp>
      <p:sp>
        <p:nvSpPr>
          <p:cNvPr id="4" name="3 Marcador de número de diapositiva"/>
          <p:cNvSpPr>
            <a:spLocks noGrp="1"/>
          </p:cNvSpPr>
          <p:nvPr>
            <p:ph type="sldNum" sz="quarter" idx="10"/>
          </p:nvPr>
        </p:nvSpPr>
        <p:spPr/>
        <p:txBody>
          <a:bodyPr/>
          <a:lstStyle/>
          <a:p>
            <a:fld id="{D0A4D87E-D677-4E10-8E95-692289B0A5BA}" type="slidenum">
              <a:rPr lang="es-VE" smtClean="0"/>
              <a:pPr/>
              <a:t>73</a:t>
            </a:fld>
            <a:endParaRPr lang="es-VE"/>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VE"/>
          </a:p>
        </p:txBody>
      </p:sp>
      <p:sp>
        <p:nvSpPr>
          <p:cNvPr id="4" name="3 Marcador de número de diapositiva"/>
          <p:cNvSpPr>
            <a:spLocks noGrp="1"/>
          </p:cNvSpPr>
          <p:nvPr>
            <p:ph type="sldNum" sz="quarter" idx="10"/>
          </p:nvPr>
        </p:nvSpPr>
        <p:spPr/>
        <p:txBody>
          <a:bodyPr/>
          <a:lstStyle/>
          <a:p>
            <a:fld id="{D0A4D87E-D677-4E10-8E95-692289B0A5BA}" type="slidenum">
              <a:rPr lang="es-VE" smtClean="0"/>
              <a:pPr/>
              <a:t>74</a:t>
            </a:fld>
            <a:endParaRPr lang="es-VE"/>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VE"/>
          </a:p>
        </p:txBody>
      </p:sp>
      <p:sp>
        <p:nvSpPr>
          <p:cNvPr id="4" name="3 Marcador de número de diapositiva"/>
          <p:cNvSpPr>
            <a:spLocks noGrp="1"/>
          </p:cNvSpPr>
          <p:nvPr>
            <p:ph type="sldNum" sz="quarter" idx="10"/>
          </p:nvPr>
        </p:nvSpPr>
        <p:spPr/>
        <p:txBody>
          <a:bodyPr/>
          <a:lstStyle/>
          <a:p>
            <a:fld id="{D0A4D87E-D677-4E10-8E95-692289B0A5BA}" type="slidenum">
              <a:rPr lang="es-VE" smtClean="0"/>
              <a:pPr/>
              <a:t>75</a:t>
            </a:fld>
            <a:endParaRPr lang="es-VE"/>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VE"/>
          </a:p>
        </p:txBody>
      </p:sp>
      <p:sp>
        <p:nvSpPr>
          <p:cNvPr id="4" name="3 Marcador de encabezado"/>
          <p:cNvSpPr>
            <a:spLocks noGrp="1"/>
          </p:cNvSpPr>
          <p:nvPr>
            <p:ph type="hdr" sz="quarter" idx="10"/>
          </p:nvPr>
        </p:nvSpPr>
        <p:spPr/>
        <p:txBody>
          <a:bodyPr/>
          <a:lstStyle/>
          <a:p>
            <a:r>
              <a:rPr lang="es-ES" smtClean="0"/>
              <a:t>Estadística 1-Tema 1</a:t>
            </a:r>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número de diapositiva"/>
          <p:cNvSpPr>
            <a:spLocks noGrp="1"/>
          </p:cNvSpPr>
          <p:nvPr>
            <p:ph type="sldNum" sz="quarter" idx="12"/>
          </p:nvPr>
        </p:nvSpPr>
        <p:spPr/>
        <p:txBody>
          <a:bodyPr/>
          <a:lstStyle/>
          <a:p>
            <a:fld id="{87D77045-401A-4D5E-BFE3-54C21A8A6634}" type="slidenum">
              <a:rPr lang="es-VE" smtClean="0"/>
              <a:pPr/>
              <a:t>76</a:t>
            </a:fld>
            <a:endParaRPr lang="es-VE"/>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8</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s-ES"/>
          </a:p>
        </p:txBody>
      </p:sp>
      <p:sp>
        <p:nvSpPr>
          <p:cNvPr id="4" name="Slide Number Placeholder 3"/>
          <p:cNvSpPr>
            <a:spLocks noGrp="1"/>
          </p:cNvSpPr>
          <p:nvPr>
            <p:ph type="sldNum" sz="quarter" idx="10"/>
          </p:nvPr>
        </p:nvSpPr>
        <p:spPr/>
        <p:txBody>
          <a:bodyPr/>
          <a:lstStyle/>
          <a:p>
            <a:fld id="{87D77045-401A-4D5E-BFE3-54C21A8A6634}" type="slidenum">
              <a:rPr lang="es-ES" smtClean="0"/>
              <a:pPr/>
              <a:t>9</a:t>
            </a:fld>
            <a:endParaRPr lang="es-ES"/>
          </a:p>
        </p:txBody>
      </p:sp>
      <p:sp>
        <p:nvSpPr>
          <p:cNvPr id="5" name="4 Marcador de pie de página"/>
          <p:cNvSpPr>
            <a:spLocks noGrp="1"/>
          </p:cNvSpPr>
          <p:nvPr>
            <p:ph type="ftr" sz="quarter" idx="11"/>
          </p:nvPr>
        </p:nvSpPr>
        <p:spPr/>
        <p:txBody>
          <a:bodyPr/>
          <a:lstStyle/>
          <a:p>
            <a:r>
              <a:rPr lang="es-ES" smtClean="0"/>
              <a:t>Raquel Mayela Parra</a:t>
            </a:r>
            <a:endParaRPr lang="es-ES"/>
          </a:p>
        </p:txBody>
      </p:sp>
      <p:sp>
        <p:nvSpPr>
          <p:cNvPr id="6" name="5 Marcador de encabezado"/>
          <p:cNvSpPr>
            <a:spLocks noGrp="1"/>
          </p:cNvSpPr>
          <p:nvPr>
            <p:ph type="hdr" sz="quarter" idx="12"/>
          </p:nvPr>
        </p:nvSpPr>
        <p:spPr/>
        <p:txBody>
          <a:bodyPr/>
          <a:lstStyle/>
          <a:p>
            <a:r>
              <a:rPr lang="es-ES" smtClean="0"/>
              <a:t>Estadística 1-Tema 1</a:t>
            </a:r>
            <a:endParaRPr lang="es-E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bg>
      <p:bgRef idx="1002">
        <a:schemeClr val="bg1"/>
      </p:bgRef>
    </p:bg>
    <p:spTree>
      <p:nvGrpSpPr>
        <p:cNvPr id="1" name=""/>
        <p:cNvGrpSpPr/>
        <p:nvPr/>
      </p:nvGrpSpPr>
      <p:grpSpPr>
        <a:xfrm>
          <a:off x="0" y="0"/>
          <a:ext cx="0" cy="0"/>
          <a:chOff x="0" y="0"/>
          <a:chExt cx="0" cy="0"/>
        </a:xfrm>
      </p:grpSpPr>
      <p:sp>
        <p:nvSpPr>
          <p:cNvPr id="8" name="7 Rectángulo"/>
          <p:cNvSpPr/>
          <p:nvPr/>
        </p:nvSpPr>
        <p:spPr>
          <a:xfrm flipH="1">
            <a:off x="2667000" y="0"/>
            <a:ext cx="6477000" cy="6858000"/>
          </a:xfrm>
          <a:prstGeom prst="rect">
            <a:avLst/>
          </a:prstGeom>
          <a:blipFill>
            <a:blip r:embed="rId2" cstate="print">
              <a:alphaModFix amt="43000"/>
            </a:blip>
            <a:tile tx="0" ty="0" sx="50000" sy="50000" flip="none" algn="tl"/>
          </a:blipFill>
          <a:ln w="0" cap="flat" cmpd="sng" algn="ctr">
            <a:noFill/>
            <a:prstDash val="solid"/>
          </a:ln>
          <a:effectLst>
            <a:fillOverlay blend="mult">
              <a:gradFill rotWithShape="1">
                <a:gsLst>
                  <a:gs pos="0">
                    <a:schemeClr val="tx2">
                      <a:tint val="62000"/>
                      <a:satMod val="420000"/>
                    </a:schemeClr>
                  </a:gs>
                  <a:gs pos="100000">
                    <a:schemeClr val="tx2">
                      <a:shade val="20000"/>
                      <a:satMod val="170000"/>
                    </a:schemeClr>
                  </a:gs>
                </a:gsLst>
                <a:path path="circle">
                  <a:fillToRect l="50000" t="100000" r="50000"/>
                </a:path>
                <a:tileRect/>
              </a:gradFill>
            </a:fillOverlay>
            <a:innerShdw blurRad="63500" dist="44450" dir="10800000">
              <a:srgbClr val="000000">
                <a:alpha val="50000"/>
              </a:srgbClr>
            </a:inn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
        <p:nvSpPr>
          <p:cNvPr id="9" name="8 Conector recto"/>
          <p:cNvSpPr>
            <a:spLocks noChangeShapeType="1"/>
          </p:cNvSpPr>
          <p:nvPr/>
        </p:nvSpPr>
        <p:spPr bwMode="auto">
          <a:xfrm rot="16200000">
            <a:off x="-762000" y="3429000"/>
            <a:ext cx="6858000" cy="0"/>
          </a:xfrm>
          <a:prstGeom prst="line">
            <a:avLst/>
          </a:prstGeom>
          <a:noFill/>
          <a:ln w="11430" cap="flat" cmpd="sng" algn="ctr">
            <a:solidFill>
              <a:schemeClr val="bg1">
                <a:shade val="95000"/>
              </a:schemeClr>
            </a:solidFill>
            <a:prstDash val="solid"/>
            <a:miter lim="800000"/>
            <a:headEnd type="none" w="med" len="med"/>
            <a:tailEnd type="none" w="med" len="med"/>
          </a:ln>
          <a:effectLst/>
        </p:spPr>
        <p:txBody>
          <a:bodyPr vert="horz" wrap="square" lIns="91440" tIns="45720" rIns="91440" bIns="45720" anchor="t" compatLnSpc="1"/>
          <a:lstStyle>
            <a:extLst/>
          </a:lstStyle>
          <a:p>
            <a:endParaRPr kumimoji="0" lang="en-US"/>
          </a:p>
        </p:txBody>
      </p:sp>
      <p:sp>
        <p:nvSpPr>
          <p:cNvPr id="12" name="11 Título"/>
          <p:cNvSpPr>
            <a:spLocks noGrp="1"/>
          </p:cNvSpPr>
          <p:nvPr>
            <p:ph type="ctrTitle"/>
          </p:nvPr>
        </p:nvSpPr>
        <p:spPr>
          <a:xfrm>
            <a:off x="3366868" y="533400"/>
            <a:ext cx="5105400" cy="2868168"/>
          </a:xfrm>
        </p:spPr>
        <p:txBody>
          <a:bodyPr lIns="45720" tIns="0" rIns="45720">
            <a:noAutofit/>
          </a:bodyPr>
          <a:lstStyle>
            <a:lvl1pPr algn="r">
              <a:defRPr sz="4200" b="1"/>
            </a:lvl1pPr>
            <a:extLst/>
          </a:lstStyle>
          <a:p>
            <a:r>
              <a:rPr kumimoji="0" lang="es-ES" smtClean="0"/>
              <a:t>Haga clic para modificar el estilo de título del patrón</a:t>
            </a:r>
            <a:endParaRPr kumimoji="0" lang="en-US"/>
          </a:p>
        </p:txBody>
      </p:sp>
      <p:sp>
        <p:nvSpPr>
          <p:cNvPr id="25" name="24 Subtítulo"/>
          <p:cNvSpPr>
            <a:spLocks noGrp="1"/>
          </p:cNvSpPr>
          <p:nvPr>
            <p:ph type="subTitle" idx="1"/>
          </p:nvPr>
        </p:nvSpPr>
        <p:spPr>
          <a:xfrm>
            <a:off x="3354442" y="3539864"/>
            <a:ext cx="5114778" cy="1101248"/>
          </a:xfrm>
        </p:spPr>
        <p:txBody>
          <a:bodyPr lIns="45720" tIns="0" rIns="45720" bIns="0"/>
          <a:lstStyle>
            <a:lvl1pPr marL="0" indent="0" algn="r">
              <a:buNone/>
              <a:defRPr sz="2200">
                <a:solidFill>
                  <a:srgbClr val="FFFFFF"/>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s-ES" smtClean="0"/>
              <a:t>Haga clic para modificar el estilo de subtítulo del patrón</a:t>
            </a:r>
            <a:endParaRPr kumimoji="0" lang="en-US"/>
          </a:p>
        </p:txBody>
      </p:sp>
      <p:sp>
        <p:nvSpPr>
          <p:cNvPr id="31" name="30 Marcador de fecha"/>
          <p:cNvSpPr>
            <a:spLocks noGrp="1"/>
          </p:cNvSpPr>
          <p:nvPr>
            <p:ph type="dt" sz="half" idx="10"/>
          </p:nvPr>
        </p:nvSpPr>
        <p:spPr>
          <a:xfrm>
            <a:off x="5871224" y="6557946"/>
            <a:ext cx="2002464" cy="226902"/>
          </a:xfrm>
        </p:spPr>
        <p:txBody>
          <a:bodyPr/>
          <a:lstStyle>
            <a:lvl1pPr>
              <a:defRPr lang="en-US" smtClean="0">
                <a:solidFill>
                  <a:srgbClr val="FFFFFF"/>
                </a:solidFill>
              </a:defRPr>
            </a:lvl1pPr>
            <a:extLst/>
          </a:lstStyle>
          <a:p>
            <a:endParaRPr kumimoji="0" lang="es-VE"/>
          </a:p>
        </p:txBody>
      </p:sp>
      <p:sp>
        <p:nvSpPr>
          <p:cNvPr id="18" name="17 Marcador de pie de página"/>
          <p:cNvSpPr>
            <a:spLocks noGrp="1"/>
          </p:cNvSpPr>
          <p:nvPr>
            <p:ph type="ftr" sz="quarter" idx="11"/>
          </p:nvPr>
        </p:nvSpPr>
        <p:spPr>
          <a:xfrm>
            <a:off x="2819400" y="6557946"/>
            <a:ext cx="2927722" cy="228600"/>
          </a:xfrm>
        </p:spPr>
        <p:txBody>
          <a:bodyPr/>
          <a:lstStyle>
            <a:lvl1pPr>
              <a:defRPr lang="en-US" dirty="0">
                <a:solidFill>
                  <a:srgbClr val="FFFFFF"/>
                </a:solidFill>
              </a:defRPr>
            </a:lvl1pPr>
            <a:extLst/>
          </a:lstStyle>
          <a:p>
            <a:endParaRPr kumimoji="0" lang="es-ES"/>
          </a:p>
        </p:txBody>
      </p:sp>
      <p:sp>
        <p:nvSpPr>
          <p:cNvPr id="29" name="28 Marcador de número de diapositiva"/>
          <p:cNvSpPr>
            <a:spLocks noGrp="1"/>
          </p:cNvSpPr>
          <p:nvPr>
            <p:ph type="sldNum" sz="quarter" idx="12"/>
          </p:nvPr>
        </p:nvSpPr>
        <p:spPr>
          <a:xfrm>
            <a:off x="7880884" y="6556248"/>
            <a:ext cx="588336" cy="228600"/>
          </a:xfrm>
        </p:spPr>
        <p:txBody>
          <a:bodyPr/>
          <a:lstStyle>
            <a:lvl1pPr>
              <a:defRPr lang="en-US" smtClean="0">
                <a:solidFill>
                  <a:srgbClr val="FFFFFF"/>
                </a:solidFill>
              </a:defRPr>
            </a:lvl1pPr>
            <a:extLst/>
          </a:lstStyle>
          <a:p>
            <a:fld id="{72AC53DF-4216-466D-99A7-94400E6C2A25}" type="slidenum">
              <a:rPr lang="es-VE" smtClean="0"/>
              <a:pPr/>
              <a:t>‹Nº›</a:t>
            </a:fld>
            <a:endParaRPr kumimoji="0" lang="es-VE"/>
          </a:p>
        </p:txBody>
      </p:sp>
    </p:spTree>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extLst/>
          </a:lstStyle>
          <a:p>
            <a:r>
              <a:rPr kumimoji="0" lang="es-ES" smtClean="0"/>
              <a:t>Haga clic para modificar el estilo de título del patrón</a:t>
            </a:r>
            <a:endParaRPr kumimoji="0" lang="en-US"/>
          </a:p>
        </p:txBody>
      </p:sp>
      <p:sp>
        <p:nvSpPr>
          <p:cNvPr id="3" name="2 Marcador de texto vertical"/>
          <p:cNvSpPr>
            <a:spLocks noGrp="1"/>
          </p:cNvSpPr>
          <p:nvPr>
            <p:ph type="body" orient="vert" idx="1"/>
          </p:nvPr>
        </p:nvSpPr>
        <p:spPr/>
        <p:txBody>
          <a:bodyPr vert="eaVert"/>
          <a:lstStyle>
            <a:extLs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kumimoji="0" lang="en-US"/>
          </a:p>
        </p:txBody>
      </p:sp>
      <p:sp>
        <p:nvSpPr>
          <p:cNvPr id="4" name="3 Marcador de fecha"/>
          <p:cNvSpPr>
            <a:spLocks noGrp="1"/>
          </p:cNvSpPr>
          <p:nvPr>
            <p:ph type="dt" sz="half" idx="10"/>
          </p:nvPr>
        </p:nvSpPr>
        <p:spPr/>
        <p:txBody>
          <a:bodyPr/>
          <a:lstStyle>
            <a:extLst/>
          </a:lstStyle>
          <a:p>
            <a:endParaRPr kumimoji="0" lang="es-ES" sz="1100">
              <a:solidFill>
                <a:schemeClr val="tx2"/>
              </a:solidFill>
            </a:endParaRPr>
          </a:p>
        </p:txBody>
      </p:sp>
      <p:sp>
        <p:nvSpPr>
          <p:cNvPr id="5" name="4 Marcador de pie de página"/>
          <p:cNvSpPr>
            <a:spLocks noGrp="1"/>
          </p:cNvSpPr>
          <p:nvPr>
            <p:ph type="ftr" sz="quarter" idx="11"/>
          </p:nvPr>
        </p:nvSpPr>
        <p:spPr/>
        <p:txBody>
          <a:bodyPr/>
          <a:lstStyle>
            <a:extLst/>
          </a:lstStyle>
          <a:p>
            <a:pPr algn="r"/>
            <a:endParaRPr kumimoji="0" lang="es-ES" sz="1100">
              <a:solidFill>
                <a:schemeClr val="tx2"/>
              </a:solidFill>
            </a:endParaRPr>
          </a:p>
        </p:txBody>
      </p:sp>
      <p:sp>
        <p:nvSpPr>
          <p:cNvPr id="6" name="5 Marcador de número de diapositiva"/>
          <p:cNvSpPr>
            <a:spLocks noGrp="1"/>
          </p:cNvSpPr>
          <p:nvPr>
            <p:ph type="sldNum" sz="quarter" idx="12"/>
          </p:nvPr>
        </p:nvSpPr>
        <p:spPr/>
        <p:txBody>
          <a:bodyPr/>
          <a:lstStyle>
            <a:extLst/>
          </a:lstStyle>
          <a:p>
            <a:pPr algn="l"/>
            <a:fld id="{72AC53DF-4216-466D-99A7-94400E6C2A25}" type="slidenum">
              <a:rPr kumimoji="0" lang="es-ES" sz="1200" smtClean="0">
                <a:solidFill>
                  <a:schemeClr val="tx2"/>
                </a:solidFill>
              </a:rPr>
              <a:pPr algn="l"/>
              <a:t>‹Nº›</a:t>
            </a:fld>
            <a:endParaRPr kumimoji="0" lang="es-ES" sz="1200">
              <a:solidFill>
                <a:schemeClr val="tx2"/>
              </a:solidFil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553200" y="274955"/>
            <a:ext cx="1524000" cy="5851525"/>
          </a:xfrm>
        </p:spPr>
        <p:txBody>
          <a:bodyPr vert="eaVert" anchor="t"/>
          <a:lstStyle>
            <a:extLst/>
          </a:lstStyle>
          <a:p>
            <a:r>
              <a:rPr kumimoji="0" lang="es-ES" smtClean="0"/>
              <a:t>Haga clic para modificar el estilo de título del patrón</a:t>
            </a:r>
            <a:endParaRPr kumimoji="0" lang="en-US"/>
          </a:p>
        </p:txBody>
      </p:sp>
      <p:sp>
        <p:nvSpPr>
          <p:cNvPr id="3" name="2 Marcador de texto vertical"/>
          <p:cNvSpPr>
            <a:spLocks noGrp="1"/>
          </p:cNvSpPr>
          <p:nvPr>
            <p:ph type="body" orient="vert" idx="1"/>
          </p:nvPr>
        </p:nvSpPr>
        <p:spPr>
          <a:xfrm>
            <a:off x="457200" y="274642"/>
            <a:ext cx="6019800" cy="5851525"/>
          </a:xfrm>
        </p:spPr>
        <p:txBody>
          <a:bodyPr vert="eaVert"/>
          <a:lstStyle>
            <a:extLs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kumimoji="0" lang="en-US"/>
          </a:p>
        </p:txBody>
      </p:sp>
      <p:sp>
        <p:nvSpPr>
          <p:cNvPr id="4" name="3 Marcador de fecha"/>
          <p:cNvSpPr>
            <a:spLocks noGrp="1"/>
          </p:cNvSpPr>
          <p:nvPr>
            <p:ph type="dt" sz="half" idx="10"/>
          </p:nvPr>
        </p:nvSpPr>
        <p:spPr>
          <a:xfrm>
            <a:off x="4242816" y="6557946"/>
            <a:ext cx="2002464" cy="226902"/>
          </a:xfrm>
        </p:spPr>
        <p:txBody>
          <a:bodyPr/>
          <a:lstStyle>
            <a:extLst/>
          </a:lstStyle>
          <a:p>
            <a:endParaRPr kumimoji="0" lang="es-ES" sz="1100">
              <a:solidFill>
                <a:schemeClr val="tx2"/>
              </a:solidFill>
            </a:endParaRPr>
          </a:p>
        </p:txBody>
      </p:sp>
      <p:sp>
        <p:nvSpPr>
          <p:cNvPr id="5" name="4 Marcador de pie de página"/>
          <p:cNvSpPr>
            <a:spLocks noGrp="1"/>
          </p:cNvSpPr>
          <p:nvPr>
            <p:ph type="ftr" sz="quarter" idx="11"/>
          </p:nvPr>
        </p:nvSpPr>
        <p:spPr>
          <a:xfrm>
            <a:off x="457200" y="6556248"/>
            <a:ext cx="3657600" cy="228600"/>
          </a:xfrm>
        </p:spPr>
        <p:txBody>
          <a:bodyPr/>
          <a:lstStyle>
            <a:extLst/>
          </a:lstStyle>
          <a:p>
            <a:pPr algn="r"/>
            <a:endParaRPr kumimoji="0" lang="es-ES" sz="1100">
              <a:solidFill>
                <a:schemeClr val="tx2"/>
              </a:solidFill>
            </a:endParaRPr>
          </a:p>
        </p:txBody>
      </p:sp>
      <p:sp>
        <p:nvSpPr>
          <p:cNvPr id="6" name="5 Marcador de número de diapositiva"/>
          <p:cNvSpPr>
            <a:spLocks noGrp="1"/>
          </p:cNvSpPr>
          <p:nvPr>
            <p:ph type="sldNum" sz="quarter" idx="12"/>
          </p:nvPr>
        </p:nvSpPr>
        <p:spPr>
          <a:xfrm>
            <a:off x="6254496" y="6553200"/>
            <a:ext cx="588336" cy="228600"/>
          </a:xfrm>
        </p:spPr>
        <p:txBody>
          <a:bodyPr/>
          <a:lstStyle>
            <a:lvl1pPr>
              <a:defRPr>
                <a:solidFill>
                  <a:schemeClr val="tx2"/>
                </a:solidFill>
              </a:defRPr>
            </a:lvl1pPr>
            <a:extLst/>
          </a:lstStyle>
          <a:p>
            <a:pPr algn="l"/>
            <a:fld id="{72AC53DF-4216-466D-99A7-94400E6C2A25}" type="slidenum">
              <a:rPr kumimoji="0" lang="es-ES" sz="1200" smtClean="0">
                <a:solidFill>
                  <a:schemeClr val="tx2"/>
                </a:solidFill>
              </a:rPr>
              <a:pPr algn="l"/>
              <a:t>‹Nº›</a:t>
            </a:fld>
            <a:endParaRPr kumimoji="0" lang="es-ES" sz="1200">
              <a:solidFill>
                <a:schemeClr val="tx2"/>
              </a:solidFil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cSld name="Título, texto y 2 objetos">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p:spPr>
        <p:txBody>
          <a:bodyPr/>
          <a:lstStyle/>
          <a:p>
            <a:r>
              <a:rPr lang="es-ES" smtClean="0"/>
              <a:t>Haga clic para modificar el estilo de título del patrón</a:t>
            </a:r>
            <a:endParaRPr lang="es-VE"/>
          </a:p>
        </p:txBody>
      </p:sp>
      <p:sp>
        <p:nvSpPr>
          <p:cNvPr id="3" name="2 Marcador de texto"/>
          <p:cNvSpPr>
            <a:spLocks noGrp="1"/>
          </p:cNvSpPr>
          <p:nvPr>
            <p:ph type="body" sz="half" idx="1"/>
          </p:nvPr>
        </p:nvSpPr>
        <p:spPr>
          <a:xfrm>
            <a:off x="457200" y="1600200"/>
            <a:ext cx="4038600" cy="4525963"/>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VE"/>
          </a:p>
        </p:txBody>
      </p:sp>
      <p:sp>
        <p:nvSpPr>
          <p:cNvPr id="4" name="3 Marcador de contenido"/>
          <p:cNvSpPr>
            <a:spLocks noGrp="1"/>
          </p:cNvSpPr>
          <p:nvPr>
            <p:ph sz="quarter" idx="2"/>
          </p:nvPr>
        </p:nvSpPr>
        <p:spPr>
          <a:xfrm>
            <a:off x="4648200" y="1600200"/>
            <a:ext cx="4038600" cy="21859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VE"/>
          </a:p>
        </p:txBody>
      </p:sp>
      <p:sp>
        <p:nvSpPr>
          <p:cNvPr id="5" name="4 Marcador de contenido"/>
          <p:cNvSpPr>
            <a:spLocks noGrp="1"/>
          </p:cNvSpPr>
          <p:nvPr>
            <p:ph sz="quarter" idx="3"/>
          </p:nvPr>
        </p:nvSpPr>
        <p:spPr>
          <a:xfrm>
            <a:off x="4648200" y="3938588"/>
            <a:ext cx="4038600" cy="2187575"/>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VE"/>
          </a:p>
        </p:txBody>
      </p:sp>
      <p:sp>
        <p:nvSpPr>
          <p:cNvPr id="6" name="5 Marcador de pie de página"/>
          <p:cNvSpPr>
            <a:spLocks noGrp="1"/>
          </p:cNvSpPr>
          <p:nvPr>
            <p:ph type="ftr" sz="quarter" idx="10"/>
          </p:nvPr>
        </p:nvSpPr>
        <p:spPr>
          <a:xfrm>
            <a:off x="457200" y="6245225"/>
            <a:ext cx="7543800" cy="476250"/>
          </a:xfrm>
        </p:spPr>
        <p:txBody>
          <a:bodyPr/>
          <a:lstStyle>
            <a:lvl1pPr>
              <a:defRPr/>
            </a:lvl1pPr>
          </a:lstStyle>
          <a:p>
            <a:endParaRPr lang="es-VE"/>
          </a:p>
        </p:txBody>
      </p:sp>
      <p:sp>
        <p:nvSpPr>
          <p:cNvPr id="7" name="6 Marcador de número de diapositiva"/>
          <p:cNvSpPr>
            <a:spLocks noGrp="1"/>
          </p:cNvSpPr>
          <p:nvPr>
            <p:ph type="sldNum" sz="quarter" idx="11"/>
          </p:nvPr>
        </p:nvSpPr>
        <p:spPr>
          <a:xfrm>
            <a:off x="8153400" y="6245225"/>
            <a:ext cx="685800" cy="476250"/>
          </a:xfrm>
        </p:spPr>
        <p:txBody>
          <a:bodyPr/>
          <a:lstStyle>
            <a:lvl1pPr>
              <a:defRPr/>
            </a:lvl1pPr>
          </a:lstStyle>
          <a:p>
            <a:fld id="{205953B1-8A85-48DA-877D-2C4706BF4003}" type="slidenum">
              <a:rPr lang="es-VE"/>
              <a:pPr/>
              <a:t>‹Nº›</a:t>
            </a:fld>
            <a:endParaRPr lang="es-V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fourObj">
  <p:cSld name="Título y 4 objetos">
    <p:spTree>
      <p:nvGrpSpPr>
        <p:cNvPr id="1" name=""/>
        <p:cNvGrpSpPr/>
        <p:nvPr/>
      </p:nvGrpSpPr>
      <p:grpSpPr>
        <a:xfrm>
          <a:off x="0" y="0"/>
          <a:ext cx="0" cy="0"/>
          <a:chOff x="0" y="0"/>
          <a:chExt cx="0" cy="0"/>
        </a:xfrm>
      </p:grpSpPr>
      <p:sp>
        <p:nvSpPr>
          <p:cNvPr id="2" name="1 Título"/>
          <p:cNvSpPr>
            <a:spLocks noGrp="1"/>
          </p:cNvSpPr>
          <p:nvPr>
            <p:ph type="title" sz="quarter"/>
          </p:nvPr>
        </p:nvSpPr>
        <p:spPr>
          <a:xfrm>
            <a:off x="457200" y="274638"/>
            <a:ext cx="8229600" cy="1143000"/>
          </a:xfrm>
        </p:spPr>
        <p:txBody>
          <a:bodyPr/>
          <a:lstStyle/>
          <a:p>
            <a:r>
              <a:rPr lang="es-ES" smtClean="0"/>
              <a:t>Haga clic para modificar el estilo de título del patrón</a:t>
            </a:r>
            <a:endParaRPr lang="es-VE"/>
          </a:p>
        </p:txBody>
      </p:sp>
      <p:sp>
        <p:nvSpPr>
          <p:cNvPr id="3" name="2 Marcador de contenido"/>
          <p:cNvSpPr>
            <a:spLocks noGrp="1"/>
          </p:cNvSpPr>
          <p:nvPr>
            <p:ph sz="quarter" idx="1"/>
          </p:nvPr>
        </p:nvSpPr>
        <p:spPr>
          <a:xfrm>
            <a:off x="457200" y="1600200"/>
            <a:ext cx="4038600" cy="21859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VE"/>
          </a:p>
        </p:txBody>
      </p:sp>
      <p:sp>
        <p:nvSpPr>
          <p:cNvPr id="4" name="3 Marcador de contenido"/>
          <p:cNvSpPr>
            <a:spLocks noGrp="1"/>
          </p:cNvSpPr>
          <p:nvPr>
            <p:ph sz="quarter" idx="2"/>
          </p:nvPr>
        </p:nvSpPr>
        <p:spPr>
          <a:xfrm>
            <a:off x="4648200" y="1600200"/>
            <a:ext cx="4038600" cy="21859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VE"/>
          </a:p>
        </p:txBody>
      </p:sp>
      <p:sp>
        <p:nvSpPr>
          <p:cNvPr id="5" name="4 Marcador de contenido"/>
          <p:cNvSpPr>
            <a:spLocks noGrp="1"/>
          </p:cNvSpPr>
          <p:nvPr>
            <p:ph sz="quarter" idx="3"/>
          </p:nvPr>
        </p:nvSpPr>
        <p:spPr>
          <a:xfrm>
            <a:off x="457200" y="3938588"/>
            <a:ext cx="4038600" cy="2187575"/>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VE"/>
          </a:p>
        </p:txBody>
      </p:sp>
      <p:sp>
        <p:nvSpPr>
          <p:cNvPr id="6" name="5 Marcador de contenido"/>
          <p:cNvSpPr>
            <a:spLocks noGrp="1"/>
          </p:cNvSpPr>
          <p:nvPr>
            <p:ph sz="quarter" idx="4"/>
          </p:nvPr>
        </p:nvSpPr>
        <p:spPr>
          <a:xfrm>
            <a:off x="4648200" y="3938588"/>
            <a:ext cx="4038600" cy="2187575"/>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VE"/>
          </a:p>
        </p:txBody>
      </p:sp>
      <p:sp>
        <p:nvSpPr>
          <p:cNvPr id="7" name="6 Marcador de pie de página"/>
          <p:cNvSpPr>
            <a:spLocks noGrp="1"/>
          </p:cNvSpPr>
          <p:nvPr>
            <p:ph type="ftr" sz="quarter" idx="10"/>
          </p:nvPr>
        </p:nvSpPr>
        <p:spPr>
          <a:xfrm>
            <a:off x="457200" y="6245225"/>
            <a:ext cx="7543800" cy="476250"/>
          </a:xfrm>
        </p:spPr>
        <p:txBody>
          <a:bodyPr/>
          <a:lstStyle>
            <a:lvl1pPr>
              <a:defRPr/>
            </a:lvl1pPr>
          </a:lstStyle>
          <a:p>
            <a:endParaRPr lang="es-VE"/>
          </a:p>
        </p:txBody>
      </p:sp>
      <p:sp>
        <p:nvSpPr>
          <p:cNvPr id="8" name="7 Marcador de número de diapositiva"/>
          <p:cNvSpPr>
            <a:spLocks noGrp="1"/>
          </p:cNvSpPr>
          <p:nvPr>
            <p:ph type="sldNum" sz="quarter" idx="11"/>
          </p:nvPr>
        </p:nvSpPr>
        <p:spPr>
          <a:xfrm>
            <a:off x="8153400" y="6245225"/>
            <a:ext cx="685800" cy="476250"/>
          </a:xfrm>
        </p:spPr>
        <p:txBody>
          <a:bodyPr/>
          <a:lstStyle>
            <a:lvl1pPr>
              <a:defRPr/>
            </a:lvl1pPr>
          </a:lstStyle>
          <a:p>
            <a:fld id="{5D677BC7-3FCF-42D4-8274-D46AC49CD637}" type="slidenum">
              <a:rPr lang="es-VE"/>
              <a:pPr/>
              <a:t>‹Nº›</a:t>
            </a:fld>
            <a:endParaRPr lang="es-V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extLst/>
          </a:lstStyle>
          <a:p>
            <a:r>
              <a:rPr kumimoji="0" lang="es-ES" smtClean="0"/>
              <a:t>Haga clic para modificar el estilo de título del patrón</a:t>
            </a:r>
            <a:endParaRPr kumimoji="0" lang="en-US"/>
          </a:p>
        </p:txBody>
      </p:sp>
      <p:sp>
        <p:nvSpPr>
          <p:cNvPr id="3" name="2 Marcador de contenido"/>
          <p:cNvSpPr>
            <a:spLocks noGrp="1"/>
          </p:cNvSpPr>
          <p:nvPr>
            <p:ph idx="1"/>
          </p:nvPr>
        </p:nvSpPr>
        <p:spPr/>
        <p:txBody>
          <a:bodyPr/>
          <a:lstStyle>
            <a:extLs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kumimoji="0" lang="en-US"/>
          </a:p>
        </p:txBody>
      </p:sp>
      <p:sp>
        <p:nvSpPr>
          <p:cNvPr id="4" name="3 Marcador de fecha"/>
          <p:cNvSpPr>
            <a:spLocks noGrp="1"/>
          </p:cNvSpPr>
          <p:nvPr>
            <p:ph type="dt" sz="half" idx="10"/>
          </p:nvPr>
        </p:nvSpPr>
        <p:spPr/>
        <p:txBody>
          <a:bodyPr/>
          <a:lstStyle>
            <a:extLst/>
          </a:lstStyle>
          <a:p>
            <a:endParaRPr kumimoji="0" lang="es-VE"/>
          </a:p>
        </p:txBody>
      </p:sp>
      <p:sp>
        <p:nvSpPr>
          <p:cNvPr id="5" name="4 Marcador de pie de página"/>
          <p:cNvSpPr>
            <a:spLocks noGrp="1"/>
          </p:cNvSpPr>
          <p:nvPr>
            <p:ph type="ftr" sz="quarter" idx="11"/>
          </p:nvPr>
        </p:nvSpPr>
        <p:spPr/>
        <p:txBody>
          <a:bodyPr/>
          <a:lstStyle>
            <a:extLst/>
          </a:lstStyle>
          <a:p>
            <a:endParaRPr kumimoji="0" lang="es-ES"/>
          </a:p>
        </p:txBody>
      </p:sp>
      <p:sp>
        <p:nvSpPr>
          <p:cNvPr id="6" name="5 Marcador de número de diapositiva"/>
          <p:cNvSpPr>
            <a:spLocks noGrp="1"/>
          </p:cNvSpPr>
          <p:nvPr>
            <p:ph type="sldNum" sz="quarter" idx="12"/>
          </p:nvPr>
        </p:nvSpPr>
        <p:spPr/>
        <p:txBody>
          <a:bodyPr/>
          <a:lstStyle>
            <a:extLst/>
          </a:lstStyle>
          <a:p>
            <a:fld id="{1AD93096-5B34-4342-9326-69289CEAE4C2}" type="slidenum">
              <a:rPr lang="es-VE" smtClean="0"/>
              <a:pPr/>
              <a:t>‹Nº›</a:t>
            </a:fld>
            <a:endParaRPr kumimoji="0" lang="es-V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bg>
      <p:bgRef idx="1001">
        <a:schemeClr val="bg1"/>
      </p:bgRef>
    </p:bg>
    <p:spTree>
      <p:nvGrpSpPr>
        <p:cNvPr id="1" name=""/>
        <p:cNvGrpSpPr/>
        <p:nvPr/>
      </p:nvGrpSpPr>
      <p:grpSpPr>
        <a:xfrm>
          <a:off x="0" y="0"/>
          <a:ext cx="0" cy="0"/>
          <a:chOff x="0" y="0"/>
          <a:chExt cx="0" cy="0"/>
        </a:xfrm>
      </p:grpSpPr>
      <p:sp>
        <p:nvSpPr>
          <p:cNvPr id="2" name="1 Título"/>
          <p:cNvSpPr>
            <a:spLocks noGrp="1"/>
          </p:cNvSpPr>
          <p:nvPr>
            <p:ph type="title"/>
          </p:nvPr>
        </p:nvSpPr>
        <p:spPr>
          <a:xfrm>
            <a:off x="1066800" y="2821837"/>
            <a:ext cx="6255488" cy="1362075"/>
          </a:xfrm>
        </p:spPr>
        <p:txBody>
          <a:bodyPr tIns="0" anchor="t"/>
          <a:lstStyle>
            <a:lvl1pPr algn="r">
              <a:buNone/>
              <a:defRPr sz="4200" b="1" cap="all"/>
            </a:lvl1pPr>
            <a:extLst/>
          </a:lstStyle>
          <a:p>
            <a:r>
              <a:rPr kumimoji="0" lang="es-ES" smtClean="0"/>
              <a:t>Haga clic para modificar el estilo de título del patrón</a:t>
            </a:r>
            <a:endParaRPr kumimoji="0" lang="en-US"/>
          </a:p>
        </p:txBody>
      </p:sp>
      <p:sp>
        <p:nvSpPr>
          <p:cNvPr id="3" name="2 Marcador de texto"/>
          <p:cNvSpPr>
            <a:spLocks noGrp="1"/>
          </p:cNvSpPr>
          <p:nvPr>
            <p:ph type="body" idx="1"/>
          </p:nvPr>
        </p:nvSpPr>
        <p:spPr>
          <a:xfrm>
            <a:off x="1066800" y="1905000"/>
            <a:ext cx="6255488" cy="743507"/>
          </a:xfrm>
        </p:spPr>
        <p:txBody>
          <a:bodyPr anchor="b"/>
          <a:lstStyle>
            <a:lvl1pPr marL="0" indent="0" algn="r">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eaLnBrk="1" latinLnBrk="0" hangingPunct="1"/>
            <a:r>
              <a:rPr kumimoji="0" lang="es-ES" smtClean="0"/>
              <a:t>Haga clic para modificar el estilo de texto del patrón</a:t>
            </a:r>
          </a:p>
        </p:txBody>
      </p:sp>
      <p:sp>
        <p:nvSpPr>
          <p:cNvPr id="4" name="3 Marcador de fecha"/>
          <p:cNvSpPr>
            <a:spLocks noGrp="1"/>
          </p:cNvSpPr>
          <p:nvPr>
            <p:ph type="dt" sz="half" idx="10"/>
          </p:nvPr>
        </p:nvSpPr>
        <p:spPr>
          <a:xfrm>
            <a:off x="4724238" y="6556810"/>
            <a:ext cx="2002464" cy="226902"/>
          </a:xfrm>
        </p:spPr>
        <p:txBody>
          <a:bodyPr bIns="0" anchor="b"/>
          <a:lstStyle>
            <a:lvl1pPr>
              <a:defRPr>
                <a:solidFill>
                  <a:schemeClr val="tx2"/>
                </a:solidFill>
              </a:defRPr>
            </a:lvl1pPr>
            <a:extLst/>
          </a:lstStyle>
          <a:p>
            <a:endParaRPr kumimoji="0" lang="es-VE"/>
          </a:p>
        </p:txBody>
      </p:sp>
      <p:sp>
        <p:nvSpPr>
          <p:cNvPr id="5" name="4 Marcador de pie de página"/>
          <p:cNvSpPr>
            <a:spLocks noGrp="1"/>
          </p:cNvSpPr>
          <p:nvPr>
            <p:ph type="ftr" sz="quarter" idx="11"/>
          </p:nvPr>
        </p:nvSpPr>
        <p:spPr>
          <a:xfrm>
            <a:off x="1735358" y="6556810"/>
            <a:ext cx="2895600" cy="228600"/>
          </a:xfrm>
        </p:spPr>
        <p:txBody>
          <a:bodyPr bIns="0" anchor="b"/>
          <a:lstStyle>
            <a:lvl1pPr>
              <a:defRPr>
                <a:solidFill>
                  <a:schemeClr val="tx2"/>
                </a:solidFill>
              </a:defRPr>
            </a:lvl1pPr>
            <a:extLst/>
          </a:lstStyle>
          <a:p>
            <a:endParaRPr kumimoji="0" lang="es-ES"/>
          </a:p>
        </p:txBody>
      </p:sp>
      <p:sp>
        <p:nvSpPr>
          <p:cNvPr id="6" name="5 Marcador de número de diapositiva"/>
          <p:cNvSpPr>
            <a:spLocks noGrp="1"/>
          </p:cNvSpPr>
          <p:nvPr>
            <p:ph type="sldNum" sz="quarter" idx="12"/>
          </p:nvPr>
        </p:nvSpPr>
        <p:spPr>
          <a:xfrm>
            <a:off x="6733952" y="6555112"/>
            <a:ext cx="588336" cy="228600"/>
          </a:xfrm>
        </p:spPr>
        <p:txBody>
          <a:bodyPr/>
          <a:lstStyle>
            <a:extLst/>
          </a:lstStyle>
          <a:p>
            <a:fld id="{1AD93096-5B34-4342-9326-69289CEAE4C2}" type="slidenum">
              <a:rPr lang="es-VE" smtClean="0"/>
              <a:pPr/>
              <a:t>‹Nº›</a:t>
            </a:fld>
            <a:endParaRPr kumimoji="0" lang="es-VE"/>
          </a:p>
        </p:txBody>
      </p:sp>
    </p:spTree>
  </p:cSld>
  <p:clrMapOvr>
    <a:overrideClrMapping bg1="lt1" tx1="dk1" bg2="lt2" tx2="dk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a:xfrm>
            <a:off x="457200" y="320040"/>
            <a:ext cx="7242048" cy="1143000"/>
          </a:xfrm>
        </p:spPr>
        <p:txBody>
          <a:bodyPr/>
          <a:lstStyle>
            <a:extLst/>
          </a:lstStyle>
          <a:p>
            <a:r>
              <a:rPr kumimoji="0" lang="es-ES" smtClean="0"/>
              <a:t>Haga clic para modificar el estilo de título del patrón</a:t>
            </a:r>
            <a:endParaRPr kumimoji="0" lang="en-US"/>
          </a:p>
        </p:txBody>
      </p:sp>
      <p:sp>
        <p:nvSpPr>
          <p:cNvPr id="3" name="2 Marcador de contenido"/>
          <p:cNvSpPr>
            <a:spLocks noGrp="1"/>
          </p:cNvSpPr>
          <p:nvPr>
            <p:ph sz="half" idx="1"/>
          </p:nvPr>
        </p:nvSpPr>
        <p:spPr>
          <a:xfrm>
            <a:off x="457200" y="1600200"/>
            <a:ext cx="3520440" cy="4525963"/>
          </a:xfrm>
        </p:spPr>
        <p:txBody>
          <a:bodyPr anchor="t"/>
          <a:lstStyle>
            <a:lvl1pPr>
              <a:defRPr sz="2800"/>
            </a:lvl1pPr>
            <a:lvl2pPr>
              <a:defRPr sz="2400"/>
            </a:lvl2pPr>
            <a:lvl3pPr>
              <a:defRPr sz="2000"/>
            </a:lvl3pPr>
            <a:lvl4pPr>
              <a:defRPr sz="1800"/>
            </a:lvl4pPr>
            <a:lvl5pPr>
              <a:defRPr sz="1800"/>
            </a:lvl5pPr>
            <a:extLs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kumimoji="0" lang="en-US"/>
          </a:p>
        </p:txBody>
      </p:sp>
      <p:sp>
        <p:nvSpPr>
          <p:cNvPr id="4" name="3 Marcador de contenido"/>
          <p:cNvSpPr>
            <a:spLocks noGrp="1"/>
          </p:cNvSpPr>
          <p:nvPr>
            <p:ph sz="half" idx="2"/>
          </p:nvPr>
        </p:nvSpPr>
        <p:spPr>
          <a:xfrm>
            <a:off x="4178808" y="1600200"/>
            <a:ext cx="3520440" cy="4525963"/>
          </a:xfrm>
        </p:spPr>
        <p:txBody>
          <a:bodyPr anchor="t"/>
          <a:lstStyle>
            <a:lvl1pPr>
              <a:defRPr sz="2800"/>
            </a:lvl1pPr>
            <a:lvl2pPr>
              <a:defRPr sz="2400"/>
            </a:lvl2pPr>
            <a:lvl3pPr>
              <a:defRPr sz="2000"/>
            </a:lvl3pPr>
            <a:lvl4pPr>
              <a:defRPr sz="1800"/>
            </a:lvl4pPr>
            <a:lvl5pPr>
              <a:defRPr sz="1800"/>
            </a:lvl5pPr>
            <a:extLs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kumimoji="0" lang="en-US"/>
          </a:p>
        </p:txBody>
      </p:sp>
      <p:sp>
        <p:nvSpPr>
          <p:cNvPr id="5" name="4 Marcador de fecha"/>
          <p:cNvSpPr>
            <a:spLocks noGrp="1"/>
          </p:cNvSpPr>
          <p:nvPr>
            <p:ph type="dt" sz="half" idx="10"/>
          </p:nvPr>
        </p:nvSpPr>
        <p:spPr/>
        <p:txBody>
          <a:bodyPr/>
          <a:lstStyle>
            <a:extLst/>
          </a:lstStyle>
          <a:p>
            <a:endParaRPr kumimoji="0" lang="es-VE"/>
          </a:p>
        </p:txBody>
      </p:sp>
      <p:sp>
        <p:nvSpPr>
          <p:cNvPr id="6" name="5 Marcador de pie de página"/>
          <p:cNvSpPr>
            <a:spLocks noGrp="1"/>
          </p:cNvSpPr>
          <p:nvPr>
            <p:ph type="ftr" sz="quarter" idx="11"/>
          </p:nvPr>
        </p:nvSpPr>
        <p:spPr/>
        <p:txBody>
          <a:bodyPr/>
          <a:lstStyle>
            <a:extLst/>
          </a:lstStyle>
          <a:p>
            <a:endParaRPr kumimoji="0" lang="es-ES"/>
          </a:p>
        </p:txBody>
      </p:sp>
      <p:sp>
        <p:nvSpPr>
          <p:cNvPr id="7" name="6 Marcador de número de diapositiva"/>
          <p:cNvSpPr>
            <a:spLocks noGrp="1"/>
          </p:cNvSpPr>
          <p:nvPr>
            <p:ph type="sldNum" sz="quarter" idx="12"/>
          </p:nvPr>
        </p:nvSpPr>
        <p:spPr/>
        <p:txBody>
          <a:bodyPr/>
          <a:lstStyle>
            <a:extLst/>
          </a:lstStyle>
          <a:p>
            <a:fld id="{1AD93096-5B34-4342-9326-69289CEAE4C2}" type="slidenum">
              <a:rPr lang="es-VE" smtClean="0"/>
              <a:pPr/>
              <a:t>‹Nº›</a:t>
            </a:fld>
            <a:endParaRPr kumimoji="0" lang="es-V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320040"/>
            <a:ext cx="7242048" cy="1143000"/>
          </a:xfrm>
        </p:spPr>
        <p:txBody>
          <a:bodyPr anchor="b"/>
          <a:lstStyle>
            <a:lvl1pPr>
              <a:defRPr/>
            </a:lvl1pPr>
            <a:extLst/>
          </a:lstStyle>
          <a:p>
            <a:r>
              <a:rPr kumimoji="0" lang="es-ES" smtClean="0"/>
              <a:t>Haga clic para modificar el estilo de título del patrón</a:t>
            </a:r>
            <a:endParaRPr kumimoji="0" lang="en-US"/>
          </a:p>
        </p:txBody>
      </p:sp>
      <p:sp>
        <p:nvSpPr>
          <p:cNvPr id="3" name="2 Marcador de texto"/>
          <p:cNvSpPr>
            <a:spLocks noGrp="1"/>
          </p:cNvSpPr>
          <p:nvPr>
            <p:ph type="body" idx="1"/>
          </p:nvPr>
        </p:nvSpPr>
        <p:spPr>
          <a:xfrm>
            <a:off x="457200" y="5867400"/>
            <a:ext cx="3520440" cy="457200"/>
          </a:xfrm>
          <a:noFill/>
          <a:ln w="12700" cap="flat" cmpd="sng" algn="ctr">
            <a:solidFill>
              <a:schemeClr val="tx2"/>
            </a:solidFill>
            <a:prstDash val="solid"/>
          </a:ln>
          <a:effectLst/>
        </p:spPr>
        <p:style>
          <a:lnRef idx="1">
            <a:schemeClr val="accent1"/>
          </a:lnRef>
          <a:fillRef idx="3">
            <a:schemeClr val="accent1"/>
          </a:fillRef>
          <a:effectRef idx="2">
            <a:schemeClr val="accent1"/>
          </a:effectRef>
          <a:fontRef idx="minor">
            <a:schemeClr val="lt1"/>
          </a:fontRef>
        </p:style>
        <p:txBody>
          <a:bodyPr anchor="ctr"/>
          <a:lstStyle>
            <a:lvl1pPr marL="0" indent="0" algn="ctr">
              <a:buNone/>
              <a:defRPr sz="1800" b="1">
                <a:solidFill>
                  <a:schemeClr val="tx2"/>
                </a:solidFill>
                <a:effectLst/>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s-ES" smtClean="0"/>
              <a:t>Haga clic para modificar el estilo de texto del patrón</a:t>
            </a:r>
          </a:p>
        </p:txBody>
      </p:sp>
      <p:sp>
        <p:nvSpPr>
          <p:cNvPr id="4" name="3 Marcador de texto"/>
          <p:cNvSpPr>
            <a:spLocks noGrp="1"/>
          </p:cNvSpPr>
          <p:nvPr>
            <p:ph type="body" sz="half" idx="3"/>
          </p:nvPr>
        </p:nvSpPr>
        <p:spPr>
          <a:xfrm>
            <a:off x="4178808" y="5867400"/>
            <a:ext cx="3520440" cy="457200"/>
          </a:xfrm>
          <a:noFill/>
          <a:ln w="12700" cap="flat" cmpd="sng" algn="ctr">
            <a:solidFill>
              <a:schemeClr val="tx2"/>
            </a:solidFill>
            <a:prstDash val="solid"/>
          </a:ln>
          <a:effectLst/>
        </p:spPr>
        <p:style>
          <a:lnRef idx="1">
            <a:schemeClr val="accent2"/>
          </a:lnRef>
          <a:fillRef idx="3">
            <a:schemeClr val="accent2"/>
          </a:fillRef>
          <a:effectRef idx="2">
            <a:schemeClr val="accent2"/>
          </a:effectRef>
          <a:fontRef idx="minor">
            <a:schemeClr val="lt1"/>
          </a:fontRef>
        </p:style>
        <p:txBody>
          <a:bodyPr anchor="ctr"/>
          <a:lstStyle>
            <a:lvl1pPr marL="0" indent="0" algn="ctr">
              <a:buNone/>
              <a:defRPr sz="1800" b="1">
                <a:solidFill>
                  <a:schemeClr val="tx2"/>
                </a:solidFill>
                <a:effectLst/>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s-ES" smtClean="0"/>
              <a:t>Haga clic para modificar el estilo de texto del patrón</a:t>
            </a:r>
          </a:p>
        </p:txBody>
      </p:sp>
      <p:sp>
        <p:nvSpPr>
          <p:cNvPr id="5" name="4 Marcador de contenido"/>
          <p:cNvSpPr>
            <a:spLocks noGrp="1"/>
          </p:cNvSpPr>
          <p:nvPr>
            <p:ph sz="quarter" idx="2"/>
          </p:nvPr>
        </p:nvSpPr>
        <p:spPr>
          <a:xfrm>
            <a:off x="457200" y="1711840"/>
            <a:ext cx="3520440" cy="4114800"/>
          </a:xfrm>
        </p:spPr>
        <p:txBody>
          <a:bodyPr/>
          <a:lstStyle>
            <a:lvl1pPr>
              <a:defRPr sz="2400"/>
            </a:lvl1pPr>
            <a:lvl2pPr>
              <a:defRPr sz="2000"/>
            </a:lvl2pPr>
            <a:lvl3pPr>
              <a:defRPr sz="1800"/>
            </a:lvl3pPr>
            <a:lvl4pPr>
              <a:defRPr sz="1600"/>
            </a:lvl4pPr>
            <a:lvl5pPr>
              <a:defRPr sz="1600"/>
            </a:lvl5pPr>
            <a:extLs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kumimoji="0" lang="en-US"/>
          </a:p>
        </p:txBody>
      </p:sp>
      <p:sp>
        <p:nvSpPr>
          <p:cNvPr id="6" name="5 Marcador de contenido"/>
          <p:cNvSpPr>
            <a:spLocks noGrp="1"/>
          </p:cNvSpPr>
          <p:nvPr>
            <p:ph sz="quarter" idx="4"/>
          </p:nvPr>
        </p:nvSpPr>
        <p:spPr>
          <a:xfrm>
            <a:off x="4178808" y="1711840"/>
            <a:ext cx="3520440" cy="4114800"/>
          </a:xfrm>
        </p:spPr>
        <p:txBody>
          <a:bodyPr/>
          <a:lstStyle>
            <a:lvl1pPr>
              <a:defRPr sz="2400"/>
            </a:lvl1pPr>
            <a:lvl2pPr>
              <a:defRPr sz="2000"/>
            </a:lvl2pPr>
            <a:lvl3pPr>
              <a:defRPr sz="1800"/>
            </a:lvl3pPr>
            <a:lvl4pPr>
              <a:defRPr sz="1600"/>
            </a:lvl4pPr>
            <a:lvl5pPr>
              <a:defRPr sz="1600"/>
            </a:lvl5pPr>
            <a:extLs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kumimoji="0" lang="en-US"/>
          </a:p>
        </p:txBody>
      </p:sp>
      <p:sp>
        <p:nvSpPr>
          <p:cNvPr id="7" name="6 Marcador de fecha"/>
          <p:cNvSpPr>
            <a:spLocks noGrp="1"/>
          </p:cNvSpPr>
          <p:nvPr>
            <p:ph type="dt" sz="half" idx="10"/>
          </p:nvPr>
        </p:nvSpPr>
        <p:spPr/>
        <p:txBody>
          <a:bodyPr/>
          <a:lstStyle>
            <a:extLst/>
          </a:lstStyle>
          <a:p>
            <a:endParaRPr kumimoji="0" lang="es-VE"/>
          </a:p>
        </p:txBody>
      </p:sp>
      <p:sp>
        <p:nvSpPr>
          <p:cNvPr id="8" name="7 Marcador de pie de página"/>
          <p:cNvSpPr>
            <a:spLocks noGrp="1"/>
          </p:cNvSpPr>
          <p:nvPr>
            <p:ph type="ftr" sz="quarter" idx="11"/>
          </p:nvPr>
        </p:nvSpPr>
        <p:spPr/>
        <p:txBody>
          <a:bodyPr/>
          <a:lstStyle>
            <a:extLst/>
          </a:lstStyle>
          <a:p>
            <a:endParaRPr kumimoji="0" lang="es-ES"/>
          </a:p>
        </p:txBody>
      </p:sp>
      <p:sp>
        <p:nvSpPr>
          <p:cNvPr id="9" name="8 Marcador de número de diapositiva"/>
          <p:cNvSpPr>
            <a:spLocks noGrp="1"/>
          </p:cNvSpPr>
          <p:nvPr>
            <p:ph type="sldNum" sz="quarter" idx="12"/>
          </p:nvPr>
        </p:nvSpPr>
        <p:spPr/>
        <p:txBody>
          <a:bodyPr/>
          <a:lstStyle>
            <a:extLst/>
          </a:lstStyle>
          <a:p>
            <a:fld id="{1AD93096-5B34-4342-9326-69289CEAE4C2}" type="slidenum">
              <a:rPr lang="es-VE" smtClean="0"/>
              <a:pPr/>
              <a:t>‹Nº›</a:t>
            </a:fld>
            <a:endParaRPr kumimoji="0" lang="es-V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320040"/>
            <a:ext cx="7242048" cy="1143000"/>
          </a:xfrm>
        </p:spPr>
        <p:txBody>
          <a:bodyPr/>
          <a:lstStyle>
            <a:extLst/>
          </a:lstStyle>
          <a:p>
            <a:r>
              <a:rPr kumimoji="0" lang="es-ES" smtClean="0"/>
              <a:t>Haga clic para modificar el estilo de título del patrón</a:t>
            </a:r>
            <a:endParaRPr kumimoji="0" lang="en-US"/>
          </a:p>
        </p:txBody>
      </p:sp>
      <p:sp>
        <p:nvSpPr>
          <p:cNvPr id="3" name="2 Marcador de fecha"/>
          <p:cNvSpPr>
            <a:spLocks noGrp="1"/>
          </p:cNvSpPr>
          <p:nvPr>
            <p:ph type="dt" sz="half" idx="10"/>
          </p:nvPr>
        </p:nvSpPr>
        <p:spPr/>
        <p:txBody>
          <a:bodyPr/>
          <a:lstStyle>
            <a:extLst/>
          </a:lstStyle>
          <a:p>
            <a:endParaRPr kumimoji="0" lang="es-VE"/>
          </a:p>
        </p:txBody>
      </p:sp>
      <p:sp>
        <p:nvSpPr>
          <p:cNvPr id="4" name="3 Marcador de pie de página"/>
          <p:cNvSpPr>
            <a:spLocks noGrp="1"/>
          </p:cNvSpPr>
          <p:nvPr>
            <p:ph type="ftr" sz="quarter" idx="11"/>
          </p:nvPr>
        </p:nvSpPr>
        <p:spPr/>
        <p:txBody>
          <a:bodyPr/>
          <a:lstStyle>
            <a:extLst/>
          </a:lstStyle>
          <a:p>
            <a:endParaRPr kumimoji="0" lang="es-ES"/>
          </a:p>
        </p:txBody>
      </p:sp>
      <p:sp>
        <p:nvSpPr>
          <p:cNvPr id="5" name="4 Marcador de número de diapositiva"/>
          <p:cNvSpPr>
            <a:spLocks noGrp="1"/>
          </p:cNvSpPr>
          <p:nvPr>
            <p:ph type="sldNum" sz="quarter" idx="12"/>
          </p:nvPr>
        </p:nvSpPr>
        <p:spPr/>
        <p:txBody>
          <a:bodyPr/>
          <a:lstStyle>
            <a:extLst/>
          </a:lstStyle>
          <a:p>
            <a:fld id="{1AD93096-5B34-4342-9326-69289CEAE4C2}" type="slidenum">
              <a:rPr lang="es-VE" smtClean="0"/>
              <a:pPr/>
              <a:t>‹Nº›</a:t>
            </a:fld>
            <a:endParaRPr kumimoji="0" lang="es-V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defRPr>
                <a:solidFill>
                  <a:schemeClr val="tx2"/>
                </a:solidFill>
              </a:defRPr>
            </a:lvl1pPr>
            <a:extLst/>
          </a:lstStyle>
          <a:p>
            <a:endParaRPr kumimoji="0" lang="es-VE"/>
          </a:p>
        </p:txBody>
      </p:sp>
      <p:sp>
        <p:nvSpPr>
          <p:cNvPr id="3" name="2 Marcador de pie de página"/>
          <p:cNvSpPr>
            <a:spLocks noGrp="1"/>
          </p:cNvSpPr>
          <p:nvPr>
            <p:ph type="ftr" sz="quarter" idx="11"/>
          </p:nvPr>
        </p:nvSpPr>
        <p:spPr/>
        <p:txBody>
          <a:bodyPr/>
          <a:lstStyle>
            <a:lvl1pPr>
              <a:defRPr>
                <a:solidFill>
                  <a:schemeClr val="tx2"/>
                </a:solidFill>
              </a:defRPr>
            </a:lvl1pPr>
            <a:extLst/>
          </a:lstStyle>
          <a:p>
            <a:endParaRPr kumimoji="0" lang="es-ES"/>
          </a:p>
        </p:txBody>
      </p:sp>
      <p:sp>
        <p:nvSpPr>
          <p:cNvPr id="4" name="3 Marcador de número de diapositiva"/>
          <p:cNvSpPr>
            <a:spLocks noGrp="1"/>
          </p:cNvSpPr>
          <p:nvPr>
            <p:ph type="sldNum" sz="quarter" idx="12"/>
          </p:nvPr>
        </p:nvSpPr>
        <p:spPr/>
        <p:txBody>
          <a:bodyPr/>
          <a:lstStyle>
            <a:extLst/>
          </a:lstStyle>
          <a:p>
            <a:fld id="{1AD93096-5B34-4342-9326-69289CEAE4C2}" type="slidenum">
              <a:rPr lang="es-VE" smtClean="0"/>
              <a:pPr/>
              <a:t>‹Nº›</a:t>
            </a:fld>
            <a:endParaRPr kumimoji="0" lang="es-V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28600"/>
            <a:ext cx="5897880" cy="1173480"/>
          </a:xfrm>
        </p:spPr>
        <p:txBody>
          <a:bodyPr wrap="square" anchor="b"/>
          <a:lstStyle>
            <a:lvl1pPr algn="l">
              <a:buNone/>
              <a:defRPr lang="en-US" sz="2400" baseline="0" smtClean="0"/>
            </a:lvl1pPr>
            <a:extLst/>
          </a:lstStyle>
          <a:p>
            <a:r>
              <a:rPr kumimoji="0" lang="es-ES" smtClean="0"/>
              <a:t>Haga clic para modificar el estilo de título del patrón</a:t>
            </a:r>
            <a:endParaRPr kumimoji="0" lang="en-US"/>
          </a:p>
        </p:txBody>
      </p:sp>
      <p:sp>
        <p:nvSpPr>
          <p:cNvPr id="3" name="2 Marcador de texto"/>
          <p:cNvSpPr>
            <a:spLocks noGrp="1"/>
          </p:cNvSpPr>
          <p:nvPr>
            <p:ph type="body" idx="2"/>
          </p:nvPr>
        </p:nvSpPr>
        <p:spPr>
          <a:xfrm>
            <a:off x="457200" y="1497416"/>
            <a:ext cx="5897880" cy="602512"/>
          </a:xfrm>
        </p:spPr>
        <p:txBody>
          <a:bodyPr rot="0" spcFirstLastPara="0" vertOverflow="overflow" horzOverflow="overflow" vert="horz" wrap="square" lIns="45720" tIns="0" rIns="0" bIns="0" numCol="1" spcCol="0" rtlCol="0" fromWordArt="0" anchor="t" anchorCtr="0" forceAA="0" compatLnSpc="1">
            <a:normAutofit/>
          </a:bodyPr>
          <a:lstStyle>
            <a:lvl1pPr marL="0" indent="0">
              <a:spcBef>
                <a:spcPts val="0"/>
              </a:spcBef>
              <a:spcAft>
                <a:spcPts val="0"/>
              </a:spcAft>
              <a:buNone/>
              <a:defRPr sz="1400"/>
            </a:lvl1pPr>
            <a:lvl2pPr>
              <a:buNone/>
              <a:defRPr sz="1200"/>
            </a:lvl2pPr>
            <a:lvl3pPr>
              <a:buNone/>
              <a:defRPr sz="1000"/>
            </a:lvl3pPr>
            <a:lvl4pPr>
              <a:buNone/>
              <a:defRPr sz="900"/>
            </a:lvl4pPr>
            <a:lvl5pPr>
              <a:buNone/>
              <a:defRPr sz="900"/>
            </a:lvl5pPr>
            <a:extLst/>
          </a:lstStyle>
          <a:p>
            <a:pPr lvl="0" eaLnBrk="1" latinLnBrk="0" hangingPunct="1"/>
            <a:r>
              <a:rPr kumimoji="0" lang="es-ES" smtClean="0"/>
              <a:t>Haga clic para modificar el estilo de texto del patrón</a:t>
            </a:r>
          </a:p>
        </p:txBody>
      </p:sp>
      <p:sp>
        <p:nvSpPr>
          <p:cNvPr id="4" name="3 Marcador de contenido"/>
          <p:cNvSpPr>
            <a:spLocks noGrp="1"/>
          </p:cNvSpPr>
          <p:nvPr>
            <p:ph sz="half" idx="1"/>
          </p:nvPr>
        </p:nvSpPr>
        <p:spPr>
          <a:xfrm>
            <a:off x="457200" y="2133600"/>
            <a:ext cx="7239000" cy="4371752"/>
          </a:xfrm>
        </p:spPr>
        <p:txBody>
          <a:bodyPr/>
          <a:lstStyle>
            <a:lvl1pPr>
              <a:defRPr sz="3200"/>
            </a:lvl1pPr>
            <a:lvl2pPr>
              <a:defRPr sz="2800"/>
            </a:lvl2pPr>
            <a:lvl3pPr>
              <a:defRPr sz="2400"/>
            </a:lvl3pPr>
            <a:lvl4pPr>
              <a:defRPr sz="2000"/>
            </a:lvl4pPr>
            <a:lvl5pPr>
              <a:defRPr sz="2000"/>
            </a:lvl5pPr>
            <a:extLs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kumimoji="0" lang="en-US"/>
          </a:p>
        </p:txBody>
      </p:sp>
      <p:sp>
        <p:nvSpPr>
          <p:cNvPr id="5" name="4 Marcador de fecha"/>
          <p:cNvSpPr>
            <a:spLocks noGrp="1"/>
          </p:cNvSpPr>
          <p:nvPr>
            <p:ph type="dt" sz="half" idx="10"/>
          </p:nvPr>
        </p:nvSpPr>
        <p:spPr/>
        <p:txBody>
          <a:bodyPr/>
          <a:lstStyle>
            <a:extLst/>
          </a:lstStyle>
          <a:p>
            <a:endParaRPr kumimoji="0" lang="es-VE"/>
          </a:p>
        </p:txBody>
      </p:sp>
      <p:sp>
        <p:nvSpPr>
          <p:cNvPr id="6" name="5 Marcador de pie de página"/>
          <p:cNvSpPr>
            <a:spLocks noGrp="1"/>
          </p:cNvSpPr>
          <p:nvPr>
            <p:ph type="ftr" sz="quarter" idx="11"/>
          </p:nvPr>
        </p:nvSpPr>
        <p:spPr/>
        <p:txBody>
          <a:bodyPr/>
          <a:lstStyle>
            <a:extLst/>
          </a:lstStyle>
          <a:p>
            <a:endParaRPr kumimoji="0" lang="es-ES"/>
          </a:p>
        </p:txBody>
      </p:sp>
      <p:sp>
        <p:nvSpPr>
          <p:cNvPr id="7" name="6 Marcador de número de diapositiva"/>
          <p:cNvSpPr>
            <a:spLocks noGrp="1"/>
          </p:cNvSpPr>
          <p:nvPr>
            <p:ph type="sldNum" sz="quarter" idx="12"/>
          </p:nvPr>
        </p:nvSpPr>
        <p:spPr/>
        <p:txBody>
          <a:bodyPr/>
          <a:lstStyle>
            <a:extLst/>
          </a:lstStyle>
          <a:p>
            <a:fld id="{1AD93096-5B34-4342-9326-69289CEAE4C2}" type="slidenum">
              <a:rPr lang="es-VE" smtClean="0"/>
              <a:pPr/>
              <a:t>‹Nº›</a:t>
            </a:fld>
            <a:endParaRPr kumimoji="0" lang="es-V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2">
        <a:schemeClr val="bg2"/>
      </p:bgRef>
    </p:bg>
    <p:spTree>
      <p:nvGrpSpPr>
        <p:cNvPr id="1" name=""/>
        <p:cNvGrpSpPr/>
        <p:nvPr/>
      </p:nvGrpSpPr>
      <p:grpSpPr>
        <a:xfrm>
          <a:off x="0" y="0"/>
          <a:ext cx="0" cy="0"/>
          <a:chOff x="0" y="0"/>
          <a:chExt cx="0" cy="0"/>
        </a:xfrm>
      </p:grpSpPr>
      <p:sp>
        <p:nvSpPr>
          <p:cNvPr id="8" name="7 Rectángulo"/>
          <p:cNvSpPr/>
          <p:nvPr/>
        </p:nvSpPr>
        <p:spPr>
          <a:xfrm rot="21240000">
            <a:off x="597968" y="1004668"/>
            <a:ext cx="4319527" cy="4312573"/>
          </a:xfrm>
          <a:prstGeom prst="rect">
            <a:avLst/>
          </a:prstGeom>
          <a:solidFill>
            <a:srgbClr val="FAFAFA"/>
          </a:solidFill>
          <a:ln w="1270" cap="rnd" cmpd="sng" algn="ctr">
            <a:solidFill>
              <a:srgbClr val="EAEAEA"/>
            </a:solidFill>
            <a:prstDash val="solid"/>
          </a:ln>
          <a:effectLst>
            <a:outerShdw blurRad="25000" dist="12700" dir="5400000" algn="t" rotWithShape="0">
              <a:srgbClr val="000000">
                <a:alpha val="4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9" name="8 Rectángulo"/>
          <p:cNvSpPr/>
          <p:nvPr/>
        </p:nvSpPr>
        <p:spPr>
          <a:xfrm rot="21420000">
            <a:off x="596706" y="998816"/>
            <a:ext cx="4319527" cy="4312573"/>
          </a:xfrm>
          <a:prstGeom prst="rect">
            <a:avLst/>
          </a:prstGeom>
          <a:solidFill>
            <a:srgbClr val="FAFAFA"/>
          </a:solidFill>
          <a:ln w="1270" cap="rnd" cmpd="sng" algn="ctr">
            <a:solidFill>
              <a:srgbClr val="EAEAEA"/>
            </a:solidFill>
            <a:prstDash val="solid"/>
          </a:ln>
          <a:effectLst>
            <a:outerShdw blurRad="28000" dist="12700" dir="5400000" algn="tl" rotWithShape="0">
              <a:srgbClr val="000000">
                <a:alpha val="4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2" name="1 Título"/>
          <p:cNvSpPr>
            <a:spLocks noGrp="1"/>
          </p:cNvSpPr>
          <p:nvPr>
            <p:ph type="title"/>
          </p:nvPr>
        </p:nvSpPr>
        <p:spPr>
          <a:xfrm>
            <a:off x="5389098" y="1143000"/>
            <a:ext cx="3429000" cy="2057400"/>
          </a:xfrm>
        </p:spPr>
        <p:txBody>
          <a:bodyPr vert="horz" anchor="b"/>
          <a:lstStyle>
            <a:lvl1pPr algn="l">
              <a:buNone/>
              <a:defRPr sz="3000" b="1" baseline="0">
                <a:ln w="500">
                  <a:solidFill>
                    <a:schemeClr val="tx2">
                      <a:shade val="10000"/>
                      <a:satMod val="135000"/>
                    </a:schemeClr>
                  </a:solidFill>
                </a:ln>
                <a:gradFill>
                  <a:gsLst>
                    <a:gs pos="0">
                      <a:schemeClr val="accent4">
                        <a:tint val="13000"/>
                      </a:schemeClr>
                    </a:gs>
                    <a:gs pos="10000">
                      <a:schemeClr val="accent4">
                        <a:tint val="20000"/>
                      </a:schemeClr>
                    </a:gs>
                    <a:gs pos="49000">
                      <a:schemeClr val="accent4">
                        <a:tint val="70000"/>
                      </a:schemeClr>
                    </a:gs>
                    <a:gs pos="50000">
                      <a:schemeClr val="accent4">
                        <a:tint val="97000"/>
                      </a:schemeClr>
                    </a:gs>
                    <a:gs pos="100000">
                      <a:schemeClr val="accent4">
                        <a:tint val="20000"/>
                      </a:schemeClr>
                    </a:gs>
                  </a:gsLst>
                  <a:lin ang="5400000" scaled="1"/>
                </a:gradFill>
                <a:effectLst/>
              </a:defRPr>
            </a:lvl1pPr>
            <a:extLst/>
          </a:lstStyle>
          <a:p>
            <a:r>
              <a:rPr kumimoji="0" lang="es-ES" smtClean="0"/>
              <a:t>Haga clic para modificar el estilo de título del patrón</a:t>
            </a:r>
            <a:endParaRPr kumimoji="0" lang="en-US" dirty="0"/>
          </a:p>
        </p:txBody>
      </p:sp>
      <p:sp>
        <p:nvSpPr>
          <p:cNvPr id="4" name="3 Marcador de texto"/>
          <p:cNvSpPr>
            <a:spLocks noGrp="1"/>
          </p:cNvSpPr>
          <p:nvPr>
            <p:ph type="body" sz="half" idx="2"/>
          </p:nvPr>
        </p:nvSpPr>
        <p:spPr>
          <a:xfrm>
            <a:off x="5389098" y="3283634"/>
            <a:ext cx="3429000" cy="1920240"/>
          </a:xfrm>
        </p:spPr>
        <p:txBody>
          <a:bodyPr rot="0" spcFirstLastPara="0" vertOverflow="overflow" horzOverflow="overflow" vert="horz" wrap="square" lIns="82296" tIns="0" rIns="0" bIns="0" numCol="1" spcCol="0" rtlCol="0" fromWordArt="0" anchor="t" anchorCtr="0" forceAA="0" compatLnSpc="1">
            <a:normAutofit/>
          </a:bodyPr>
          <a:lstStyle>
            <a:lvl1pPr marL="0" indent="0">
              <a:lnSpc>
                <a:spcPct val="100000"/>
              </a:lnSpc>
              <a:spcBef>
                <a:spcPts val="0"/>
              </a:spcBef>
              <a:buFontTx/>
              <a:buNone/>
              <a:defRPr sz="1400" baseline="0">
                <a:solidFill>
                  <a:schemeClr val="tx1"/>
                </a:solidFill>
              </a:defRPr>
            </a:lvl1pPr>
            <a:lvl2pPr>
              <a:defRPr sz="1200"/>
            </a:lvl2pPr>
            <a:lvl3pPr>
              <a:defRPr sz="1000"/>
            </a:lvl3pPr>
            <a:lvl4pPr>
              <a:defRPr sz="900"/>
            </a:lvl4pPr>
            <a:lvl5pPr>
              <a:defRPr sz="900"/>
            </a:lvl5pPr>
            <a:extLst/>
          </a:lstStyle>
          <a:p>
            <a:pPr marL="0" marR="0" lvl="0" indent="0" algn="l" defTabSz="0" rtl="0" eaLnBrk="1" fontAlgn="auto" latinLnBrk="0" hangingPunct="1">
              <a:lnSpc>
                <a:spcPct val="100000"/>
              </a:lnSpc>
              <a:spcBef>
                <a:spcPts val="0"/>
              </a:spcBef>
              <a:spcAft>
                <a:spcPts val="0"/>
              </a:spcAft>
              <a:buClr>
                <a:schemeClr val="tx2"/>
              </a:buClr>
              <a:buSzPct val="73000"/>
              <a:buFontTx/>
              <a:buNone/>
              <a:tabLst/>
              <a:defRPr/>
            </a:pPr>
            <a:r>
              <a:rPr kumimoji="0" lang="es-ES" smtClean="0"/>
              <a:t>Haga clic para modificar el estilo de texto del patrón</a:t>
            </a:r>
          </a:p>
        </p:txBody>
      </p:sp>
      <p:sp>
        <p:nvSpPr>
          <p:cNvPr id="5" name="4 Marcador de fecha"/>
          <p:cNvSpPr>
            <a:spLocks noGrp="1"/>
          </p:cNvSpPr>
          <p:nvPr>
            <p:ph type="dt" sz="half" idx="10"/>
          </p:nvPr>
        </p:nvSpPr>
        <p:spPr/>
        <p:txBody>
          <a:bodyPr/>
          <a:lstStyle>
            <a:extLst/>
          </a:lstStyle>
          <a:p>
            <a:endParaRPr kumimoji="0" lang="es-VE"/>
          </a:p>
        </p:txBody>
      </p:sp>
      <p:sp>
        <p:nvSpPr>
          <p:cNvPr id="6" name="5 Marcador de pie de página"/>
          <p:cNvSpPr>
            <a:spLocks noGrp="1"/>
          </p:cNvSpPr>
          <p:nvPr>
            <p:ph type="ftr" sz="quarter" idx="11"/>
          </p:nvPr>
        </p:nvSpPr>
        <p:spPr/>
        <p:txBody>
          <a:bodyPr/>
          <a:lstStyle>
            <a:extLst/>
          </a:lstStyle>
          <a:p>
            <a:endParaRPr kumimoji="0" lang="es-ES"/>
          </a:p>
        </p:txBody>
      </p:sp>
      <p:sp>
        <p:nvSpPr>
          <p:cNvPr id="7" name="6 Marcador de número de diapositiva"/>
          <p:cNvSpPr>
            <a:spLocks noGrp="1"/>
          </p:cNvSpPr>
          <p:nvPr>
            <p:ph type="sldNum" sz="quarter" idx="12"/>
          </p:nvPr>
        </p:nvSpPr>
        <p:spPr/>
        <p:txBody>
          <a:bodyPr/>
          <a:lstStyle>
            <a:extLst/>
          </a:lstStyle>
          <a:p>
            <a:fld id="{1AD93096-5B34-4342-9326-69289CEAE4C2}" type="slidenum">
              <a:rPr lang="es-VE" smtClean="0"/>
              <a:pPr/>
              <a:t>‹Nº›</a:t>
            </a:fld>
            <a:endParaRPr kumimoji="0" lang="es-VE"/>
          </a:p>
        </p:txBody>
      </p:sp>
      <p:sp>
        <p:nvSpPr>
          <p:cNvPr id="10" name="9 Marcador de posición de imagen"/>
          <p:cNvSpPr>
            <a:spLocks noGrp="1"/>
          </p:cNvSpPr>
          <p:nvPr>
            <p:ph type="pic" idx="1"/>
          </p:nvPr>
        </p:nvSpPr>
        <p:spPr>
          <a:xfrm>
            <a:off x="663682" y="1041002"/>
            <a:ext cx="4206240" cy="4206240"/>
          </a:xfrm>
          <a:solidFill>
            <a:schemeClr val="bg2">
              <a:shade val="50000"/>
            </a:schemeClr>
          </a:solidFill>
          <a:ln w="107950">
            <a:solidFill>
              <a:srgbClr val="FFFFFF"/>
            </a:solidFill>
            <a:miter lim="800000"/>
          </a:ln>
          <a:effectLst>
            <a:outerShdw blurRad="44450" dist="3810" dir="5400000" algn="tl" rotWithShape="0">
              <a:srgbClr val="000000">
                <a:alpha val="60000"/>
              </a:srgbClr>
            </a:outerShdw>
          </a:effectLst>
          <a:scene3d>
            <a:camera prst="orthographicFront"/>
            <a:lightRig rig="threePt" dir="t"/>
          </a:scene3d>
          <a:sp3d contourW="3810">
            <a:contourClr>
              <a:srgbClr val="969696"/>
            </a:contourClr>
          </a:sp3d>
        </p:spPr>
        <p:txBody>
          <a:bodyPr/>
          <a:lstStyle>
            <a:lvl1pPr marL="0" indent="0">
              <a:buNone/>
              <a:defRPr sz="3200"/>
            </a:lvl1pPr>
            <a:extLst/>
          </a:lstStyle>
          <a:p>
            <a:r>
              <a:rPr kumimoji="0" lang="es-ES" smtClean="0"/>
              <a:t>Haga clic en el icono para agregar una imagen</a:t>
            </a:r>
            <a:endParaRPr kumimoji="0" lang="en-US" dirty="0"/>
          </a:p>
        </p:txBody>
      </p:sp>
    </p:spTree>
  </p:cSld>
  <p:clrMapOvr>
    <a:overrideClrMapping bg1="dk1" tx1="lt1" bg2="dk2" tx2="lt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e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8 Rectángulo"/>
          <p:cNvSpPr/>
          <p:nvPr/>
        </p:nvSpPr>
        <p:spPr>
          <a:xfrm flipH="1">
            <a:off x="8153400" y="0"/>
            <a:ext cx="990600" cy="6858000"/>
          </a:xfrm>
          <a:prstGeom prst="rect">
            <a:avLst/>
          </a:prstGeom>
          <a:blipFill>
            <a:blip r:embed="rId15" cstate="print">
              <a:alphaModFix amt="43000"/>
            </a:blip>
            <a:tile tx="0" ty="0" sx="50000" sy="50000" flip="none" algn="tl"/>
          </a:blipFill>
          <a:ln w="0" cap="flat" cmpd="sng" algn="ctr">
            <a:noFill/>
            <a:prstDash val="solid"/>
          </a:ln>
          <a:effectLst>
            <a:fillOverlay blend="mult">
              <a:gradFill rotWithShape="1">
                <a:gsLst>
                  <a:gs pos="0">
                    <a:schemeClr val="tx2">
                      <a:tint val="62000"/>
                      <a:satMod val="420000"/>
                    </a:schemeClr>
                  </a:gs>
                  <a:gs pos="100000">
                    <a:schemeClr val="tx2">
                      <a:shade val="20000"/>
                      <a:satMod val="170000"/>
                    </a:schemeClr>
                  </a:gs>
                </a:gsLst>
                <a:path path="circle">
                  <a:fillToRect l="50000" t="110000" r="50000" b="-10000"/>
                </a:path>
                <a:tileRect/>
              </a:gradFill>
            </a:fillOverlay>
            <a:innerShdw blurRad="63500" dist="44450" dir="10800000">
              <a:srgbClr val="000000">
                <a:alpha val="45000"/>
              </a:srgbClr>
            </a:inn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
        <p:nvSpPr>
          <p:cNvPr id="3" name="2 Marcador de título"/>
          <p:cNvSpPr>
            <a:spLocks noGrp="1"/>
          </p:cNvSpPr>
          <p:nvPr>
            <p:ph type="title"/>
          </p:nvPr>
        </p:nvSpPr>
        <p:spPr>
          <a:xfrm>
            <a:off x="457200" y="320040"/>
            <a:ext cx="7239000" cy="1143000"/>
          </a:xfrm>
          <a:prstGeom prst="rect">
            <a:avLst/>
          </a:prstGeom>
        </p:spPr>
        <p:txBody>
          <a:bodyPr vert="horz" lIns="45720" tIns="0" rIns="45720" bIns="0" anchor="b" anchorCtr="0">
            <a:normAutofit/>
          </a:bodyPr>
          <a:lstStyle>
            <a:extLst/>
          </a:lstStyle>
          <a:p>
            <a:r>
              <a:rPr kumimoji="0" lang="es-ES" smtClean="0"/>
              <a:t>Haga clic para modificar el estilo de título del patrón</a:t>
            </a:r>
            <a:endParaRPr kumimoji="0" lang="en-US"/>
          </a:p>
        </p:txBody>
      </p:sp>
      <p:sp>
        <p:nvSpPr>
          <p:cNvPr id="31" name="30 Marcador de texto"/>
          <p:cNvSpPr>
            <a:spLocks noGrp="1"/>
          </p:cNvSpPr>
          <p:nvPr>
            <p:ph type="body" idx="1"/>
          </p:nvPr>
        </p:nvSpPr>
        <p:spPr>
          <a:xfrm>
            <a:off x="457200" y="1609416"/>
            <a:ext cx="7239000" cy="4846320"/>
          </a:xfrm>
          <a:prstGeom prst="rect">
            <a:avLst/>
          </a:prstGeom>
        </p:spPr>
        <p:txBody>
          <a:bodyPr vert="horz">
            <a:normAutofit/>
          </a:bodyPr>
          <a:lstStyle>
            <a:extLst/>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
        <p:nvSpPr>
          <p:cNvPr id="27" name="26 Marcador de fecha"/>
          <p:cNvSpPr>
            <a:spLocks noGrp="1"/>
          </p:cNvSpPr>
          <p:nvPr>
            <p:ph type="dt" sz="half" idx="2"/>
          </p:nvPr>
        </p:nvSpPr>
        <p:spPr>
          <a:xfrm>
            <a:off x="4245936" y="6557946"/>
            <a:ext cx="2002464" cy="226902"/>
          </a:xfrm>
          <a:prstGeom prst="rect">
            <a:avLst/>
          </a:prstGeom>
        </p:spPr>
        <p:txBody>
          <a:bodyPr vert="horz" tIns="0" bIns="0" anchor="b"/>
          <a:lstStyle>
            <a:lvl1pPr algn="l" eaLnBrk="1" latinLnBrk="0" hangingPunct="1">
              <a:defRPr kumimoji="0" sz="1000">
                <a:solidFill>
                  <a:schemeClr val="tx2"/>
                </a:solidFill>
              </a:defRPr>
            </a:lvl1pPr>
            <a:extLst/>
          </a:lstStyle>
          <a:p>
            <a:endParaRPr kumimoji="0" lang="es-ES" sz="1100">
              <a:solidFill>
                <a:schemeClr val="tx2"/>
              </a:solidFill>
            </a:endParaRPr>
          </a:p>
        </p:txBody>
      </p:sp>
      <p:sp>
        <p:nvSpPr>
          <p:cNvPr id="4" name="3 Marcador de pie de página"/>
          <p:cNvSpPr>
            <a:spLocks noGrp="1"/>
          </p:cNvSpPr>
          <p:nvPr>
            <p:ph type="ftr" sz="quarter" idx="3"/>
          </p:nvPr>
        </p:nvSpPr>
        <p:spPr>
          <a:xfrm>
            <a:off x="457200" y="6557946"/>
            <a:ext cx="3657600" cy="228600"/>
          </a:xfrm>
          <a:prstGeom prst="rect">
            <a:avLst/>
          </a:prstGeom>
        </p:spPr>
        <p:txBody>
          <a:bodyPr vert="horz" tIns="0" bIns="0" anchor="b"/>
          <a:lstStyle>
            <a:lvl1pPr algn="r" eaLnBrk="1" latinLnBrk="0" hangingPunct="1">
              <a:defRPr kumimoji="0" sz="1000">
                <a:solidFill>
                  <a:schemeClr val="tx2"/>
                </a:solidFill>
              </a:defRPr>
            </a:lvl1pPr>
            <a:extLst/>
          </a:lstStyle>
          <a:p>
            <a:pPr algn="r"/>
            <a:endParaRPr kumimoji="0" lang="es-ES" sz="1100">
              <a:solidFill>
                <a:schemeClr val="tx2"/>
              </a:solidFill>
            </a:endParaRPr>
          </a:p>
        </p:txBody>
      </p:sp>
      <p:sp>
        <p:nvSpPr>
          <p:cNvPr id="16" name="15 Marcador de número de diapositiva"/>
          <p:cNvSpPr>
            <a:spLocks noGrp="1"/>
          </p:cNvSpPr>
          <p:nvPr>
            <p:ph type="sldNum" sz="quarter" idx="4"/>
          </p:nvPr>
        </p:nvSpPr>
        <p:spPr>
          <a:xfrm>
            <a:off x="6251448" y="6556248"/>
            <a:ext cx="588336" cy="228600"/>
          </a:xfrm>
          <a:prstGeom prst="rect">
            <a:avLst/>
          </a:prstGeom>
        </p:spPr>
        <p:txBody>
          <a:bodyPr vert="horz" lIns="0" tIns="0" rIns="0" bIns="0" anchor="b"/>
          <a:lstStyle>
            <a:lvl1pPr algn="r" eaLnBrk="1" latinLnBrk="0" hangingPunct="1">
              <a:defRPr kumimoji="0" sz="1100">
                <a:solidFill>
                  <a:schemeClr val="tx2"/>
                </a:solidFill>
              </a:defRPr>
            </a:lvl1pPr>
            <a:extLst/>
          </a:lstStyle>
          <a:p>
            <a:pPr algn="l"/>
            <a:fld id="{72AC53DF-4216-466D-99A7-94400E6C2A25}" type="slidenum">
              <a:rPr kumimoji="0" lang="es-ES" sz="1200" smtClean="0">
                <a:solidFill>
                  <a:schemeClr val="tx2"/>
                </a:solidFill>
              </a:rPr>
              <a:pPr algn="l"/>
              <a:t>‹Nº›</a:t>
            </a:fld>
            <a:endParaRPr kumimoji="0" lang="es-ES" sz="1200">
              <a:solidFill>
                <a:schemeClr val="tx2"/>
              </a:solidFill>
            </a:endParaRPr>
          </a:p>
        </p:txBody>
      </p:sp>
    </p:spTree>
  </p:cSld>
  <p:clrMap bg1="lt1" tx1="dk1" bg2="lt2" tx2="dk2" accent1="accent1" accent2="accent2" accent3="accent3" accent4="accent4" accent5="accent5" accent6="accent6" hlink="hlink" folHlink="folHlink"/>
  <p:sldLayoutIdLst>
    <p:sldLayoutId id="2147484067" r:id="rId1"/>
    <p:sldLayoutId id="2147484068" r:id="rId2"/>
    <p:sldLayoutId id="2147484069" r:id="rId3"/>
    <p:sldLayoutId id="2147484070" r:id="rId4"/>
    <p:sldLayoutId id="2147484071" r:id="rId5"/>
    <p:sldLayoutId id="2147484072" r:id="rId6"/>
    <p:sldLayoutId id="2147484073" r:id="rId7"/>
    <p:sldLayoutId id="2147484074" r:id="rId8"/>
    <p:sldLayoutId id="2147484075" r:id="rId9"/>
    <p:sldLayoutId id="2147484076" r:id="rId10"/>
    <p:sldLayoutId id="2147484077" r:id="rId11"/>
    <p:sldLayoutId id="2147484078" r:id="rId12"/>
    <p:sldLayoutId id="2147484079" r:id="rId13"/>
  </p:sldLayoutIdLst>
  <p:hf hdr="0" dt="0"/>
  <p:txStyles>
    <p:titleStyle>
      <a:lvl1pPr algn="l" rtl="0" eaLnBrk="1" latinLnBrk="0" hangingPunct="1">
        <a:spcBef>
          <a:spcPct val="0"/>
        </a:spcBef>
        <a:buNone/>
        <a:defRPr kumimoji="0" sz="3800" b="1" kern="1200" cap="all" baseline="0">
          <a:ln w="500">
            <a:solidFill>
              <a:schemeClr val="tx2">
                <a:shade val="20000"/>
                <a:satMod val="120000"/>
              </a:schemeClr>
            </a:solidFill>
          </a:ln>
          <a:gradFill>
            <a:gsLst>
              <a:gs pos="0">
                <a:schemeClr val="accent4">
                  <a:tint val="13000"/>
                </a:schemeClr>
              </a:gs>
              <a:gs pos="10000">
                <a:schemeClr val="accent4">
                  <a:tint val="20000"/>
                </a:schemeClr>
              </a:gs>
              <a:gs pos="49000">
                <a:schemeClr val="accent4">
                  <a:tint val="70000"/>
                </a:schemeClr>
              </a:gs>
              <a:gs pos="50000">
                <a:schemeClr val="accent4">
                  <a:tint val="97000"/>
                </a:schemeClr>
              </a:gs>
              <a:gs pos="100000">
                <a:schemeClr val="accent4">
                  <a:tint val="20000"/>
                </a:schemeClr>
              </a:gs>
            </a:gsLst>
            <a:lin ang="5400000" scaled="1"/>
          </a:gradFill>
          <a:effectLst/>
          <a:latin typeface="+mj-lt"/>
          <a:ea typeface="+mj-ea"/>
          <a:cs typeface="+mj-cs"/>
        </a:defRPr>
      </a:lvl1pPr>
      <a:extLst/>
    </p:titleStyle>
    <p:bodyStyle>
      <a:lvl1pPr marL="274320" indent="-274320" algn="l" rtl="0" eaLnBrk="1" latinLnBrk="0" hangingPunct="1">
        <a:spcBef>
          <a:spcPts val="600"/>
        </a:spcBef>
        <a:buClr>
          <a:schemeClr val="tx2"/>
        </a:buClr>
        <a:buSzPct val="73000"/>
        <a:buFont typeface="Wingdings 2"/>
        <a:buChar char=""/>
        <a:defRPr kumimoji="0" sz="2600" kern="1200" baseline="0">
          <a:solidFill>
            <a:schemeClr val="tx1"/>
          </a:solidFill>
          <a:latin typeface="+mn-lt"/>
          <a:ea typeface="+mn-ea"/>
          <a:cs typeface="+mn-cs"/>
        </a:defRPr>
      </a:lvl1pPr>
      <a:lvl2pPr marL="521208" indent="-228600" algn="l" rtl="0" eaLnBrk="1" latinLnBrk="0" hangingPunct="1">
        <a:spcBef>
          <a:spcPts val="500"/>
        </a:spcBef>
        <a:buClr>
          <a:schemeClr val="accent4"/>
        </a:buClr>
        <a:buSzPct val="80000"/>
        <a:buFont typeface="Wingdings 2"/>
        <a:buChar char=""/>
        <a:defRPr kumimoji="0" sz="2300" kern="1200">
          <a:solidFill>
            <a:schemeClr val="tx1">
              <a:tint val="85000"/>
            </a:schemeClr>
          </a:solidFill>
          <a:latin typeface="+mn-lt"/>
          <a:ea typeface="+mn-ea"/>
          <a:cs typeface="+mn-cs"/>
        </a:defRPr>
      </a:lvl2pPr>
      <a:lvl3pPr marL="758952" indent="-228600" algn="l" rtl="0" eaLnBrk="1" latinLnBrk="0" hangingPunct="1">
        <a:spcBef>
          <a:spcPts val="400"/>
        </a:spcBef>
        <a:buClr>
          <a:schemeClr val="accent4"/>
        </a:buClr>
        <a:buSzPct val="60000"/>
        <a:buFont typeface="Wingdings"/>
        <a:buChar char=""/>
        <a:defRPr kumimoji="0" sz="2000" kern="1200">
          <a:solidFill>
            <a:schemeClr val="tx1"/>
          </a:solidFill>
          <a:latin typeface="+mn-lt"/>
          <a:ea typeface="+mn-ea"/>
          <a:cs typeface="+mn-cs"/>
        </a:defRPr>
      </a:lvl3pPr>
      <a:lvl4pPr marL="1005840" indent="-228600" algn="l" rtl="0" eaLnBrk="1" latinLnBrk="0" hangingPunct="1">
        <a:spcBef>
          <a:spcPct val="20000"/>
        </a:spcBef>
        <a:buClr>
          <a:schemeClr val="accent4"/>
        </a:buClr>
        <a:buSzPct val="80000"/>
        <a:buFont typeface="Wingdings 2"/>
        <a:buChar char=""/>
        <a:defRPr kumimoji="0" sz="2000" kern="1200">
          <a:solidFill>
            <a:schemeClr val="tx1">
              <a:tint val="85000"/>
            </a:schemeClr>
          </a:solidFill>
          <a:latin typeface="+mn-lt"/>
          <a:ea typeface="+mn-ea"/>
          <a:cs typeface="+mn-cs"/>
        </a:defRPr>
      </a:lvl4pPr>
      <a:lvl5pPr marL="1280160" indent="-228600" algn="l" rtl="0" eaLnBrk="1" latinLnBrk="0" hangingPunct="1">
        <a:spcBef>
          <a:spcPts val="400"/>
        </a:spcBef>
        <a:buClr>
          <a:schemeClr val="accent4"/>
        </a:buClr>
        <a:buSzPct val="70000"/>
        <a:buFont typeface="Wingdings"/>
        <a:buChar char=""/>
        <a:defRPr kumimoji="0" sz="1800" kern="1200">
          <a:solidFill>
            <a:schemeClr val="tx1"/>
          </a:solidFill>
          <a:latin typeface="+mn-lt"/>
          <a:ea typeface="+mn-ea"/>
          <a:cs typeface="+mn-cs"/>
        </a:defRPr>
      </a:lvl5pPr>
      <a:lvl6pPr marL="1472184" indent="-182880" algn="l" rtl="0" eaLnBrk="1" latinLnBrk="0" hangingPunct="1">
        <a:spcBef>
          <a:spcPts val="400"/>
        </a:spcBef>
        <a:buClr>
          <a:schemeClr val="accent4"/>
        </a:buClr>
        <a:buSzPct val="80000"/>
        <a:buFont typeface="Wingdings 2"/>
        <a:buChar char=""/>
        <a:defRPr kumimoji="0" sz="1800" kern="1200">
          <a:solidFill>
            <a:schemeClr val="tx1">
              <a:tint val="85000"/>
            </a:schemeClr>
          </a:solidFill>
          <a:latin typeface="+mn-lt"/>
          <a:ea typeface="+mn-ea"/>
          <a:cs typeface="+mn-cs"/>
        </a:defRPr>
      </a:lvl6pPr>
      <a:lvl7pPr marL="1673352" indent="-182880" algn="l" rtl="0" eaLnBrk="1" latinLnBrk="0" hangingPunct="1">
        <a:spcBef>
          <a:spcPct val="20000"/>
        </a:spcBef>
        <a:buClr>
          <a:schemeClr val="accent4"/>
        </a:buClr>
        <a:buSzPct val="80000"/>
        <a:buFont typeface="Wingdings 2"/>
        <a:buChar char=""/>
        <a:defRPr kumimoji="0" sz="1600" kern="1200" baseline="0">
          <a:solidFill>
            <a:schemeClr val="tx1"/>
          </a:solidFill>
          <a:latin typeface="+mn-lt"/>
          <a:ea typeface="+mn-ea"/>
          <a:cs typeface="+mn-cs"/>
        </a:defRPr>
      </a:lvl7pPr>
      <a:lvl8pPr marL="1847088" indent="-182880" algn="l" rtl="0" eaLnBrk="1" latinLnBrk="0" hangingPunct="1">
        <a:spcBef>
          <a:spcPts val="300"/>
        </a:spcBef>
        <a:buClr>
          <a:schemeClr val="accent4"/>
        </a:buClr>
        <a:buSzPct val="100000"/>
        <a:buChar char="•"/>
        <a:defRPr kumimoji="0" sz="1600" kern="1200" baseline="0">
          <a:solidFill>
            <a:schemeClr val="tx1">
              <a:tint val="85000"/>
            </a:schemeClr>
          </a:solidFill>
          <a:latin typeface="+mn-lt"/>
          <a:ea typeface="+mn-ea"/>
          <a:cs typeface="+mn-cs"/>
        </a:defRPr>
      </a:lvl8pPr>
      <a:lvl9pPr marL="2057400" indent="-182880" algn="l" rtl="0" eaLnBrk="1" latinLnBrk="0" hangingPunct="1">
        <a:spcBef>
          <a:spcPct val="20000"/>
        </a:spcBef>
        <a:buClr>
          <a:schemeClr val="accent4"/>
        </a:buClr>
        <a:buSzPct val="100000"/>
        <a:buFont typeface="Wingdings"/>
        <a:buChar char="§"/>
        <a:defRPr kumimoji="0" sz="14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xml"/><Relationship Id="rId1" Type="http://schemas.openxmlformats.org/officeDocument/2006/relationships/slideLayout" Target="../slideLayouts/slideLayout3.xml"/><Relationship Id="rId5" Type="http://schemas.openxmlformats.org/officeDocument/2006/relationships/chart" Target="../charts/char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12.xml"/><Relationship Id="rId7" Type="http://schemas.openxmlformats.org/officeDocument/2006/relationships/oleObject" Target="../embeddings/oleObject4.bin"/><Relationship Id="rId2" Type="http://schemas.openxmlformats.org/officeDocument/2006/relationships/slideLayout" Target="../slideLayouts/slideLayout3.xml"/><Relationship Id="rId1" Type="http://schemas.openxmlformats.org/officeDocument/2006/relationships/vmlDrawing" Target="../drawings/vmlDrawing2.vml"/><Relationship Id="rId6" Type="http://schemas.openxmlformats.org/officeDocument/2006/relationships/image" Target="../media/image9.wmf"/><Relationship Id="rId11" Type="http://schemas.openxmlformats.org/officeDocument/2006/relationships/image" Target="../media/image11.wmf"/><Relationship Id="rId5" Type="http://schemas.openxmlformats.org/officeDocument/2006/relationships/image" Target="../media/image8.wmf"/><Relationship Id="rId10" Type="http://schemas.openxmlformats.org/officeDocument/2006/relationships/image" Target="../media/image10.wmf"/><Relationship Id="rId4" Type="http://schemas.openxmlformats.org/officeDocument/2006/relationships/image" Target="../media/image7.wmf"/><Relationship Id="rId9" Type="http://schemas.openxmlformats.org/officeDocument/2006/relationships/oleObject" Target="../embeddings/oleObject6.bin"/></Relationships>
</file>

<file path=ppt/slides/_rels/slide13.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chart" Target="../charts/chart2.xml"/></Relationships>
</file>

<file path=ppt/slides/_rels/slide20.xml.rels><?xml version="1.0" encoding="UTF-8" standalone="yes"?>
<Relationships xmlns="http://schemas.openxmlformats.org/package/2006/relationships"><Relationship Id="rId8" Type="http://schemas.openxmlformats.org/officeDocument/2006/relationships/image" Target="../media/image18.gif"/><Relationship Id="rId13" Type="http://schemas.openxmlformats.org/officeDocument/2006/relationships/image" Target="../media/image23.gif"/><Relationship Id="rId18" Type="http://schemas.openxmlformats.org/officeDocument/2006/relationships/image" Target="../media/image28.gif"/><Relationship Id="rId3" Type="http://schemas.openxmlformats.org/officeDocument/2006/relationships/image" Target="../media/image13.gif"/><Relationship Id="rId7" Type="http://schemas.openxmlformats.org/officeDocument/2006/relationships/image" Target="../media/image17.gif"/><Relationship Id="rId12" Type="http://schemas.openxmlformats.org/officeDocument/2006/relationships/image" Target="../media/image22.gif"/><Relationship Id="rId17" Type="http://schemas.openxmlformats.org/officeDocument/2006/relationships/image" Target="../media/image27.gif"/><Relationship Id="rId2" Type="http://schemas.openxmlformats.org/officeDocument/2006/relationships/notesSlide" Target="../notesSlides/notesSlide20.xml"/><Relationship Id="rId16" Type="http://schemas.openxmlformats.org/officeDocument/2006/relationships/image" Target="../media/image26.gif"/><Relationship Id="rId1" Type="http://schemas.openxmlformats.org/officeDocument/2006/relationships/slideLayout" Target="../slideLayouts/slideLayout4.xml"/><Relationship Id="rId6" Type="http://schemas.openxmlformats.org/officeDocument/2006/relationships/image" Target="../media/image16.gif"/><Relationship Id="rId11" Type="http://schemas.openxmlformats.org/officeDocument/2006/relationships/image" Target="../media/image21.gif"/><Relationship Id="rId5" Type="http://schemas.openxmlformats.org/officeDocument/2006/relationships/image" Target="../media/image15.gif"/><Relationship Id="rId15" Type="http://schemas.openxmlformats.org/officeDocument/2006/relationships/image" Target="../media/image25.gif"/><Relationship Id="rId10" Type="http://schemas.openxmlformats.org/officeDocument/2006/relationships/image" Target="../media/image20.gif"/><Relationship Id="rId19" Type="http://schemas.openxmlformats.org/officeDocument/2006/relationships/image" Target="../media/image29.gif"/><Relationship Id="rId4" Type="http://schemas.openxmlformats.org/officeDocument/2006/relationships/image" Target="../media/image14.gif"/><Relationship Id="rId9" Type="http://schemas.openxmlformats.org/officeDocument/2006/relationships/image" Target="../media/image19.gif"/><Relationship Id="rId14" Type="http://schemas.openxmlformats.org/officeDocument/2006/relationships/image" Target="../media/image24.gif"/></Relationships>
</file>

<file path=ppt/slides/_rels/slide21.xml.rels><?xml version="1.0" encoding="UTF-8" standalone="yes"?>
<Relationships xmlns="http://schemas.openxmlformats.org/package/2006/relationships"><Relationship Id="rId8" Type="http://schemas.openxmlformats.org/officeDocument/2006/relationships/image" Target="../media/image18.gif"/><Relationship Id="rId13" Type="http://schemas.openxmlformats.org/officeDocument/2006/relationships/image" Target="../media/image32.gif"/><Relationship Id="rId18" Type="http://schemas.openxmlformats.org/officeDocument/2006/relationships/image" Target="../media/image37.gif"/><Relationship Id="rId3" Type="http://schemas.openxmlformats.org/officeDocument/2006/relationships/image" Target="../media/image13.gif"/><Relationship Id="rId21" Type="http://schemas.openxmlformats.org/officeDocument/2006/relationships/image" Target="../media/image40.gif"/><Relationship Id="rId7" Type="http://schemas.openxmlformats.org/officeDocument/2006/relationships/image" Target="../media/image17.gif"/><Relationship Id="rId12" Type="http://schemas.openxmlformats.org/officeDocument/2006/relationships/image" Target="../media/image31.gif"/><Relationship Id="rId17" Type="http://schemas.openxmlformats.org/officeDocument/2006/relationships/image" Target="../media/image36.gif"/><Relationship Id="rId2" Type="http://schemas.openxmlformats.org/officeDocument/2006/relationships/notesSlide" Target="../notesSlides/notesSlide21.xml"/><Relationship Id="rId16" Type="http://schemas.openxmlformats.org/officeDocument/2006/relationships/image" Target="../media/image35.gif"/><Relationship Id="rId20" Type="http://schemas.openxmlformats.org/officeDocument/2006/relationships/image" Target="../media/image39.gif"/><Relationship Id="rId1" Type="http://schemas.openxmlformats.org/officeDocument/2006/relationships/slideLayout" Target="../slideLayouts/slideLayout7.xml"/><Relationship Id="rId6" Type="http://schemas.openxmlformats.org/officeDocument/2006/relationships/image" Target="../media/image16.gif"/><Relationship Id="rId11" Type="http://schemas.openxmlformats.org/officeDocument/2006/relationships/image" Target="../media/image30.gif"/><Relationship Id="rId5" Type="http://schemas.openxmlformats.org/officeDocument/2006/relationships/image" Target="../media/image15.gif"/><Relationship Id="rId15" Type="http://schemas.openxmlformats.org/officeDocument/2006/relationships/image" Target="../media/image34.gif"/><Relationship Id="rId10" Type="http://schemas.openxmlformats.org/officeDocument/2006/relationships/image" Target="../media/image20.gif"/><Relationship Id="rId19" Type="http://schemas.openxmlformats.org/officeDocument/2006/relationships/image" Target="../media/image38.gif"/><Relationship Id="rId4" Type="http://schemas.openxmlformats.org/officeDocument/2006/relationships/image" Target="../media/image14.gif"/><Relationship Id="rId9" Type="http://schemas.openxmlformats.org/officeDocument/2006/relationships/image" Target="../media/image19.gif"/><Relationship Id="rId14" Type="http://schemas.openxmlformats.org/officeDocument/2006/relationships/image" Target="../media/image33.gif"/><Relationship Id="rId22" Type="http://schemas.openxmlformats.org/officeDocument/2006/relationships/image" Target="../media/image41.gif"/></Relationships>
</file>

<file path=ppt/slides/_rels/slide22.xml.rels><?xml version="1.0" encoding="UTF-8" standalone="yes"?>
<Relationships xmlns="http://schemas.openxmlformats.org/package/2006/relationships"><Relationship Id="rId8" Type="http://schemas.openxmlformats.org/officeDocument/2006/relationships/image" Target="../media/image18.gif"/><Relationship Id="rId13" Type="http://schemas.openxmlformats.org/officeDocument/2006/relationships/image" Target="../media/image32.gif"/><Relationship Id="rId18" Type="http://schemas.openxmlformats.org/officeDocument/2006/relationships/image" Target="../media/image37.gif"/><Relationship Id="rId3" Type="http://schemas.openxmlformats.org/officeDocument/2006/relationships/image" Target="../media/image13.gif"/><Relationship Id="rId21" Type="http://schemas.openxmlformats.org/officeDocument/2006/relationships/image" Target="../media/image40.gif"/><Relationship Id="rId7" Type="http://schemas.openxmlformats.org/officeDocument/2006/relationships/image" Target="../media/image17.gif"/><Relationship Id="rId12" Type="http://schemas.openxmlformats.org/officeDocument/2006/relationships/image" Target="../media/image31.gif"/><Relationship Id="rId17" Type="http://schemas.openxmlformats.org/officeDocument/2006/relationships/image" Target="../media/image36.gif"/><Relationship Id="rId2" Type="http://schemas.openxmlformats.org/officeDocument/2006/relationships/notesSlide" Target="../notesSlides/notesSlide22.xml"/><Relationship Id="rId16" Type="http://schemas.openxmlformats.org/officeDocument/2006/relationships/image" Target="../media/image35.gif"/><Relationship Id="rId20" Type="http://schemas.openxmlformats.org/officeDocument/2006/relationships/image" Target="../media/image39.gif"/><Relationship Id="rId1" Type="http://schemas.openxmlformats.org/officeDocument/2006/relationships/slideLayout" Target="../slideLayouts/slideLayout7.xml"/><Relationship Id="rId6" Type="http://schemas.openxmlformats.org/officeDocument/2006/relationships/image" Target="../media/image16.gif"/><Relationship Id="rId11" Type="http://schemas.openxmlformats.org/officeDocument/2006/relationships/image" Target="../media/image30.gif"/><Relationship Id="rId5" Type="http://schemas.openxmlformats.org/officeDocument/2006/relationships/image" Target="../media/image15.gif"/><Relationship Id="rId15" Type="http://schemas.openxmlformats.org/officeDocument/2006/relationships/image" Target="../media/image34.gif"/><Relationship Id="rId10" Type="http://schemas.openxmlformats.org/officeDocument/2006/relationships/image" Target="../media/image20.gif"/><Relationship Id="rId19" Type="http://schemas.openxmlformats.org/officeDocument/2006/relationships/image" Target="../media/image38.gif"/><Relationship Id="rId4" Type="http://schemas.openxmlformats.org/officeDocument/2006/relationships/image" Target="../media/image14.gif"/><Relationship Id="rId9" Type="http://schemas.openxmlformats.org/officeDocument/2006/relationships/image" Target="../media/image19.gif"/><Relationship Id="rId14" Type="http://schemas.openxmlformats.org/officeDocument/2006/relationships/image" Target="../media/image33.gif"/><Relationship Id="rId22" Type="http://schemas.openxmlformats.org/officeDocument/2006/relationships/image" Target="../media/image41.gif"/></Relationships>
</file>

<file path=ppt/slides/_rels/slide23.xml.rels><?xml version="1.0" encoding="UTF-8" standalone="yes"?>
<Relationships xmlns="http://schemas.openxmlformats.org/package/2006/relationships"><Relationship Id="rId8" Type="http://schemas.openxmlformats.org/officeDocument/2006/relationships/image" Target="../media/image18.gif"/><Relationship Id="rId13" Type="http://schemas.openxmlformats.org/officeDocument/2006/relationships/image" Target="../media/image32.gif"/><Relationship Id="rId18" Type="http://schemas.openxmlformats.org/officeDocument/2006/relationships/image" Target="../media/image37.gif"/><Relationship Id="rId3" Type="http://schemas.openxmlformats.org/officeDocument/2006/relationships/image" Target="../media/image13.gif"/><Relationship Id="rId21" Type="http://schemas.openxmlformats.org/officeDocument/2006/relationships/image" Target="../media/image40.gif"/><Relationship Id="rId7" Type="http://schemas.openxmlformats.org/officeDocument/2006/relationships/image" Target="../media/image17.gif"/><Relationship Id="rId12" Type="http://schemas.openxmlformats.org/officeDocument/2006/relationships/image" Target="../media/image31.gif"/><Relationship Id="rId17" Type="http://schemas.openxmlformats.org/officeDocument/2006/relationships/image" Target="../media/image36.gif"/><Relationship Id="rId2" Type="http://schemas.openxmlformats.org/officeDocument/2006/relationships/notesSlide" Target="../notesSlides/notesSlide23.xml"/><Relationship Id="rId16" Type="http://schemas.openxmlformats.org/officeDocument/2006/relationships/image" Target="../media/image35.gif"/><Relationship Id="rId20" Type="http://schemas.openxmlformats.org/officeDocument/2006/relationships/image" Target="../media/image39.gif"/><Relationship Id="rId1" Type="http://schemas.openxmlformats.org/officeDocument/2006/relationships/slideLayout" Target="../slideLayouts/slideLayout7.xml"/><Relationship Id="rId6" Type="http://schemas.openxmlformats.org/officeDocument/2006/relationships/image" Target="../media/image16.gif"/><Relationship Id="rId11" Type="http://schemas.openxmlformats.org/officeDocument/2006/relationships/image" Target="../media/image30.gif"/><Relationship Id="rId5" Type="http://schemas.openxmlformats.org/officeDocument/2006/relationships/image" Target="../media/image15.gif"/><Relationship Id="rId15" Type="http://schemas.openxmlformats.org/officeDocument/2006/relationships/image" Target="../media/image34.gif"/><Relationship Id="rId10" Type="http://schemas.openxmlformats.org/officeDocument/2006/relationships/image" Target="../media/image20.gif"/><Relationship Id="rId19" Type="http://schemas.openxmlformats.org/officeDocument/2006/relationships/image" Target="../media/image38.gif"/><Relationship Id="rId4" Type="http://schemas.openxmlformats.org/officeDocument/2006/relationships/image" Target="../media/image14.gif"/><Relationship Id="rId9" Type="http://schemas.openxmlformats.org/officeDocument/2006/relationships/image" Target="../media/image19.gif"/><Relationship Id="rId14" Type="http://schemas.openxmlformats.org/officeDocument/2006/relationships/image" Target="../media/image33.gif"/><Relationship Id="rId22" Type="http://schemas.openxmlformats.org/officeDocument/2006/relationships/image" Target="../media/image41.gif"/></Relationships>
</file>

<file path=ppt/slides/_rels/slide24.xml.rels><?xml version="1.0" encoding="UTF-8" standalone="yes"?>
<Relationships xmlns="http://schemas.openxmlformats.org/package/2006/relationships"><Relationship Id="rId8" Type="http://schemas.openxmlformats.org/officeDocument/2006/relationships/image" Target="../media/image13.gif"/><Relationship Id="rId13" Type="http://schemas.openxmlformats.org/officeDocument/2006/relationships/image" Target="../media/image46.gif"/><Relationship Id="rId3" Type="http://schemas.openxmlformats.org/officeDocument/2006/relationships/image" Target="../media/image19.gif"/><Relationship Id="rId7" Type="http://schemas.openxmlformats.org/officeDocument/2006/relationships/image" Target="../media/image43.gif"/><Relationship Id="rId12" Type="http://schemas.openxmlformats.org/officeDocument/2006/relationships/image" Target="../media/image45.gif"/><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16.gif"/><Relationship Id="rId11" Type="http://schemas.openxmlformats.org/officeDocument/2006/relationships/image" Target="../media/image17.gif"/><Relationship Id="rId5" Type="http://schemas.openxmlformats.org/officeDocument/2006/relationships/image" Target="../media/image42.gif"/><Relationship Id="rId15" Type="http://schemas.openxmlformats.org/officeDocument/2006/relationships/image" Target="../media/image47.gif"/><Relationship Id="rId10" Type="http://schemas.openxmlformats.org/officeDocument/2006/relationships/image" Target="../media/image44.gif"/><Relationship Id="rId4" Type="http://schemas.openxmlformats.org/officeDocument/2006/relationships/image" Target="../media/image20.gif"/><Relationship Id="rId9" Type="http://schemas.openxmlformats.org/officeDocument/2006/relationships/image" Target="../media/image15.gif"/><Relationship Id="rId14" Type="http://schemas.openxmlformats.org/officeDocument/2006/relationships/image" Target="../media/image14.gif"/></Relationships>
</file>

<file path=ppt/slides/_rels/slide25.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notesSlide" Target="../notesSlides/notesSlide25.xml"/><Relationship Id="rId7" Type="http://schemas.openxmlformats.org/officeDocument/2006/relationships/oleObject" Target="../embeddings/oleObject7.bin"/><Relationship Id="rId2" Type="http://schemas.openxmlformats.org/officeDocument/2006/relationships/slideLayout" Target="../slideLayouts/slideLayout3.xml"/><Relationship Id="rId1" Type="http://schemas.openxmlformats.org/officeDocument/2006/relationships/vmlDrawing" Target="../drawings/vmlDrawing3.vml"/><Relationship Id="rId6" Type="http://schemas.openxmlformats.org/officeDocument/2006/relationships/image" Target="../media/image9.wmf"/><Relationship Id="rId11" Type="http://schemas.openxmlformats.org/officeDocument/2006/relationships/image" Target="../media/image11.wmf"/><Relationship Id="rId5" Type="http://schemas.openxmlformats.org/officeDocument/2006/relationships/image" Target="../media/image8.wmf"/><Relationship Id="rId10" Type="http://schemas.openxmlformats.org/officeDocument/2006/relationships/image" Target="../media/image10.wmf"/><Relationship Id="rId4" Type="http://schemas.openxmlformats.org/officeDocument/2006/relationships/image" Target="../media/image7.wmf"/><Relationship Id="rId9" Type="http://schemas.openxmlformats.org/officeDocument/2006/relationships/oleObject" Target="../embeddings/oleObject9.bin"/></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4.xml"/><Relationship Id="rId1" Type="http://schemas.openxmlformats.org/officeDocument/2006/relationships/vmlDrawing" Target="../drawings/vmlDrawing4.vml"/><Relationship Id="rId6" Type="http://schemas.openxmlformats.org/officeDocument/2006/relationships/oleObject" Target="../embeddings/oleObject12.bin"/><Relationship Id="rId5" Type="http://schemas.openxmlformats.org/officeDocument/2006/relationships/oleObject" Target="../embeddings/oleObject11.bin"/><Relationship Id="rId4" Type="http://schemas.openxmlformats.org/officeDocument/2006/relationships/oleObject" Target="../embeddings/oleObject10.bin"/></Relationships>
</file>

<file path=ppt/slides/_rels/slide27.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8.gif"/><Relationship Id="rId7" Type="http://schemas.openxmlformats.org/officeDocument/2006/relationships/image" Target="../media/image52.gif"/><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image" Target="../media/image51.gif"/><Relationship Id="rId5" Type="http://schemas.openxmlformats.org/officeDocument/2006/relationships/image" Target="../media/image50.gif"/><Relationship Id="rId10" Type="http://schemas.openxmlformats.org/officeDocument/2006/relationships/image" Target="../media/image55.gif"/><Relationship Id="rId4" Type="http://schemas.openxmlformats.org/officeDocument/2006/relationships/image" Target="../media/image49.gif"/><Relationship Id="rId9" Type="http://schemas.openxmlformats.org/officeDocument/2006/relationships/image" Target="../media/image54.gif"/></Relationships>
</file>

<file path=ppt/slides/_rels/slide28.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notesSlide" Target="../notesSlides/notesSlide28.xml"/><Relationship Id="rId1" Type="http://schemas.openxmlformats.org/officeDocument/2006/relationships/slideLayout" Target="../slideLayouts/slideLayout4.xml"/><Relationship Id="rId6" Type="http://schemas.openxmlformats.org/officeDocument/2006/relationships/image" Target="../media/image59.gif"/><Relationship Id="rId5" Type="http://schemas.openxmlformats.org/officeDocument/2006/relationships/image" Target="../media/image58.gif"/><Relationship Id="rId4" Type="http://schemas.openxmlformats.org/officeDocument/2006/relationships/image" Target="../media/image57.jpe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notesSlide" Target="../notesSlides/notesSlide34.xml"/><Relationship Id="rId7" Type="http://schemas.openxmlformats.org/officeDocument/2006/relationships/oleObject" Target="../embeddings/oleObject13.bin"/><Relationship Id="rId2" Type="http://schemas.openxmlformats.org/officeDocument/2006/relationships/slideLayout" Target="../slideLayouts/slideLayout3.xml"/><Relationship Id="rId1" Type="http://schemas.openxmlformats.org/officeDocument/2006/relationships/vmlDrawing" Target="../drawings/vmlDrawing5.vml"/><Relationship Id="rId6" Type="http://schemas.openxmlformats.org/officeDocument/2006/relationships/image" Target="../media/image9.wmf"/><Relationship Id="rId11" Type="http://schemas.openxmlformats.org/officeDocument/2006/relationships/image" Target="../media/image11.wmf"/><Relationship Id="rId5" Type="http://schemas.openxmlformats.org/officeDocument/2006/relationships/image" Target="../media/image8.wmf"/><Relationship Id="rId10" Type="http://schemas.openxmlformats.org/officeDocument/2006/relationships/image" Target="../media/image10.wmf"/><Relationship Id="rId4" Type="http://schemas.openxmlformats.org/officeDocument/2006/relationships/image" Target="../media/image7.wmf"/><Relationship Id="rId9" Type="http://schemas.openxmlformats.org/officeDocument/2006/relationships/oleObject" Target="../embeddings/oleObject15.bin"/></Relationships>
</file>

<file path=ppt/slides/_rels/slide35.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notesSlide" Target="../notesSlides/notesSlide35.xml"/><Relationship Id="rId1" Type="http://schemas.openxmlformats.org/officeDocument/2006/relationships/slideLayout" Target="../slideLayouts/slideLayout4.xml"/><Relationship Id="rId4" Type="http://schemas.openxmlformats.org/officeDocument/2006/relationships/image" Target="../media/image9.wmf"/></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61.gif"/><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notesSlide" Target="../notesSlides/notesSlide44.xml"/><Relationship Id="rId1" Type="http://schemas.openxmlformats.org/officeDocument/2006/relationships/slideLayout" Target="../slideLayouts/slideLayout4.xml"/><Relationship Id="rId4" Type="http://schemas.openxmlformats.org/officeDocument/2006/relationships/image" Target="../media/image9.wmf"/></Relationships>
</file>

<file path=ppt/slides/_rels/slide4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5.xml"/><Relationship Id="rId7" Type="http://schemas.openxmlformats.org/officeDocument/2006/relationships/oleObject" Target="../embeddings/oleObject1.bin"/><Relationship Id="rId2" Type="http://schemas.openxmlformats.org/officeDocument/2006/relationships/slideLayout" Target="../slideLayouts/slideLayout3.xml"/><Relationship Id="rId1" Type="http://schemas.openxmlformats.org/officeDocument/2006/relationships/vmlDrawing" Target="../drawings/vmlDrawing1.vml"/><Relationship Id="rId6" Type="http://schemas.openxmlformats.org/officeDocument/2006/relationships/image" Target="../media/image9.wmf"/><Relationship Id="rId11" Type="http://schemas.openxmlformats.org/officeDocument/2006/relationships/image" Target="../media/image11.wmf"/><Relationship Id="rId5" Type="http://schemas.openxmlformats.org/officeDocument/2006/relationships/image" Target="../media/image8.wmf"/><Relationship Id="rId10" Type="http://schemas.openxmlformats.org/officeDocument/2006/relationships/image" Target="../media/image10.wmf"/><Relationship Id="rId4" Type="http://schemas.openxmlformats.org/officeDocument/2006/relationships/image" Target="../media/image7.wmf"/><Relationship Id="rId9" Type="http://schemas.openxmlformats.org/officeDocument/2006/relationships/oleObject" Target="../embeddings/oleObject3.bin"/></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3.xml"/><Relationship Id="rId1" Type="http://schemas.openxmlformats.org/officeDocument/2006/relationships/slideLayout" Target="../slideLayouts/slideLayout4.xml"/><Relationship Id="rId4" Type="http://schemas.openxmlformats.org/officeDocument/2006/relationships/image" Target="../media/image65.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6.xml"/><Relationship Id="rId1" Type="http://schemas.openxmlformats.org/officeDocument/2006/relationships/slideLayout" Target="../slideLayouts/slideLayout4.xml"/><Relationship Id="rId4" Type="http://schemas.openxmlformats.org/officeDocument/2006/relationships/chart" Target="../charts/chart3.xml"/></Relationships>
</file>

<file path=ppt/slides/_rels/slide5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74.wmf"/><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7.xml"/><Relationship Id="rId1" Type="http://schemas.openxmlformats.org/officeDocument/2006/relationships/vmlDrawing" Target="../drawings/vmlDrawing6.vml"/><Relationship Id="rId5" Type="http://schemas.openxmlformats.org/officeDocument/2006/relationships/oleObject" Target="../embeddings/Hoja_de_c_lculo_de_Microsoft_Office_Excel_97-20032.xls"/><Relationship Id="rId4" Type="http://schemas.openxmlformats.org/officeDocument/2006/relationships/oleObject" Target="../embeddings/Hoja_de_c_lculo_de_Microsoft_Office_Excel_97-20031.xls"/></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2.xml"/><Relationship Id="rId1" Type="http://schemas.openxmlformats.org/officeDocument/2006/relationships/vmlDrawing" Target="../drawings/vmlDrawing7.vml"/><Relationship Id="rId4" Type="http://schemas.openxmlformats.org/officeDocument/2006/relationships/oleObject" Target="../embeddings/Hoja_de_c_lculo_de_Microsoft_Office_Excel_97-20033.xls"/></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xml"/><Relationship Id="rId1" Type="http://schemas.openxmlformats.org/officeDocument/2006/relationships/vmlDrawing" Target="../drawings/vmlDrawing8.vml"/><Relationship Id="rId4" Type="http://schemas.openxmlformats.org/officeDocument/2006/relationships/oleObject" Target="../embeddings/Hoja_de_c_lculo_de_Microsoft_Office_Excel_97-20034.xls"/></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13.xml"/><Relationship Id="rId1" Type="http://schemas.openxmlformats.org/officeDocument/2006/relationships/vmlDrawing" Target="../drawings/vmlDrawing9.vml"/><Relationship Id="rId5" Type="http://schemas.openxmlformats.org/officeDocument/2006/relationships/oleObject" Target="../embeddings/Hoja_de_c_lculo_de_Microsoft_Office_Excel_97-20036.xls"/><Relationship Id="rId4" Type="http://schemas.openxmlformats.org/officeDocument/2006/relationships/oleObject" Target="../embeddings/Hoja_de_c_lculo_de_Microsoft_Office_Excel_97-20035.xls"/></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5 Imagen" descr="LOGO UCV"/>
          <p:cNvPicPr/>
          <p:nvPr/>
        </p:nvPicPr>
        <p:blipFill>
          <a:blip r:embed="rId3" cstate="print"/>
          <a:srcRect/>
          <a:stretch>
            <a:fillRect/>
          </a:stretch>
        </p:blipFill>
        <p:spPr bwMode="auto">
          <a:xfrm>
            <a:off x="0" y="0"/>
            <a:ext cx="3929063" cy="3714750"/>
          </a:xfrm>
          <a:prstGeom prst="rect">
            <a:avLst/>
          </a:prstGeom>
          <a:noFill/>
          <a:effectLst>
            <a:outerShdw blurRad="50800" dist="38100" dir="2700000" algn="tl" rotWithShape="0">
              <a:prstClr val="black">
                <a:alpha val="40000"/>
              </a:prstClr>
            </a:outerShdw>
          </a:effectLst>
        </p:spPr>
      </p:pic>
      <p:sp>
        <p:nvSpPr>
          <p:cNvPr id="4" name="Rectangle 3"/>
          <p:cNvSpPr>
            <a:spLocks noGrp="1"/>
          </p:cNvSpPr>
          <p:nvPr>
            <p:ph type="title"/>
          </p:nvPr>
        </p:nvSpPr>
        <p:spPr>
          <a:xfrm>
            <a:off x="1857356" y="2852743"/>
            <a:ext cx="6255488" cy="1362075"/>
          </a:xfrm>
        </p:spPr>
        <p:txBody>
          <a:bodyPr>
            <a:normAutofit/>
          </a:bodyPr>
          <a:lstStyle>
            <a:extLst/>
          </a:lstStyle>
          <a:p>
            <a:r>
              <a:rPr lang="es-ES" dirty="0" smtClean="0"/>
              <a:t>ESTADÍSTICA I</a:t>
            </a:r>
            <a:br>
              <a:rPr lang="es-ES" dirty="0" smtClean="0"/>
            </a:br>
            <a:r>
              <a:rPr lang="es-ES" dirty="0" smtClean="0">
                <a:solidFill>
                  <a:schemeClr val="accent1"/>
                </a:solidFill>
              </a:rPr>
              <a:t>2013</a:t>
            </a:r>
            <a:endParaRPr lang="es-ES" dirty="0"/>
          </a:p>
        </p:txBody>
      </p:sp>
      <p:sp>
        <p:nvSpPr>
          <p:cNvPr id="5" name="Rectangle 4"/>
          <p:cNvSpPr>
            <a:spLocks noGrp="1"/>
          </p:cNvSpPr>
          <p:nvPr>
            <p:ph type="body" idx="1"/>
          </p:nvPr>
        </p:nvSpPr>
        <p:spPr>
          <a:xfrm>
            <a:off x="1928794" y="500042"/>
            <a:ext cx="6255488" cy="1785950"/>
          </a:xfrm>
        </p:spPr>
        <p:txBody>
          <a:bodyPr>
            <a:normAutofit/>
          </a:bodyPr>
          <a:lstStyle>
            <a:extLst/>
          </a:lstStyle>
          <a:p>
            <a:r>
              <a:rPr lang="es-ES" dirty="0" smtClean="0"/>
              <a:t>Universidad Central de Venezuela </a:t>
            </a:r>
          </a:p>
          <a:p>
            <a:r>
              <a:rPr lang="es-ES" dirty="0" smtClean="0"/>
              <a:t>Facultad de Agronomía</a:t>
            </a:r>
            <a:br>
              <a:rPr lang="es-ES" dirty="0" smtClean="0"/>
            </a:br>
            <a:r>
              <a:rPr lang="es-ES" dirty="0" smtClean="0"/>
              <a:t>Cátedra de Estadística </a:t>
            </a:r>
          </a:p>
        </p:txBody>
      </p:sp>
      <p:pic>
        <p:nvPicPr>
          <p:cNvPr id="7" name="6 Imagen" descr="Imagen2.png"/>
          <p:cNvPicPr>
            <a:picLocks noChangeAspect="1"/>
          </p:cNvPicPr>
          <p:nvPr/>
        </p:nvPicPr>
        <p:blipFill>
          <a:blip r:embed="rId4" cstate="print"/>
          <a:stretch>
            <a:fillRect/>
          </a:stretch>
        </p:blipFill>
        <p:spPr>
          <a:xfrm>
            <a:off x="6715140" y="142852"/>
            <a:ext cx="1428760" cy="106442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aphicFrame>
        <p:nvGraphicFramePr>
          <p:cNvPr id="32" name="31 Gráfico"/>
          <p:cNvGraphicFramePr/>
          <p:nvPr/>
        </p:nvGraphicFramePr>
        <p:xfrm>
          <a:off x="5000596" y="3579818"/>
          <a:ext cx="4143404" cy="3278182"/>
        </p:xfrm>
        <a:graphic>
          <a:graphicData uri="http://schemas.openxmlformats.org/drawingml/2006/chart">
            <c:chart xmlns:c="http://schemas.openxmlformats.org/drawingml/2006/chart" xmlns:r="http://schemas.openxmlformats.org/officeDocument/2006/relationships" r:id="rId5"/>
          </a:graphicData>
        </a:graphic>
      </p:graphicFrame>
      <p:sp>
        <p:nvSpPr>
          <p:cNvPr id="33" name="32 CuadroTexto"/>
          <p:cNvSpPr txBox="1"/>
          <p:nvPr/>
        </p:nvSpPr>
        <p:spPr>
          <a:xfrm>
            <a:off x="285720" y="5286388"/>
            <a:ext cx="4862998" cy="800219"/>
          </a:xfrm>
          <a:prstGeom prst="rect">
            <a:avLst/>
          </a:prstGeom>
          <a:noFill/>
        </p:spPr>
        <p:txBody>
          <a:bodyPr wrap="none" rtlCol="0">
            <a:spAutoFit/>
          </a:bodyPr>
          <a:lstStyle/>
          <a:p>
            <a:r>
              <a:rPr lang="es-VE"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M. </a:t>
            </a:r>
            <a:r>
              <a:rPr lang="es-VE" sz="28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Sc.</a:t>
            </a:r>
            <a:r>
              <a:rPr lang="es-VE"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Raquel </a:t>
            </a:r>
            <a:r>
              <a:rPr lang="es-VE" sz="28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Mayela</a:t>
            </a:r>
            <a:r>
              <a:rPr lang="es-VE"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Parra</a:t>
            </a:r>
          </a:p>
          <a:p>
            <a:r>
              <a:rPr lang="es-VE" dirty="0" smtClean="0"/>
              <a:t>parrar@agr.ucv.ve</a:t>
            </a:r>
            <a:endParaRPr lang="es-VE" dirty="0"/>
          </a:p>
        </p:txBody>
      </p:sp>
      <p:sp>
        <p:nvSpPr>
          <p:cNvPr id="34" name="33 Marcador de número de diapositiva"/>
          <p:cNvSpPr>
            <a:spLocks noGrp="1"/>
          </p:cNvSpPr>
          <p:nvPr>
            <p:ph type="sldNum" sz="quarter" idx="12"/>
          </p:nvPr>
        </p:nvSpPr>
        <p:spPr/>
        <p:txBody>
          <a:bodyPr/>
          <a:lstStyle/>
          <a:p>
            <a:fld id="{1AD93096-5B34-4342-9326-69289CEAE4C2}" type="slidenum">
              <a:rPr lang="es-VE" smtClean="0"/>
              <a:pPr/>
              <a:t>1</a:t>
            </a:fld>
            <a:endParaRPr kumimoji="0" lang="es-VE"/>
          </a:p>
        </p:txBody>
      </p:sp>
      <p:sp>
        <p:nvSpPr>
          <p:cNvPr id="35" name="34 Marcador de pie de página"/>
          <p:cNvSpPr>
            <a:spLocks noGrp="1"/>
          </p:cNvSpPr>
          <p:nvPr>
            <p:ph type="ftr" sz="quarter" idx="11"/>
          </p:nvPr>
        </p:nvSpPr>
        <p:spPr>
          <a:xfrm>
            <a:off x="785786" y="6556810"/>
            <a:ext cx="2895600" cy="228600"/>
          </a:xfrm>
        </p:spPr>
        <p:txBody>
          <a:bodyPr/>
          <a:lstStyle/>
          <a:p>
            <a:pPr algn="l"/>
            <a:endParaRPr kumimoji="0" lang="es-ES" dirty="0"/>
          </a:p>
        </p:txBody>
      </p:sp>
    </p:spTree>
  </p:cSld>
  <p:clrMapOvr>
    <a:masterClrMapping/>
  </p:clrMapOvr>
  <p:transition>
    <p:cut/>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CONCEPTOS BÁSICOS</a:t>
            </a:r>
            <a:endParaRPr lang="es-ES" dirty="0"/>
          </a:p>
        </p:txBody>
      </p:sp>
      <p:sp>
        <p:nvSpPr>
          <p:cNvPr id="3" name="Rectangle 2"/>
          <p:cNvSpPr>
            <a:spLocks noGrp="1"/>
          </p:cNvSpPr>
          <p:nvPr>
            <p:ph sz="half" idx="1"/>
          </p:nvPr>
        </p:nvSpPr>
        <p:spPr>
          <a:xfrm>
            <a:off x="457200" y="2071678"/>
            <a:ext cx="7686700" cy="2500330"/>
          </a:xfrm>
        </p:spPr>
        <p:txBody>
          <a:bodyPr>
            <a:normAutofit fontScale="92500" lnSpcReduction="20000"/>
          </a:bodyPr>
          <a:lstStyle>
            <a:extLst/>
          </a:lstStyle>
          <a:p>
            <a:pPr algn="just"/>
            <a:r>
              <a:rPr lang="es-VE" sz="2400" dirty="0" smtClean="0"/>
              <a:t>Características que le son comunes a los elementos de una población y que varían de uno a otro. </a:t>
            </a:r>
          </a:p>
          <a:p>
            <a:pPr algn="just"/>
            <a:endParaRPr lang="es-VE" sz="2400" dirty="0" smtClean="0"/>
          </a:p>
          <a:p>
            <a:pPr algn="just">
              <a:buNone/>
            </a:pPr>
            <a:r>
              <a:rPr lang="es-VE" sz="2400" dirty="0" smtClean="0">
                <a:solidFill>
                  <a:schemeClr val="accent2">
                    <a:lumMod val="75000"/>
                  </a:schemeClr>
                </a:solidFill>
              </a:rPr>
              <a:t>Por ejemplo: </a:t>
            </a:r>
            <a:r>
              <a:rPr lang="es-VE" sz="2400" dirty="0" smtClean="0">
                <a:solidFill>
                  <a:schemeClr val="accent3"/>
                </a:solidFill>
              </a:rPr>
              <a:t>el peso de cada uno de nosotros, el promedio de calificaciones de los integrantes de esta sección de clase, el número de horas que le dedicamos a leer la prensa semanalmente, el número de horas que le dedicamos a navegar en internet.</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10</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1" name="Rounded Rectangle 7"/>
          <p:cNvSpPr/>
          <p:nvPr/>
        </p:nvSpPr>
        <p:spPr>
          <a:xfrm>
            <a:off x="4714876" y="1071546"/>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VARIABLE</a:t>
            </a:r>
            <a:endParaRPr lang="es-ES" sz="2400" dirty="0"/>
          </a:p>
        </p:txBody>
      </p:sp>
      <p:sp>
        <p:nvSpPr>
          <p:cNvPr id="12" name="Rounded Rectangle 7"/>
          <p:cNvSpPr/>
          <p:nvPr/>
        </p:nvSpPr>
        <p:spPr>
          <a:xfrm>
            <a:off x="4714876" y="4411992"/>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OBSERVACIÓN</a:t>
            </a:r>
            <a:endParaRPr lang="es-ES" sz="2400" dirty="0"/>
          </a:p>
        </p:txBody>
      </p:sp>
      <p:sp>
        <p:nvSpPr>
          <p:cNvPr id="13" name="Rectangle 2"/>
          <p:cNvSpPr>
            <a:spLocks noGrp="1"/>
          </p:cNvSpPr>
          <p:nvPr>
            <p:ph sz="half" idx="1"/>
          </p:nvPr>
        </p:nvSpPr>
        <p:spPr>
          <a:xfrm>
            <a:off x="468086" y="5429264"/>
            <a:ext cx="7686700" cy="1071570"/>
          </a:xfrm>
        </p:spPr>
        <p:txBody>
          <a:bodyPr>
            <a:normAutofit/>
          </a:bodyPr>
          <a:lstStyle>
            <a:extLst/>
          </a:lstStyle>
          <a:p>
            <a:pPr algn="just"/>
            <a:r>
              <a:rPr lang="es-VE" sz="2400" dirty="0" smtClean="0"/>
              <a:t>El valor que toma la variable en un momento determinado.</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 calcmode="lin" valueType="num">
                                      <p:cBhvr additive="base">
                                        <p:cTn id="11"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CONCEPTOS BÁSICOS</a:t>
            </a:r>
            <a:endParaRPr lang="es-ES" dirty="0"/>
          </a:p>
        </p:txBody>
      </p:sp>
      <p:sp>
        <p:nvSpPr>
          <p:cNvPr id="3" name="Rectangle 2"/>
          <p:cNvSpPr>
            <a:spLocks noGrp="1"/>
          </p:cNvSpPr>
          <p:nvPr>
            <p:ph sz="half" idx="1"/>
          </p:nvPr>
        </p:nvSpPr>
        <p:spPr>
          <a:xfrm>
            <a:off x="457200" y="2071678"/>
            <a:ext cx="7686700" cy="2500330"/>
          </a:xfrm>
        </p:spPr>
        <p:txBody>
          <a:bodyPr>
            <a:normAutofit/>
          </a:bodyPr>
          <a:lstStyle>
            <a:extLst/>
          </a:lstStyle>
          <a:p>
            <a:pPr algn="just"/>
            <a:r>
              <a:rPr lang="es-VE" sz="2400" dirty="0" smtClean="0"/>
              <a:t>Función definida sobre los valores numéricos de características medibles de una población. Valor que caracteriza a una población como un todo.</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11</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1" name="Rounded Rectangle 7"/>
          <p:cNvSpPr/>
          <p:nvPr/>
        </p:nvSpPr>
        <p:spPr>
          <a:xfrm>
            <a:off x="4714876" y="1071546"/>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PARÁMETRO</a:t>
            </a:r>
            <a:endParaRPr lang="es-ES" sz="2400" dirty="0"/>
          </a:p>
        </p:txBody>
      </p:sp>
      <p:sp>
        <p:nvSpPr>
          <p:cNvPr id="12" name="Rounded Rectangle 7"/>
          <p:cNvSpPr/>
          <p:nvPr/>
        </p:nvSpPr>
        <p:spPr>
          <a:xfrm>
            <a:off x="4714876" y="3411860"/>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ESTADÍSTICO</a:t>
            </a:r>
            <a:endParaRPr lang="es-ES" sz="2400" dirty="0"/>
          </a:p>
        </p:txBody>
      </p:sp>
      <p:sp>
        <p:nvSpPr>
          <p:cNvPr id="13" name="Rectangle 2"/>
          <p:cNvSpPr>
            <a:spLocks noGrp="1"/>
          </p:cNvSpPr>
          <p:nvPr>
            <p:ph sz="half" idx="1"/>
          </p:nvPr>
        </p:nvSpPr>
        <p:spPr>
          <a:xfrm>
            <a:off x="468086" y="4500570"/>
            <a:ext cx="7686700" cy="1857388"/>
          </a:xfrm>
        </p:spPr>
        <p:txBody>
          <a:bodyPr>
            <a:normAutofit fontScale="92500" lnSpcReduction="20000"/>
          </a:bodyPr>
          <a:lstStyle>
            <a:extLst/>
          </a:lstStyle>
          <a:p>
            <a:pPr algn="just"/>
            <a:r>
              <a:rPr lang="es-VE" sz="2600" dirty="0" smtClean="0"/>
              <a:t>Función definida sobre los valores numéricos de una muestra. Valor que caracteriza a una muestra.</a:t>
            </a:r>
          </a:p>
          <a:p>
            <a:pPr algn="just"/>
            <a:endParaRPr lang="es-VE" sz="2400" dirty="0" smtClean="0"/>
          </a:p>
          <a:p>
            <a:pPr algn="just">
              <a:buNone/>
            </a:pPr>
            <a:r>
              <a:rPr lang="es-ES_tradnl" sz="2600" b="1" dirty="0" smtClean="0">
                <a:solidFill>
                  <a:srgbClr val="800080"/>
                </a:solidFill>
                <a:effectLst>
                  <a:outerShdw blurRad="38100" dist="38100" dir="2700000" algn="tl">
                    <a:srgbClr val="C0C0C0"/>
                  </a:outerShdw>
                </a:effectLst>
                <a:latin typeface="Papyrus" pitchFamily="66" charset="0"/>
              </a:rPr>
              <a:t>Los </a:t>
            </a:r>
            <a:r>
              <a:rPr lang="es-ES_tradnl" sz="2600" b="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Papyrus" pitchFamily="66" charset="0"/>
              </a:rPr>
              <a:t>PARÁMETROS</a:t>
            </a:r>
            <a:r>
              <a:rPr lang="es-ES_tradnl" sz="2600" b="1" dirty="0" smtClean="0">
                <a:solidFill>
                  <a:srgbClr val="800080"/>
                </a:solidFill>
                <a:effectLst>
                  <a:outerShdw blurRad="38100" dist="38100" dir="2700000" algn="tl">
                    <a:srgbClr val="C0C0C0"/>
                  </a:outerShdw>
                </a:effectLst>
                <a:latin typeface="Papyrus" pitchFamily="66" charset="0"/>
              </a:rPr>
              <a:t> son constantes y los </a:t>
            </a:r>
            <a:r>
              <a:rPr lang="es-ES_tradnl" sz="2600" b="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Papyrus" pitchFamily="66" charset="0"/>
              </a:rPr>
              <a:t>ESTADÍSTICOS</a:t>
            </a:r>
            <a:r>
              <a:rPr lang="es-ES_tradnl" sz="2600" b="1" dirty="0" smtClean="0">
                <a:solidFill>
                  <a:srgbClr val="800080"/>
                </a:solidFill>
                <a:effectLst>
                  <a:outerShdw blurRad="38100" dist="38100" dir="2700000" algn="tl">
                    <a:srgbClr val="C0C0C0"/>
                  </a:outerShdw>
                </a:effectLst>
                <a:latin typeface="Papyrus" pitchFamily="66" charset="0"/>
              </a:rPr>
              <a:t> son variables.</a:t>
            </a:r>
          </a:p>
          <a:p>
            <a:pPr algn="just"/>
            <a:endParaRPr lang="es-VE" sz="2400" dirty="0" smtClean="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 calcmode="lin" valueType="num">
                                      <p:cBhvr additive="base">
                                        <p:cTn id="11"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Título"/>
          <p:cNvSpPr>
            <a:spLocks noGrp="1"/>
          </p:cNvSpPr>
          <p:nvPr>
            <p:ph type="title"/>
          </p:nvPr>
        </p:nvSpPr>
        <p:spPr>
          <a:xfrm>
            <a:off x="785786" y="2786058"/>
            <a:ext cx="7184182" cy="1362075"/>
          </a:xfrm>
        </p:spPr>
        <p:txBody>
          <a:bodyPr>
            <a:noAutofit/>
          </a:bodyPr>
          <a:lstStyle/>
          <a:p>
            <a:pPr algn="ctr"/>
            <a:r>
              <a:rPr lang="es-VE" sz="9600" cap="none" dirty="0" smtClean="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rPr>
              <a:t>ESTADÍSTICA</a:t>
            </a:r>
            <a:endParaRPr lang="es-VE" sz="9600" cap="none" dirty="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endParaRPr>
          </a:p>
        </p:txBody>
      </p:sp>
      <p:grpSp>
        <p:nvGrpSpPr>
          <p:cNvPr id="2" name="24 Grupo"/>
          <p:cNvGrpSpPr/>
          <p:nvPr/>
        </p:nvGrpSpPr>
        <p:grpSpPr>
          <a:xfrm>
            <a:off x="500034" y="857232"/>
            <a:ext cx="3429024" cy="2000264"/>
            <a:chOff x="500034" y="857232"/>
            <a:chExt cx="3429024" cy="2000264"/>
          </a:xfrm>
        </p:grpSpPr>
        <p:pic>
          <p:nvPicPr>
            <p:cNvPr id="7" name="Picture 5" descr="BD06129_"/>
            <p:cNvPicPr>
              <a:picLocks noChangeAspect="1" noChangeArrowheads="1"/>
            </p:cNvPicPr>
            <p:nvPr/>
          </p:nvPicPr>
          <p:blipFill>
            <a:blip r:embed="rId4" cstate="print"/>
            <a:srcRect/>
            <a:stretch>
              <a:fillRect/>
            </a:stretch>
          </p:blipFill>
          <p:spPr bwMode="auto">
            <a:xfrm>
              <a:off x="1571604" y="1428736"/>
              <a:ext cx="1402410" cy="1193351"/>
            </a:xfrm>
            <a:prstGeom prst="rect">
              <a:avLst/>
            </a:prstGeom>
            <a:noFill/>
          </p:spPr>
        </p:pic>
        <p:sp>
          <p:nvSpPr>
            <p:cNvPr id="21" name="20 CuadroTexto"/>
            <p:cNvSpPr txBox="1"/>
            <p:nvPr/>
          </p:nvSpPr>
          <p:spPr>
            <a:xfrm rot="20189216">
              <a:off x="500034" y="857232"/>
              <a:ext cx="3095719"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RECOPILAR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26" name="25 Conector curvado"/>
            <p:cNvCxnSpPr/>
            <p:nvPr/>
          </p:nvCxnSpPr>
          <p:spPr>
            <a:xfrm rot="16200000" flipV="1">
              <a:off x="2678893" y="1607331"/>
              <a:ext cx="1428760" cy="1071570"/>
            </a:xfrm>
            <a:prstGeom prst="curvedConnector3">
              <a:avLst>
                <a:gd name="adj1" fmla="val 50000"/>
              </a:avLst>
            </a:prstGeom>
            <a:ln>
              <a:tailEnd type="arrow"/>
            </a:ln>
          </p:spPr>
          <p:style>
            <a:lnRef idx="3">
              <a:schemeClr val="accent1"/>
            </a:lnRef>
            <a:fillRef idx="0">
              <a:schemeClr val="accent1"/>
            </a:fillRef>
            <a:effectRef idx="2">
              <a:schemeClr val="accent1"/>
            </a:effectRef>
            <a:fontRef idx="minor">
              <a:schemeClr val="tx1"/>
            </a:fontRef>
          </p:style>
        </p:cxnSp>
      </p:grpSp>
      <p:grpSp>
        <p:nvGrpSpPr>
          <p:cNvPr id="4" name="27 Grupo"/>
          <p:cNvGrpSpPr/>
          <p:nvPr/>
        </p:nvGrpSpPr>
        <p:grpSpPr>
          <a:xfrm>
            <a:off x="4628855" y="285728"/>
            <a:ext cx="3778613" cy="2714644"/>
            <a:chOff x="4628855" y="285728"/>
            <a:chExt cx="3778613" cy="2714644"/>
          </a:xfrm>
        </p:grpSpPr>
        <p:grpSp>
          <p:nvGrpSpPr>
            <p:cNvPr id="5" name="Group 6"/>
            <p:cNvGrpSpPr>
              <a:grpSpLocks/>
            </p:cNvGrpSpPr>
            <p:nvPr/>
          </p:nvGrpSpPr>
          <p:grpSpPr bwMode="auto">
            <a:xfrm rot="-700228">
              <a:off x="4628855" y="428304"/>
              <a:ext cx="1628495" cy="2141202"/>
              <a:chOff x="4560" y="240"/>
              <a:chExt cx="1200" cy="1575"/>
            </a:xfrm>
          </p:grpSpPr>
          <p:pic>
            <p:nvPicPr>
              <p:cNvPr id="10" name="Picture 8" descr="PE01760_"/>
              <p:cNvPicPr>
                <a:picLocks noChangeAspect="1" noChangeArrowheads="1"/>
              </p:cNvPicPr>
              <p:nvPr/>
            </p:nvPicPr>
            <p:blipFill>
              <a:blip r:embed="rId5" cstate="print"/>
              <a:srcRect/>
              <a:stretch>
                <a:fillRect/>
              </a:stretch>
            </p:blipFill>
            <p:spPr bwMode="auto">
              <a:xfrm>
                <a:off x="5137" y="240"/>
                <a:ext cx="623" cy="1141"/>
              </a:xfrm>
              <a:prstGeom prst="rect">
                <a:avLst/>
              </a:prstGeom>
              <a:solidFill>
                <a:schemeClr val="tx2"/>
              </a:solidFill>
            </p:spPr>
          </p:pic>
          <p:pic>
            <p:nvPicPr>
              <p:cNvPr id="11" name="Picture 9" descr="PE02671_"/>
              <p:cNvPicPr>
                <a:picLocks noChangeAspect="1" noChangeArrowheads="1"/>
              </p:cNvPicPr>
              <p:nvPr/>
            </p:nvPicPr>
            <p:blipFill>
              <a:blip r:embed="rId6" cstate="print"/>
              <a:srcRect/>
              <a:stretch>
                <a:fillRect/>
              </a:stretch>
            </p:blipFill>
            <p:spPr bwMode="auto">
              <a:xfrm>
                <a:off x="4560" y="1008"/>
                <a:ext cx="663" cy="807"/>
              </a:xfrm>
              <a:prstGeom prst="rect">
                <a:avLst/>
              </a:prstGeom>
              <a:solidFill>
                <a:schemeClr val="tx2"/>
              </a:solidFill>
            </p:spPr>
          </p:pic>
        </p:grpSp>
        <p:sp>
          <p:nvSpPr>
            <p:cNvPr id="22" name="21 CuadroTexto"/>
            <p:cNvSpPr txBox="1"/>
            <p:nvPr/>
          </p:nvSpPr>
          <p:spPr>
            <a:xfrm>
              <a:off x="5643570" y="285728"/>
              <a:ext cx="2763898"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ANALIZAR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27" name="26 Conector curvado"/>
            <p:cNvCxnSpPr/>
            <p:nvPr/>
          </p:nvCxnSpPr>
          <p:spPr>
            <a:xfrm rot="5400000" flipH="1" flipV="1">
              <a:off x="5429256" y="1500174"/>
              <a:ext cx="1857388" cy="1143008"/>
            </a:xfrm>
            <a:prstGeom prst="curvedConnector3">
              <a:avLst>
                <a:gd name="adj1" fmla="val 50000"/>
              </a:avLst>
            </a:prstGeom>
            <a:ln>
              <a:tailEnd type="arrow"/>
            </a:ln>
          </p:spPr>
          <p:style>
            <a:lnRef idx="3">
              <a:schemeClr val="accent1"/>
            </a:lnRef>
            <a:fillRef idx="0">
              <a:schemeClr val="accent1"/>
            </a:fillRef>
            <a:effectRef idx="2">
              <a:schemeClr val="accent1"/>
            </a:effectRef>
            <a:fontRef idx="minor">
              <a:schemeClr val="tx1"/>
            </a:fontRef>
          </p:style>
        </p:cxnSp>
      </p:grpSp>
      <p:grpSp>
        <p:nvGrpSpPr>
          <p:cNvPr id="6" name="28 Grupo"/>
          <p:cNvGrpSpPr/>
          <p:nvPr/>
        </p:nvGrpSpPr>
        <p:grpSpPr>
          <a:xfrm>
            <a:off x="428596" y="4214818"/>
            <a:ext cx="3571900" cy="2150649"/>
            <a:chOff x="428596" y="4214818"/>
            <a:chExt cx="3571900" cy="2150649"/>
          </a:xfrm>
        </p:grpSpPr>
        <p:grpSp>
          <p:nvGrpSpPr>
            <p:cNvPr id="8" name="Group 10"/>
            <p:cNvGrpSpPr>
              <a:grpSpLocks/>
            </p:cNvGrpSpPr>
            <p:nvPr/>
          </p:nvGrpSpPr>
          <p:grpSpPr bwMode="auto">
            <a:xfrm>
              <a:off x="428596" y="5286388"/>
              <a:ext cx="3505200" cy="1079079"/>
              <a:chOff x="144" y="3408"/>
              <a:chExt cx="2910" cy="728"/>
            </a:xfrm>
          </p:grpSpPr>
          <p:graphicFrame>
            <p:nvGraphicFramePr>
              <p:cNvPr id="13" name="Object 11"/>
              <p:cNvGraphicFramePr>
                <a:graphicFrameLocks/>
              </p:cNvGraphicFramePr>
              <p:nvPr/>
            </p:nvGraphicFramePr>
            <p:xfrm>
              <a:off x="1344" y="3408"/>
              <a:ext cx="746" cy="480"/>
            </p:xfrm>
            <a:graphic>
              <a:graphicData uri="http://schemas.openxmlformats.org/presentationml/2006/ole">
                <p:oleObj spid="_x0000_s65538" name="Clip" r:id="rId7" imgW="2978640" imgH="3659040" progId="">
                  <p:embed/>
                </p:oleObj>
              </a:graphicData>
            </a:graphic>
          </p:graphicFrame>
          <p:graphicFrame>
            <p:nvGraphicFramePr>
              <p:cNvPr id="14" name="Object 12"/>
              <p:cNvGraphicFramePr>
                <a:graphicFrameLocks/>
              </p:cNvGraphicFramePr>
              <p:nvPr/>
            </p:nvGraphicFramePr>
            <p:xfrm>
              <a:off x="144" y="3744"/>
              <a:ext cx="960" cy="378"/>
            </p:xfrm>
            <a:graphic>
              <a:graphicData uri="http://schemas.openxmlformats.org/presentationml/2006/ole">
                <p:oleObj spid="_x0000_s65539" name="Clip" r:id="rId8" imgW="3657600" imgH="3077640" progId="">
                  <p:embed/>
                </p:oleObj>
              </a:graphicData>
            </a:graphic>
          </p:graphicFrame>
          <p:graphicFrame>
            <p:nvGraphicFramePr>
              <p:cNvPr id="16" name="Object 14"/>
              <p:cNvGraphicFramePr>
                <a:graphicFrameLocks/>
              </p:cNvGraphicFramePr>
              <p:nvPr/>
            </p:nvGraphicFramePr>
            <p:xfrm>
              <a:off x="2208" y="3648"/>
              <a:ext cx="846" cy="488"/>
            </p:xfrm>
            <a:graphic>
              <a:graphicData uri="http://schemas.openxmlformats.org/presentationml/2006/ole">
                <p:oleObj spid="_x0000_s65540" name="Clip" r:id="rId9" imgW="3405600" imgH="3661200" progId="">
                  <p:embed/>
                </p:oleObj>
              </a:graphicData>
            </a:graphic>
          </p:graphicFrame>
        </p:grpSp>
        <p:sp>
          <p:nvSpPr>
            <p:cNvPr id="23" name="22 CuadroTexto"/>
            <p:cNvSpPr txBox="1"/>
            <p:nvPr/>
          </p:nvSpPr>
          <p:spPr>
            <a:xfrm>
              <a:off x="428596" y="4500570"/>
              <a:ext cx="3214341"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ORGANIZAR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30" name="29 Conector curvado"/>
            <p:cNvCxnSpPr/>
            <p:nvPr/>
          </p:nvCxnSpPr>
          <p:spPr>
            <a:xfrm rot="5400000" flipH="1" flipV="1">
              <a:off x="2928926" y="4500570"/>
              <a:ext cx="1357322" cy="785818"/>
            </a:xfrm>
            <a:prstGeom prst="curvedConnector3">
              <a:avLst>
                <a:gd name="adj1" fmla="val 50000"/>
              </a:avLst>
            </a:prstGeom>
            <a:ln>
              <a:headEnd type="arrow"/>
              <a:tailEnd type="none"/>
            </a:ln>
          </p:spPr>
          <p:style>
            <a:lnRef idx="3">
              <a:schemeClr val="accent1"/>
            </a:lnRef>
            <a:fillRef idx="0">
              <a:schemeClr val="accent1"/>
            </a:fillRef>
            <a:effectRef idx="2">
              <a:schemeClr val="accent1"/>
            </a:effectRef>
            <a:fontRef idx="minor">
              <a:schemeClr val="tx1"/>
            </a:fontRef>
          </p:style>
        </p:cxnSp>
      </p:grpSp>
      <p:grpSp>
        <p:nvGrpSpPr>
          <p:cNvPr id="9" name="30 Grupo"/>
          <p:cNvGrpSpPr/>
          <p:nvPr/>
        </p:nvGrpSpPr>
        <p:grpSpPr>
          <a:xfrm>
            <a:off x="5267965" y="4214818"/>
            <a:ext cx="3723562" cy="2286016"/>
            <a:chOff x="5267965" y="4214818"/>
            <a:chExt cx="3723562" cy="2286016"/>
          </a:xfrm>
        </p:grpSpPr>
        <p:grpSp>
          <p:nvGrpSpPr>
            <p:cNvPr id="12" name="Group 15"/>
            <p:cNvGrpSpPr>
              <a:grpSpLocks/>
            </p:cNvGrpSpPr>
            <p:nvPr/>
          </p:nvGrpSpPr>
          <p:grpSpPr bwMode="auto">
            <a:xfrm>
              <a:off x="5267965" y="5345634"/>
              <a:ext cx="2447308" cy="1155200"/>
              <a:chOff x="3984" y="3408"/>
              <a:chExt cx="1584" cy="741"/>
            </a:xfrm>
          </p:grpSpPr>
          <p:pic>
            <p:nvPicPr>
              <p:cNvPr id="18" name="Picture 16" descr="PE01569_"/>
              <p:cNvPicPr>
                <a:picLocks noChangeAspect="1" noChangeArrowheads="1"/>
              </p:cNvPicPr>
              <p:nvPr/>
            </p:nvPicPr>
            <p:blipFill>
              <a:blip r:embed="rId10" cstate="print"/>
              <a:srcRect/>
              <a:stretch>
                <a:fillRect/>
              </a:stretch>
            </p:blipFill>
            <p:spPr bwMode="auto">
              <a:xfrm>
                <a:off x="3984" y="3456"/>
                <a:ext cx="915" cy="693"/>
              </a:xfrm>
              <a:prstGeom prst="rect">
                <a:avLst/>
              </a:prstGeom>
              <a:noFill/>
            </p:spPr>
          </p:pic>
          <p:pic>
            <p:nvPicPr>
              <p:cNvPr id="20" name="Picture 18" descr="PE02376_"/>
              <p:cNvPicPr>
                <a:picLocks noChangeAspect="1" noChangeArrowheads="1"/>
              </p:cNvPicPr>
              <p:nvPr/>
            </p:nvPicPr>
            <p:blipFill>
              <a:blip r:embed="rId11" cstate="print"/>
              <a:srcRect/>
              <a:stretch>
                <a:fillRect/>
              </a:stretch>
            </p:blipFill>
            <p:spPr bwMode="auto">
              <a:xfrm>
                <a:off x="4992" y="3408"/>
                <a:ext cx="576" cy="573"/>
              </a:xfrm>
              <a:prstGeom prst="rect">
                <a:avLst/>
              </a:prstGeom>
              <a:noFill/>
            </p:spPr>
          </p:pic>
        </p:grpSp>
        <p:sp>
          <p:nvSpPr>
            <p:cNvPr id="24" name="23 CuadroTexto"/>
            <p:cNvSpPr txBox="1"/>
            <p:nvPr/>
          </p:nvSpPr>
          <p:spPr>
            <a:xfrm rot="977425">
              <a:off x="5272817" y="4506619"/>
              <a:ext cx="3718710"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INTERPRETAR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33" name="32 Conector curvado"/>
            <p:cNvCxnSpPr/>
            <p:nvPr/>
          </p:nvCxnSpPr>
          <p:spPr>
            <a:xfrm rot="10800000">
              <a:off x="5357818" y="4214818"/>
              <a:ext cx="1357322" cy="1143008"/>
            </a:xfrm>
            <a:prstGeom prst="curvedConnector3">
              <a:avLst>
                <a:gd name="adj1" fmla="val 50000"/>
              </a:avLst>
            </a:prstGeom>
            <a:ln>
              <a:headEnd type="arrow"/>
              <a:tailEnd type="none"/>
            </a:ln>
          </p:spPr>
          <p:style>
            <a:lnRef idx="3">
              <a:schemeClr val="accent1"/>
            </a:lnRef>
            <a:fillRef idx="0">
              <a:schemeClr val="accent1"/>
            </a:fillRef>
            <a:effectRef idx="2">
              <a:schemeClr val="accent1"/>
            </a:effectRef>
            <a:fontRef idx="minor">
              <a:schemeClr val="tx1"/>
            </a:fontRef>
          </p:style>
        </p:cxnSp>
      </p:grpSp>
      <p:sp>
        <p:nvSpPr>
          <p:cNvPr id="35" name="34 Marcador de número de diapositiva"/>
          <p:cNvSpPr>
            <a:spLocks noGrp="1"/>
          </p:cNvSpPr>
          <p:nvPr>
            <p:ph type="sldNum" sz="quarter" idx="12"/>
          </p:nvPr>
        </p:nvSpPr>
        <p:spPr/>
        <p:txBody>
          <a:bodyPr/>
          <a:lstStyle/>
          <a:p>
            <a:fld id="{1AD93096-5B34-4342-9326-69289CEAE4C2}" type="slidenum">
              <a:rPr lang="es-VE" smtClean="0"/>
              <a:pPr/>
              <a:t>12</a:t>
            </a:fld>
            <a:endParaRPr kumimoji="0" lang="es-VE"/>
          </a:p>
        </p:txBody>
      </p:sp>
      <p:sp>
        <p:nvSpPr>
          <p:cNvPr id="36" name="35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9"/>
                                        </p:tgtEl>
                                      </p:cBhvr>
                                    </p:animEffect>
                                    <p:set>
                                      <p:cBhvr>
                                        <p:cTn id="7" dur="1" fill="hold">
                                          <p:stCondLst>
                                            <p:cond delay="999"/>
                                          </p:stCondLst>
                                        </p:cTn>
                                        <p:tgtEl>
                                          <p:spTgt spid="9"/>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4"/>
                                        </p:tgtEl>
                                      </p:cBhvr>
                                    </p:animEffect>
                                    <p:set>
                                      <p:cBhvr>
                                        <p:cTn id="10" dur="1" fill="hold">
                                          <p:stCondLst>
                                            <p:cond delay="999"/>
                                          </p:stCondLst>
                                        </p:cTn>
                                        <p:tgtEl>
                                          <p:spTgt spid="4"/>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6"/>
                                        </p:tgtEl>
                                      </p:cBhvr>
                                    </p:animEffect>
                                    <p:set>
                                      <p:cBhvr>
                                        <p:cTn id="13" dur="1" fill="hold">
                                          <p:stCondLst>
                                            <p:cond delay="9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DEFINICIONES DE ESTADÍSTICA</a:t>
            </a:r>
            <a:endParaRPr lang="es-ES" dirty="0"/>
          </a:p>
        </p:txBody>
      </p:sp>
      <p:sp>
        <p:nvSpPr>
          <p:cNvPr id="3" name="Rectangle 2"/>
          <p:cNvSpPr>
            <a:spLocks noGrp="1"/>
          </p:cNvSpPr>
          <p:nvPr>
            <p:ph sz="half" idx="1"/>
          </p:nvPr>
        </p:nvSpPr>
        <p:spPr>
          <a:xfrm>
            <a:off x="457200" y="2071678"/>
            <a:ext cx="7686700" cy="3625857"/>
          </a:xfrm>
        </p:spPr>
        <p:txBody>
          <a:bodyPr>
            <a:normAutofit/>
          </a:bodyPr>
          <a:lstStyle>
            <a:extLst/>
          </a:lstStyle>
          <a:p>
            <a:pPr algn="just">
              <a:buNone/>
            </a:pPr>
            <a:r>
              <a:rPr lang="es-VE" dirty="0" smtClean="0"/>
              <a:t> </a:t>
            </a:r>
          </a:p>
          <a:p>
            <a:pPr algn="just"/>
            <a:r>
              <a:rPr lang="es-VE"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CENSOS</a:t>
            </a:r>
            <a:r>
              <a:rPr lang="es-VE" dirty="0" smtClean="0"/>
              <a:t>: Cuando se estudia TODA la población.</a:t>
            </a:r>
          </a:p>
          <a:p>
            <a:pPr algn="just"/>
            <a:endParaRPr lang="es-VE" dirty="0" smtClean="0"/>
          </a:p>
          <a:p>
            <a:pPr algn="just"/>
            <a:endParaRPr lang="es-VE" dirty="0" smtClean="0"/>
          </a:p>
          <a:p>
            <a:pPr algn="just"/>
            <a:r>
              <a:rPr lang="es-VE"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MUESTREO</a:t>
            </a:r>
            <a:r>
              <a:rPr lang="es-VE" dirty="0" smtClean="0"/>
              <a:t>: cuando se estudian porciones representativas de una población .</a:t>
            </a:r>
            <a:endParaRPr lang="es-VE" dirty="0"/>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13</a:t>
            </a:fld>
            <a:endParaRPr kumimoji="0" lang="es-VE"/>
          </a:p>
        </p:txBody>
      </p:sp>
      <p:sp>
        <p:nvSpPr>
          <p:cNvPr id="10" name="9 Marcador de pie de página"/>
          <p:cNvSpPr>
            <a:spLocks noGrp="1"/>
          </p:cNvSpPr>
          <p:nvPr>
            <p:ph type="ftr" sz="quarter" idx="11"/>
          </p:nvPr>
        </p:nvSpPr>
        <p:spPr/>
        <p:txBody>
          <a:bodyPr/>
          <a:lstStyle/>
          <a:p>
            <a:endParaRPr kumimoji="0" lang="es-ES"/>
          </a:p>
        </p:txBody>
      </p:sp>
      <p:grpSp>
        <p:nvGrpSpPr>
          <p:cNvPr id="8" name="7 Grupo"/>
          <p:cNvGrpSpPr/>
          <p:nvPr/>
        </p:nvGrpSpPr>
        <p:grpSpPr>
          <a:xfrm>
            <a:off x="6000728" y="785794"/>
            <a:ext cx="2837742" cy="1701824"/>
            <a:chOff x="500034" y="857232"/>
            <a:chExt cx="3095719" cy="1764855"/>
          </a:xfrm>
        </p:grpSpPr>
        <p:pic>
          <p:nvPicPr>
            <p:cNvPr id="11" name="Picture 5" descr="BD06129_"/>
            <p:cNvPicPr>
              <a:picLocks noChangeAspect="1" noChangeArrowheads="1"/>
            </p:cNvPicPr>
            <p:nvPr/>
          </p:nvPicPr>
          <p:blipFill>
            <a:blip r:embed="rId3" cstate="print"/>
            <a:srcRect/>
            <a:stretch>
              <a:fillRect/>
            </a:stretch>
          </p:blipFill>
          <p:spPr bwMode="auto">
            <a:xfrm>
              <a:off x="1571604" y="1428736"/>
              <a:ext cx="1402410" cy="1193351"/>
            </a:xfrm>
            <a:prstGeom prst="rect">
              <a:avLst/>
            </a:prstGeom>
            <a:noFill/>
          </p:spPr>
        </p:pic>
        <p:sp>
          <p:nvSpPr>
            <p:cNvPr id="12" name="11 CuadroTexto"/>
            <p:cNvSpPr txBox="1"/>
            <p:nvPr/>
          </p:nvSpPr>
          <p:spPr>
            <a:xfrm rot="20189216">
              <a:off x="500034" y="857232"/>
              <a:ext cx="3095719"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RECOPILAR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grpSp>
    </p:spTree>
  </p:cSld>
  <p:clrMapOvr>
    <a:masterClrMapping/>
  </p:clrMapOvr>
  <p:transition>
    <p:cut/>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CONCEPTOS BÁSICOS</a:t>
            </a:r>
            <a:endParaRPr lang="es-ES" dirty="0"/>
          </a:p>
        </p:txBody>
      </p:sp>
      <p:sp>
        <p:nvSpPr>
          <p:cNvPr id="3" name="Rectangle 2"/>
          <p:cNvSpPr>
            <a:spLocks noGrp="1"/>
          </p:cNvSpPr>
          <p:nvPr>
            <p:ph sz="half" idx="1"/>
          </p:nvPr>
        </p:nvSpPr>
        <p:spPr>
          <a:xfrm>
            <a:off x="457200" y="2071678"/>
            <a:ext cx="7686700" cy="2500330"/>
          </a:xfrm>
        </p:spPr>
        <p:txBody>
          <a:bodyPr>
            <a:normAutofit/>
          </a:bodyPr>
          <a:lstStyle>
            <a:extLst/>
          </a:lstStyle>
          <a:p>
            <a:pPr algn="just"/>
            <a:r>
              <a:rPr lang="es-VE" sz="2400" dirty="0" smtClean="0"/>
              <a:t>Es aquella que se selecciona cuando a cada elemento de la población se le asigna la misma probabilidad de formar parte de la muestra.</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14</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1" name="Rounded Rectangle 7"/>
          <p:cNvSpPr/>
          <p:nvPr/>
        </p:nvSpPr>
        <p:spPr>
          <a:xfrm>
            <a:off x="4714876" y="1071546"/>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MUESTRA AL AZAR SIMPLE</a:t>
            </a:r>
            <a:endParaRPr lang="es-ES" sz="2400" dirty="0"/>
          </a:p>
        </p:txBody>
      </p:sp>
      <p:sp>
        <p:nvSpPr>
          <p:cNvPr id="13" name="Rectangle 2"/>
          <p:cNvSpPr>
            <a:spLocks noGrp="1"/>
          </p:cNvSpPr>
          <p:nvPr>
            <p:ph sz="half" idx="1"/>
          </p:nvPr>
        </p:nvSpPr>
        <p:spPr>
          <a:xfrm>
            <a:off x="468086" y="4500570"/>
            <a:ext cx="7686700" cy="1857388"/>
          </a:xfrm>
        </p:spPr>
        <p:txBody>
          <a:bodyPr>
            <a:normAutofit lnSpcReduction="10000"/>
          </a:bodyPr>
          <a:lstStyle>
            <a:extLst/>
          </a:lstStyle>
          <a:p>
            <a:pPr algn="just"/>
            <a:r>
              <a:rPr lang="es-VE" sz="2400" dirty="0" smtClean="0">
                <a:solidFill>
                  <a:schemeClr val="accent6">
                    <a:lumMod val="75000"/>
                  </a:schemeClr>
                </a:solidFill>
              </a:rPr>
              <a:t>En un galpón de conejos para engorde se desea de un lote de 50 animales tomar el 16% para estudiar su peso. Se procede dándole a cada una de los animales la misma probabilidad de ser parte de la muestra. </a:t>
            </a:r>
          </a:p>
          <a:p>
            <a:pPr algn="just"/>
            <a:endParaRPr lang="es-VE" sz="2400" dirty="0" smtClean="0">
              <a:solidFill>
                <a:schemeClr val="accent6">
                  <a:lumMod val="75000"/>
                </a:schemeClr>
              </a:solidFill>
            </a:endParaRPr>
          </a:p>
        </p:txBody>
      </p:sp>
      <p:sp>
        <p:nvSpPr>
          <p:cNvPr id="15" name="14 CuadroTexto"/>
          <p:cNvSpPr txBox="1"/>
          <p:nvPr/>
        </p:nvSpPr>
        <p:spPr>
          <a:xfrm>
            <a:off x="428596" y="3857628"/>
            <a:ext cx="2714644" cy="461665"/>
          </a:xfrm>
          <a:prstGeom prst="rect">
            <a:avLst/>
          </a:prstGeom>
          <a:noFill/>
        </p:spPr>
        <p:txBody>
          <a:bodyPr wrap="square" rtlCol="0">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r>
              <a:rPr lang="es-VE" sz="24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Por ejemplo:</a:t>
            </a:r>
            <a:endParaRPr lang="es-VE" sz="24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endParaRPr>
          </a:p>
        </p:txBody>
      </p:sp>
    </p:spTree>
  </p:cSld>
  <p:clrMapOvr>
    <a:masterClrMapping/>
  </p:clrMapOvr>
  <p:transition>
    <p:cut/>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321 Grupo"/>
          <p:cNvGrpSpPr/>
          <p:nvPr/>
        </p:nvGrpSpPr>
        <p:grpSpPr>
          <a:xfrm>
            <a:off x="1357289" y="1571612"/>
            <a:ext cx="1285885" cy="1214445"/>
            <a:chOff x="1357290" y="1571613"/>
            <a:chExt cx="1835618" cy="1666875"/>
          </a:xfrm>
        </p:grpSpPr>
        <p:pic>
          <p:nvPicPr>
            <p:cNvPr id="26711"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3"/>
              <a:ext cx="1819274" cy="1666875"/>
            </a:xfrm>
            <a:prstGeom prst="rect">
              <a:avLst/>
            </a:prstGeom>
            <a:noFill/>
            <a:ln w="9525">
              <a:noFill/>
              <a:miter lim="800000"/>
              <a:headEnd/>
              <a:tailEnd/>
            </a:ln>
            <a:effectLst/>
          </p:spPr>
        </p:pic>
        <p:sp>
          <p:nvSpPr>
            <p:cNvPr id="317" name="316 Rectángulo"/>
            <p:cNvSpPr/>
            <p:nvPr/>
          </p:nvSpPr>
          <p:spPr>
            <a:xfrm>
              <a:off x="2764280" y="2824840"/>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sp>
        <p:nvSpPr>
          <p:cNvPr id="6" name="5 Marcador de número de diapositiva"/>
          <p:cNvSpPr>
            <a:spLocks noGrp="1"/>
          </p:cNvSpPr>
          <p:nvPr>
            <p:ph type="sldNum" sz="quarter" idx="12"/>
          </p:nvPr>
        </p:nvSpPr>
        <p:spPr/>
        <p:txBody>
          <a:bodyPr/>
          <a:lstStyle/>
          <a:p>
            <a:fld id="{1AD93096-5B34-4342-9326-69289CEAE4C2}" type="slidenum">
              <a:rPr lang="es-VE" smtClean="0"/>
              <a:pPr/>
              <a:t>15</a:t>
            </a:fld>
            <a:endParaRPr kumimoji="0" lang="es-VE"/>
          </a:p>
        </p:txBody>
      </p:sp>
      <p:sp>
        <p:nvSpPr>
          <p:cNvPr id="7" name="6 Marcador de pie de página"/>
          <p:cNvSpPr>
            <a:spLocks noGrp="1"/>
          </p:cNvSpPr>
          <p:nvPr>
            <p:ph type="ftr" sz="quarter" idx="11"/>
          </p:nvPr>
        </p:nvSpPr>
        <p:spPr/>
        <p:txBody>
          <a:bodyPr/>
          <a:lstStyle/>
          <a:p>
            <a:endParaRPr kumimoji="0" lang="es-ES"/>
          </a:p>
        </p:txBody>
      </p:sp>
      <p:sp>
        <p:nvSpPr>
          <p:cNvPr id="9" name="8 Título"/>
          <p:cNvSpPr>
            <a:spLocks noGrp="1"/>
          </p:cNvSpPr>
          <p:nvPr>
            <p:ph type="title"/>
          </p:nvPr>
        </p:nvSpPr>
        <p:spPr>
          <a:xfrm>
            <a:off x="457200" y="320040"/>
            <a:ext cx="7242048" cy="465754"/>
          </a:xfrm>
        </p:spPr>
        <p:txBody>
          <a:bodyPr>
            <a:normAutofit fontScale="90000"/>
          </a:bodyPr>
          <a:lstStyle/>
          <a:p>
            <a:r>
              <a:rPr lang="es-VE" dirty="0" smtClean="0"/>
              <a:t>MUESTRA AL AZAR SIMPLE</a:t>
            </a:r>
            <a:endParaRPr lang="es-VE" dirty="0"/>
          </a:p>
        </p:txBody>
      </p:sp>
      <p:sp>
        <p:nvSpPr>
          <p:cNvPr id="316" name="315 Rectángulo"/>
          <p:cNvSpPr/>
          <p:nvPr/>
        </p:nvSpPr>
        <p:spPr>
          <a:xfrm>
            <a:off x="2714612" y="278605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3" name="319 Grupo"/>
          <p:cNvGrpSpPr/>
          <p:nvPr/>
        </p:nvGrpSpPr>
        <p:grpSpPr>
          <a:xfrm>
            <a:off x="142844" y="1357298"/>
            <a:ext cx="1824730" cy="1785950"/>
            <a:chOff x="5715008" y="2000240"/>
            <a:chExt cx="1824730" cy="1666875"/>
          </a:xfrm>
        </p:grpSpPr>
        <p:pic>
          <p:nvPicPr>
            <p:cNvPr id="26710"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319" name="318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4" name="326 Grupo"/>
          <p:cNvGrpSpPr/>
          <p:nvPr/>
        </p:nvGrpSpPr>
        <p:grpSpPr>
          <a:xfrm>
            <a:off x="3714744" y="1571612"/>
            <a:ext cx="1214446" cy="1095372"/>
            <a:chOff x="3662363" y="2595563"/>
            <a:chExt cx="1819275" cy="1666876"/>
          </a:xfrm>
        </p:grpSpPr>
        <p:sp>
          <p:nvSpPr>
            <p:cNvPr id="32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32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5" name="395 Grupo"/>
          <p:cNvGrpSpPr/>
          <p:nvPr/>
        </p:nvGrpSpPr>
        <p:grpSpPr>
          <a:xfrm>
            <a:off x="2285984" y="1357298"/>
            <a:ext cx="1285884" cy="1214446"/>
            <a:chOff x="1357290" y="1571612"/>
            <a:chExt cx="1835616" cy="1666875"/>
          </a:xfrm>
        </p:grpSpPr>
        <p:pic>
          <p:nvPicPr>
            <p:cNvPr id="397"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398" name="397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8" name="398 Grupo"/>
          <p:cNvGrpSpPr/>
          <p:nvPr/>
        </p:nvGrpSpPr>
        <p:grpSpPr>
          <a:xfrm>
            <a:off x="2928926" y="3143248"/>
            <a:ext cx="1143008" cy="571504"/>
            <a:chOff x="3662363" y="2595563"/>
            <a:chExt cx="1819275" cy="1666876"/>
          </a:xfrm>
        </p:grpSpPr>
        <p:sp>
          <p:nvSpPr>
            <p:cNvPr id="40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40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0" name="91 Grupo"/>
          <p:cNvGrpSpPr/>
          <p:nvPr/>
        </p:nvGrpSpPr>
        <p:grpSpPr>
          <a:xfrm>
            <a:off x="2786050" y="2000240"/>
            <a:ext cx="1409703" cy="1262065"/>
            <a:chOff x="3662363" y="2595563"/>
            <a:chExt cx="1819275" cy="1666876"/>
          </a:xfrm>
        </p:grpSpPr>
        <p:sp>
          <p:nvSpPr>
            <p:cNvPr id="2662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2663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3"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4"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5"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6"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7"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8"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9"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0"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1"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2"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3"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4"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5"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6"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7"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8"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9"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0"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1"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2"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3"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4"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5"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6"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7"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8"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9"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0"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1"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2"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3"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4"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5"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6"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7"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8"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9"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0"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1"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2"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3"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4"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5"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6"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7"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8"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9"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0"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1"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2"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3"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4"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5"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6"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7"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8"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9"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0"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1"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2"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3"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2"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3"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4"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5"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6"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1" name="322 Grupo"/>
          <p:cNvGrpSpPr/>
          <p:nvPr/>
        </p:nvGrpSpPr>
        <p:grpSpPr>
          <a:xfrm>
            <a:off x="1071538" y="2571744"/>
            <a:ext cx="928694" cy="857256"/>
            <a:chOff x="1214414" y="3143248"/>
            <a:chExt cx="1835616" cy="1666875"/>
          </a:xfrm>
        </p:grpSpPr>
        <p:pic>
          <p:nvPicPr>
            <p:cNvPr id="2671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318" name="317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2" name="323 Grupo"/>
          <p:cNvGrpSpPr/>
          <p:nvPr/>
        </p:nvGrpSpPr>
        <p:grpSpPr>
          <a:xfrm>
            <a:off x="1714480" y="2500306"/>
            <a:ext cx="1571636" cy="1500198"/>
            <a:chOff x="1214414" y="3143248"/>
            <a:chExt cx="1835616" cy="1666875"/>
          </a:xfrm>
        </p:grpSpPr>
        <p:pic>
          <p:nvPicPr>
            <p:cNvPr id="32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326" name="32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3" name="470 Grupo"/>
          <p:cNvGrpSpPr/>
          <p:nvPr/>
        </p:nvGrpSpPr>
        <p:grpSpPr>
          <a:xfrm>
            <a:off x="357158" y="2928934"/>
            <a:ext cx="928694" cy="857256"/>
            <a:chOff x="1214414" y="3143248"/>
            <a:chExt cx="1835616" cy="1666875"/>
          </a:xfrm>
        </p:grpSpPr>
        <p:pic>
          <p:nvPicPr>
            <p:cNvPr id="47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473" name="472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4" name="467 Grupo"/>
          <p:cNvGrpSpPr/>
          <p:nvPr/>
        </p:nvGrpSpPr>
        <p:grpSpPr>
          <a:xfrm>
            <a:off x="1071538" y="3143248"/>
            <a:ext cx="928694" cy="857256"/>
            <a:chOff x="1214414" y="3143248"/>
            <a:chExt cx="1835616" cy="1666875"/>
          </a:xfrm>
        </p:grpSpPr>
        <p:pic>
          <p:nvPicPr>
            <p:cNvPr id="469"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470" name="469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sp>
        <p:nvSpPr>
          <p:cNvPr id="474" name="473 Rectángulo"/>
          <p:cNvSpPr/>
          <p:nvPr/>
        </p:nvSpPr>
        <p:spPr>
          <a:xfrm>
            <a:off x="2786050" y="5000636"/>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15" name="474 Grupo"/>
          <p:cNvGrpSpPr/>
          <p:nvPr/>
        </p:nvGrpSpPr>
        <p:grpSpPr>
          <a:xfrm>
            <a:off x="1428728" y="3786191"/>
            <a:ext cx="1285884" cy="1214446"/>
            <a:chOff x="1357290" y="1571612"/>
            <a:chExt cx="1835616" cy="1666875"/>
          </a:xfrm>
        </p:grpSpPr>
        <p:pic>
          <p:nvPicPr>
            <p:cNvPr id="476"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477" name="476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6" name="477 Grupo"/>
          <p:cNvGrpSpPr/>
          <p:nvPr/>
        </p:nvGrpSpPr>
        <p:grpSpPr>
          <a:xfrm>
            <a:off x="214282" y="3571876"/>
            <a:ext cx="1824730" cy="1785950"/>
            <a:chOff x="5715008" y="2000240"/>
            <a:chExt cx="1824730" cy="1666875"/>
          </a:xfrm>
        </p:grpSpPr>
        <p:pic>
          <p:nvPicPr>
            <p:cNvPr id="479"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480" name="479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7" name="480 Grupo"/>
          <p:cNvGrpSpPr/>
          <p:nvPr/>
        </p:nvGrpSpPr>
        <p:grpSpPr>
          <a:xfrm>
            <a:off x="3786182" y="3786190"/>
            <a:ext cx="1214446" cy="1095372"/>
            <a:chOff x="3662363" y="2595563"/>
            <a:chExt cx="1819275" cy="1666876"/>
          </a:xfrm>
        </p:grpSpPr>
        <p:sp>
          <p:nvSpPr>
            <p:cNvPr id="482"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483"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4"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5"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6"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7"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8"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9"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0"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1"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2"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3"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4"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5"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6"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7"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8"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9"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0"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1"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2"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3"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4"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5"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6"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7"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8"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9"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0"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1"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2"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3"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4"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5"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6"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7"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8"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9"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0"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1"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2"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3"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4"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5"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6"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7"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8"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9"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0"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1"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2"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3"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4"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5"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6"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7"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8"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9"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0"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1"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2"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3"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4"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5"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6"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7"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8"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9"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8" name="549 Grupo"/>
          <p:cNvGrpSpPr/>
          <p:nvPr/>
        </p:nvGrpSpPr>
        <p:grpSpPr>
          <a:xfrm>
            <a:off x="3000364" y="5357826"/>
            <a:ext cx="1143008" cy="571504"/>
            <a:chOff x="3662363" y="2595563"/>
            <a:chExt cx="1819275" cy="1666876"/>
          </a:xfrm>
        </p:grpSpPr>
        <p:sp>
          <p:nvSpPr>
            <p:cNvPr id="551"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552"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3"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4"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5"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6"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7"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8"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9"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0"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1"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2"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3"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4"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5"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6"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7"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8"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9"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0"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1"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2"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3"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4"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5"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6"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7"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8"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9"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0"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1"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2"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3"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4"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5"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6"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7"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8"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9"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0"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1"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2"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3"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4"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5"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6"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7"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8"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9"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0"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1"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2"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3"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4"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5"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6"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7"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8"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9"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0"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1"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2"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3"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4"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5"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6"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7"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8"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9" name="687 Grupo"/>
          <p:cNvGrpSpPr/>
          <p:nvPr/>
        </p:nvGrpSpPr>
        <p:grpSpPr>
          <a:xfrm>
            <a:off x="1142976" y="4786322"/>
            <a:ext cx="928694" cy="857256"/>
            <a:chOff x="1214414" y="3143248"/>
            <a:chExt cx="1835616" cy="1666875"/>
          </a:xfrm>
        </p:grpSpPr>
        <p:pic>
          <p:nvPicPr>
            <p:cNvPr id="689"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0" name="689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0" name="690 Grupo"/>
          <p:cNvGrpSpPr/>
          <p:nvPr/>
        </p:nvGrpSpPr>
        <p:grpSpPr>
          <a:xfrm>
            <a:off x="1785918" y="4714884"/>
            <a:ext cx="1571636" cy="1500198"/>
            <a:chOff x="1214414" y="3143248"/>
            <a:chExt cx="1835616" cy="1666875"/>
          </a:xfrm>
        </p:grpSpPr>
        <p:pic>
          <p:nvPicPr>
            <p:cNvPr id="69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3" name="692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1" name="693 Grupo"/>
          <p:cNvGrpSpPr/>
          <p:nvPr/>
        </p:nvGrpSpPr>
        <p:grpSpPr>
          <a:xfrm>
            <a:off x="428596" y="5143512"/>
            <a:ext cx="928694" cy="857256"/>
            <a:chOff x="1214414" y="3143248"/>
            <a:chExt cx="1835616" cy="1666875"/>
          </a:xfrm>
        </p:grpSpPr>
        <p:pic>
          <p:nvPicPr>
            <p:cNvPr id="69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6" name="69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2" name="696 Grupo"/>
          <p:cNvGrpSpPr/>
          <p:nvPr/>
        </p:nvGrpSpPr>
        <p:grpSpPr>
          <a:xfrm>
            <a:off x="1142976" y="5357826"/>
            <a:ext cx="928694" cy="857256"/>
            <a:chOff x="1214414" y="3143248"/>
            <a:chExt cx="1835616" cy="1666875"/>
          </a:xfrm>
        </p:grpSpPr>
        <p:pic>
          <p:nvPicPr>
            <p:cNvPr id="698"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9" name="698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sp>
        <p:nvSpPr>
          <p:cNvPr id="700" name="699 Rectángulo"/>
          <p:cNvSpPr/>
          <p:nvPr/>
        </p:nvSpPr>
        <p:spPr>
          <a:xfrm flipH="1">
            <a:off x="6715140" y="5357826"/>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23" name="700 Grupo"/>
          <p:cNvGrpSpPr/>
          <p:nvPr/>
        </p:nvGrpSpPr>
        <p:grpSpPr>
          <a:xfrm flipH="1">
            <a:off x="5357818" y="4143381"/>
            <a:ext cx="1285884" cy="1214446"/>
            <a:chOff x="1357290" y="1571612"/>
            <a:chExt cx="1835616" cy="1666875"/>
          </a:xfrm>
        </p:grpSpPr>
        <p:pic>
          <p:nvPicPr>
            <p:cNvPr id="702"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703" name="702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4" name="703 Grupo"/>
          <p:cNvGrpSpPr/>
          <p:nvPr/>
        </p:nvGrpSpPr>
        <p:grpSpPr>
          <a:xfrm flipH="1">
            <a:off x="4143372" y="3929066"/>
            <a:ext cx="1824730" cy="1785950"/>
            <a:chOff x="5715008" y="2000240"/>
            <a:chExt cx="1824730" cy="1666875"/>
          </a:xfrm>
        </p:grpSpPr>
        <p:pic>
          <p:nvPicPr>
            <p:cNvPr id="705"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706" name="705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5" name="706 Grupo"/>
          <p:cNvGrpSpPr/>
          <p:nvPr/>
        </p:nvGrpSpPr>
        <p:grpSpPr>
          <a:xfrm flipH="1">
            <a:off x="6786578" y="3929066"/>
            <a:ext cx="1214446" cy="1095372"/>
            <a:chOff x="3662363" y="2595563"/>
            <a:chExt cx="1819275" cy="1666876"/>
          </a:xfrm>
        </p:grpSpPr>
        <p:sp>
          <p:nvSpPr>
            <p:cNvPr id="70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70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6" name="775 Grupo"/>
          <p:cNvGrpSpPr/>
          <p:nvPr/>
        </p:nvGrpSpPr>
        <p:grpSpPr>
          <a:xfrm flipH="1">
            <a:off x="6929454" y="5715016"/>
            <a:ext cx="1143008" cy="571504"/>
            <a:chOff x="3662363" y="2595563"/>
            <a:chExt cx="1819275" cy="1666876"/>
          </a:xfrm>
        </p:grpSpPr>
        <p:sp>
          <p:nvSpPr>
            <p:cNvPr id="777"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778"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9"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0"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1"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2"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3"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4"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5"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6"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7"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8"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9"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0"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1"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2"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3"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4"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5"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6"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7"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8"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9"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0"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1"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2"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3"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4"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5"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6"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7"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8"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9"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0"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1"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2"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3"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4"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5"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6"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7"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8"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9"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0"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1"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2"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3"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4"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5"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6"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7"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8"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9"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0"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1"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2"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3"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4"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5"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6"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7"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8"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9"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0"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1"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2"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3"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4"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7" name="844 Grupo"/>
          <p:cNvGrpSpPr/>
          <p:nvPr/>
        </p:nvGrpSpPr>
        <p:grpSpPr>
          <a:xfrm flipH="1">
            <a:off x="6786578" y="4572008"/>
            <a:ext cx="1409703" cy="1262065"/>
            <a:chOff x="3662363" y="2595563"/>
            <a:chExt cx="1819275" cy="1666876"/>
          </a:xfrm>
        </p:grpSpPr>
        <p:sp>
          <p:nvSpPr>
            <p:cNvPr id="846"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847"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8"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9"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0"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1"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2"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3"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4"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5"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6"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7"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8"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9"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0"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1"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2"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3"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4"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5"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6"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7"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8"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9"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0"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1"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2"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3"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4"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5"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6"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7"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8"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9"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0"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1"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2"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3"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4"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5"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6"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7"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8"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9"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0"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1"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2"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3"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4"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5"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6"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7"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8"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9"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0"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1"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2"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3"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4"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5"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6"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7"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8"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9"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0"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1"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2"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3"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8" name="913 Grupo"/>
          <p:cNvGrpSpPr/>
          <p:nvPr/>
        </p:nvGrpSpPr>
        <p:grpSpPr>
          <a:xfrm flipH="1">
            <a:off x="5072066" y="5143512"/>
            <a:ext cx="928694" cy="857256"/>
            <a:chOff x="1214414" y="3143248"/>
            <a:chExt cx="1835616" cy="1666875"/>
          </a:xfrm>
        </p:grpSpPr>
        <p:pic>
          <p:nvPicPr>
            <p:cNvPr id="91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16" name="91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 name="916 Grupo"/>
          <p:cNvGrpSpPr/>
          <p:nvPr/>
        </p:nvGrpSpPr>
        <p:grpSpPr>
          <a:xfrm flipH="1">
            <a:off x="5715008" y="5072074"/>
            <a:ext cx="1571636" cy="1500198"/>
            <a:chOff x="1214414" y="3143248"/>
            <a:chExt cx="1835616" cy="1666875"/>
          </a:xfrm>
        </p:grpSpPr>
        <p:pic>
          <p:nvPicPr>
            <p:cNvPr id="918"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19" name="918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0" name="919 Grupo"/>
          <p:cNvGrpSpPr/>
          <p:nvPr/>
        </p:nvGrpSpPr>
        <p:grpSpPr>
          <a:xfrm flipH="1">
            <a:off x="4357686" y="5500702"/>
            <a:ext cx="928694" cy="857256"/>
            <a:chOff x="1214414" y="3143248"/>
            <a:chExt cx="1835616" cy="1666875"/>
          </a:xfrm>
        </p:grpSpPr>
        <p:pic>
          <p:nvPicPr>
            <p:cNvPr id="921"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22" name="921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1" name="922 Grupo"/>
          <p:cNvGrpSpPr/>
          <p:nvPr/>
        </p:nvGrpSpPr>
        <p:grpSpPr>
          <a:xfrm flipH="1">
            <a:off x="5072066" y="5715016"/>
            <a:ext cx="928694" cy="857256"/>
            <a:chOff x="1214414" y="3143248"/>
            <a:chExt cx="1835616" cy="1666875"/>
          </a:xfrm>
        </p:grpSpPr>
        <p:pic>
          <p:nvPicPr>
            <p:cNvPr id="924"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25" name="924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377" name="925 Grupo"/>
          <p:cNvGrpSpPr/>
          <p:nvPr/>
        </p:nvGrpSpPr>
        <p:grpSpPr>
          <a:xfrm flipH="1">
            <a:off x="5929322" y="4143380"/>
            <a:ext cx="1285884" cy="1214446"/>
            <a:chOff x="1357290" y="1571612"/>
            <a:chExt cx="1835616" cy="1666875"/>
          </a:xfrm>
        </p:grpSpPr>
        <p:pic>
          <p:nvPicPr>
            <p:cNvPr id="927"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928" name="927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446" name="928 Grupo"/>
          <p:cNvGrpSpPr/>
          <p:nvPr/>
        </p:nvGrpSpPr>
        <p:grpSpPr>
          <a:xfrm>
            <a:off x="2071670" y="3714752"/>
            <a:ext cx="1285884" cy="1214446"/>
            <a:chOff x="1357290" y="1571612"/>
            <a:chExt cx="1835616" cy="1666875"/>
          </a:xfrm>
        </p:grpSpPr>
        <p:pic>
          <p:nvPicPr>
            <p:cNvPr id="930"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931" name="930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515" name="618 Grupo"/>
          <p:cNvGrpSpPr/>
          <p:nvPr/>
        </p:nvGrpSpPr>
        <p:grpSpPr>
          <a:xfrm>
            <a:off x="2857488" y="4214818"/>
            <a:ext cx="1409703" cy="1262065"/>
            <a:chOff x="3662363" y="2595563"/>
            <a:chExt cx="1819275" cy="1666876"/>
          </a:xfrm>
        </p:grpSpPr>
        <p:sp>
          <p:nvSpPr>
            <p:cNvPr id="62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62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sp>
        <p:nvSpPr>
          <p:cNvPr id="932" name="931 Rectángulo"/>
          <p:cNvSpPr/>
          <p:nvPr/>
        </p:nvSpPr>
        <p:spPr>
          <a:xfrm flipH="1">
            <a:off x="6643702" y="30003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1584" name="932 Grupo"/>
          <p:cNvGrpSpPr/>
          <p:nvPr/>
        </p:nvGrpSpPr>
        <p:grpSpPr>
          <a:xfrm flipH="1">
            <a:off x="5286380" y="1785927"/>
            <a:ext cx="1285884" cy="1214446"/>
            <a:chOff x="1357290" y="1571612"/>
            <a:chExt cx="1835616" cy="1666875"/>
          </a:xfrm>
        </p:grpSpPr>
        <p:pic>
          <p:nvPicPr>
            <p:cNvPr id="934"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935" name="934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88" name="935 Grupo"/>
          <p:cNvGrpSpPr/>
          <p:nvPr/>
        </p:nvGrpSpPr>
        <p:grpSpPr>
          <a:xfrm flipH="1">
            <a:off x="4071934" y="1571612"/>
            <a:ext cx="1824730" cy="1785950"/>
            <a:chOff x="5715008" y="2000240"/>
            <a:chExt cx="1824730" cy="1666875"/>
          </a:xfrm>
        </p:grpSpPr>
        <p:pic>
          <p:nvPicPr>
            <p:cNvPr id="937"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938" name="937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89" name="938 Grupo"/>
          <p:cNvGrpSpPr/>
          <p:nvPr/>
        </p:nvGrpSpPr>
        <p:grpSpPr>
          <a:xfrm flipH="1">
            <a:off x="6715140" y="1571612"/>
            <a:ext cx="1214446" cy="1095372"/>
            <a:chOff x="3662363" y="2595563"/>
            <a:chExt cx="1819275" cy="1666876"/>
          </a:xfrm>
        </p:grpSpPr>
        <p:sp>
          <p:nvSpPr>
            <p:cNvPr id="94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94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90" name="1007 Grupo"/>
          <p:cNvGrpSpPr/>
          <p:nvPr/>
        </p:nvGrpSpPr>
        <p:grpSpPr>
          <a:xfrm flipH="1">
            <a:off x="6858016" y="3357562"/>
            <a:ext cx="1143008" cy="571504"/>
            <a:chOff x="3662363" y="2595563"/>
            <a:chExt cx="1819275" cy="1666876"/>
          </a:xfrm>
        </p:grpSpPr>
        <p:sp>
          <p:nvSpPr>
            <p:cNvPr id="1009"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010"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1"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2"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3"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4"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5"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6"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7"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8"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9"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0"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1"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2"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3"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4"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5"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6"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7"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8"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9"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0"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1"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2"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3"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4"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5"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6"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7"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8"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9"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0"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1"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2"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3"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4"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5"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6"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7"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8"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9"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0"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1"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2"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3"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4"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5"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6"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7"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8"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9"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0"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1"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2"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3"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4"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5"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6"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7"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8"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9"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0"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1"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2"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3"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4"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5"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6"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91" name="1076 Grupo"/>
          <p:cNvGrpSpPr/>
          <p:nvPr/>
        </p:nvGrpSpPr>
        <p:grpSpPr>
          <a:xfrm flipH="1">
            <a:off x="6715140" y="2214554"/>
            <a:ext cx="1409703" cy="1262065"/>
            <a:chOff x="3662363" y="2595563"/>
            <a:chExt cx="1819275" cy="1666876"/>
          </a:xfrm>
        </p:grpSpPr>
        <p:sp>
          <p:nvSpPr>
            <p:cNvPr id="107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07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92" name="1145 Grupo"/>
          <p:cNvGrpSpPr/>
          <p:nvPr/>
        </p:nvGrpSpPr>
        <p:grpSpPr>
          <a:xfrm flipH="1">
            <a:off x="5000628" y="2786058"/>
            <a:ext cx="928694" cy="857256"/>
            <a:chOff x="1214414" y="3143248"/>
            <a:chExt cx="1835616" cy="1666875"/>
          </a:xfrm>
        </p:grpSpPr>
        <p:pic>
          <p:nvPicPr>
            <p:cNvPr id="1147"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48" name="1147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3" name="1148 Grupo"/>
          <p:cNvGrpSpPr/>
          <p:nvPr/>
        </p:nvGrpSpPr>
        <p:grpSpPr>
          <a:xfrm flipH="1">
            <a:off x="5643570" y="2714620"/>
            <a:ext cx="1571636" cy="1500198"/>
            <a:chOff x="1214414" y="3143248"/>
            <a:chExt cx="1835616" cy="1666875"/>
          </a:xfrm>
        </p:grpSpPr>
        <p:pic>
          <p:nvPicPr>
            <p:cNvPr id="1150"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51" name="1150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4" name="1151 Grupo"/>
          <p:cNvGrpSpPr/>
          <p:nvPr/>
        </p:nvGrpSpPr>
        <p:grpSpPr>
          <a:xfrm flipH="1">
            <a:off x="4286248" y="3143248"/>
            <a:ext cx="928694" cy="857256"/>
            <a:chOff x="1214414" y="3143248"/>
            <a:chExt cx="1835616" cy="1666875"/>
          </a:xfrm>
        </p:grpSpPr>
        <p:pic>
          <p:nvPicPr>
            <p:cNvPr id="1153"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54" name="1153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5" name="1154 Grupo"/>
          <p:cNvGrpSpPr/>
          <p:nvPr/>
        </p:nvGrpSpPr>
        <p:grpSpPr>
          <a:xfrm flipH="1">
            <a:off x="5000628" y="3357562"/>
            <a:ext cx="928694" cy="857256"/>
            <a:chOff x="1214414" y="3143248"/>
            <a:chExt cx="1835616" cy="1666875"/>
          </a:xfrm>
        </p:grpSpPr>
        <p:pic>
          <p:nvPicPr>
            <p:cNvPr id="1156"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57" name="1156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6" name="1157 Grupo"/>
          <p:cNvGrpSpPr/>
          <p:nvPr/>
        </p:nvGrpSpPr>
        <p:grpSpPr>
          <a:xfrm flipH="1">
            <a:off x="5857884" y="1785926"/>
            <a:ext cx="1285884" cy="1214446"/>
            <a:chOff x="1357290" y="1571612"/>
            <a:chExt cx="1835616" cy="1666875"/>
          </a:xfrm>
        </p:grpSpPr>
        <p:pic>
          <p:nvPicPr>
            <p:cNvPr id="1159"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1160" name="1159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7" name="1160 Grupo"/>
          <p:cNvGrpSpPr/>
          <p:nvPr/>
        </p:nvGrpSpPr>
        <p:grpSpPr>
          <a:xfrm flipH="1">
            <a:off x="3000364" y="3500438"/>
            <a:ext cx="928694" cy="857256"/>
            <a:chOff x="1214414" y="3143248"/>
            <a:chExt cx="1835616" cy="1666875"/>
          </a:xfrm>
        </p:grpSpPr>
        <p:pic>
          <p:nvPicPr>
            <p:cNvPr id="116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63" name="1162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8" name="1163 Grupo"/>
          <p:cNvGrpSpPr/>
          <p:nvPr/>
        </p:nvGrpSpPr>
        <p:grpSpPr>
          <a:xfrm flipH="1">
            <a:off x="3714744" y="2786058"/>
            <a:ext cx="928694" cy="857256"/>
            <a:chOff x="1214414" y="3143248"/>
            <a:chExt cx="1835616" cy="1666875"/>
          </a:xfrm>
        </p:grpSpPr>
        <p:pic>
          <p:nvPicPr>
            <p:cNvPr id="116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66" name="116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9" name="1166 Grupo"/>
          <p:cNvGrpSpPr/>
          <p:nvPr/>
        </p:nvGrpSpPr>
        <p:grpSpPr>
          <a:xfrm flipH="1">
            <a:off x="3714744" y="5214950"/>
            <a:ext cx="928694" cy="857256"/>
            <a:chOff x="1214414" y="3143248"/>
            <a:chExt cx="1835616" cy="1666875"/>
          </a:xfrm>
        </p:grpSpPr>
        <p:pic>
          <p:nvPicPr>
            <p:cNvPr id="1168"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69" name="1168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00" name="1169 Grupo"/>
          <p:cNvGrpSpPr/>
          <p:nvPr/>
        </p:nvGrpSpPr>
        <p:grpSpPr>
          <a:xfrm>
            <a:off x="2928926" y="5857892"/>
            <a:ext cx="1143008" cy="571504"/>
            <a:chOff x="3662363" y="2595563"/>
            <a:chExt cx="1819275" cy="1666876"/>
          </a:xfrm>
        </p:grpSpPr>
        <p:sp>
          <p:nvSpPr>
            <p:cNvPr id="1171"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172"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3"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4"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5"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6"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7"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8"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9"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0"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1"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2"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3"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4"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5"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6"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7"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8"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9"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0"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1"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2"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3"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4"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5"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6"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7"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8"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9"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0"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1"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2"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3"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4"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5"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6"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7"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8"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9"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0"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1"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2"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3"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4"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5"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6"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7"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8"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9"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0"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1"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2"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3"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4"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5"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6"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7"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8"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9"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0"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1"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2"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3"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4"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5"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6"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7"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8"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1" name="1238 Grupo"/>
          <p:cNvGrpSpPr/>
          <p:nvPr/>
        </p:nvGrpSpPr>
        <p:grpSpPr>
          <a:xfrm>
            <a:off x="3857620" y="6072206"/>
            <a:ext cx="1143008" cy="571504"/>
            <a:chOff x="3662363" y="2595563"/>
            <a:chExt cx="1819275" cy="1666876"/>
          </a:xfrm>
        </p:grpSpPr>
        <p:sp>
          <p:nvSpPr>
            <p:cNvPr id="124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24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2" name="1307 Grupo"/>
          <p:cNvGrpSpPr/>
          <p:nvPr/>
        </p:nvGrpSpPr>
        <p:grpSpPr>
          <a:xfrm>
            <a:off x="285720" y="5929330"/>
            <a:ext cx="1143008" cy="571504"/>
            <a:chOff x="3662363" y="2595563"/>
            <a:chExt cx="1819275" cy="1666876"/>
          </a:xfrm>
        </p:grpSpPr>
        <p:sp>
          <p:nvSpPr>
            <p:cNvPr id="1309"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310"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1"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2"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3"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4"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5"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6"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7"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8"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9"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0"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1"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2"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3"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4"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5"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6"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7"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8"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9"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0"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1"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2"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3"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4"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5"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6"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7"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8"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9"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0"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1"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2"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3"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4"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5"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6"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7"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8"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9"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0"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1"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2"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3"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4"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5"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6"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7"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8"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9"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0"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1"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2"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3"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4"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5"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6"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7"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8"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9"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0"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1"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2"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3"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4"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5"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6"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3" name="1376 Grupo"/>
          <p:cNvGrpSpPr/>
          <p:nvPr/>
        </p:nvGrpSpPr>
        <p:grpSpPr>
          <a:xfrm>
            <a:off x="6143636" y="1214422"/>
            <a:ext cx="1143008" cy="571504"/>
            <a:chOff x="3662363" y="2595563"/>
            <a:chExt cx="1819275" cy="1666876"/>
          </a:xfrm>
        </p:grpSpPr>
        <p:sp>
          <p:nvSpPr>
            <p:cNvPr id="137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37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4" name="1445 Grupo"/>
          <p:cNvGrpSpPr/>
          <p:nvPr/>
        </p:nvGrpSpPr>
        <p:grpSpPr>
          <a:xfrm flipH="1">
            <a:off x="5072066" y="928670"/>
            <a:ext cx="1214446" cy="1095372"/>
            <a:chOff x="3662363" y="2595563"/>
            <a:chExt cx="1819275" cy="1666876"/>
          </a:xfrm>
        </p:grpSpPr>
        <p:sp>
          <p:nvSpPr>
            <p:cNvPr id="1447"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448"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9"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0"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1"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2"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3"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4"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5"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6"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7"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8"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9"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0"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1"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2"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3"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4"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5"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6"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7"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8"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9"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0"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1"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2"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3"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4"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5"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6"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7"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8"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9"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0"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1"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2"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3"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4"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5"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6"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7"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8"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9"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0"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1"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2"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3"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4"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5"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6"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7"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8"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9"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0"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1"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2"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3"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4"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5"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6"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7"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8"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9"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0"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1"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2"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3"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4"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5" name="1514 Grupo"/>
          <p:cNvGrpSpPr/>
          <p:nvPr/>
        </p:nvGrpSpPr>
        <p:grpSpPr>
          <a:xfrm flipH="1">
            <a:off x="4143372" y="928670"/>
            <a:ext cx="1214446" cy="1095372"/>
            <a:chOff x="3662363" y="2595563"/>
            <a:chExt cx="1819275" cy="1666876"/>
          </a:xfrm>
        </p:grpSpPr>
        <p:sp>
          <p:nvSpPr>
            <p:cNvPr id="1516"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517"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8"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9"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0"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1"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2"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3"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4"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5"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6"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7"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8"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9"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0"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1"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2"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3"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4"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5"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6"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7"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8"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9"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0"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1"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2"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3"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4"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5"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6"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7"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8"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9"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0"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1"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2"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3"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4"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5"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6"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7"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8"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9"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0"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1"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2"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3"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4"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5"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6"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7"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8"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9"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0"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1"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2"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3"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4"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5"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6"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7"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8"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9"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0"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1"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2"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3"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6" name="1583 Grupo"/>
          <p:cNvGrpSpPr/>
          <p:nvPr/>
        </p:nvGrpSpPr>
        <p:grpSpPr>
          <a:xfrm flipH="1">
            <a:off x="2928926" y="857232"/>
            <a:ext cx="1214446" cy="1095372"/>
            <a:chOff x="3662363" y="2595563"/>
            <a:chExt cx="1819275" cy="1666876"/>
          </a:xfrm>
        </p:grpSpPr>
        <p:sp>
          <p:nvSpPr>
            <p:cNvPr id="1585"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586"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7"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8"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9"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0"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1"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2"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3"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4"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5"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6"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7"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8"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9"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0"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1"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2"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3"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4"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5"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6"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7"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8"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9"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0"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1"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2"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3"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4"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5"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6"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7"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8"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9"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0"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1"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2"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3"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4"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5"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6"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7"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8"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9"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0"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1"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2"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3"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4"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5"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6"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7"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8"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9"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0"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1"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2"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3"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4"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5"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6"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7"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8"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9"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50"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51"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52"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spTree>
  </p:cSld>
  <p:clrMapOvr>
    <a:masterClrMapping/>
  </p:clrMapOvr>
  <p:transition>
    <p:cut/>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690 Grupo"/>
          <p:cNvGrpSpPr/>
          <p:nvPr/>
        </p:nvGrpSpPr>
        <p:grpSpPr>
          <a:xfrm>
            <a:off x="1857356" y="4714884"/>
            <a:ext cx="1571636" cy="1500198"/>
            <a:chOff x="1214414" y="3143248"/>
            <a:chExt cx="1835616" cy="1666875"/>
          </a:xfrm>
        </p:grpSpPr>
        <p:pic>
          <p:nvPicPr>
            <p:cNvPr id="69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3" name="692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 name="321 Grupo"/>
          <p:cNvGrpSpPr/>
          <p:nvPr/>
        </p:nvGrpSpPr>
        <p:grpSpPr>
          <a:xfrm>
            <a:off x="1357290" y="1571613"/>
            <a:ext cx="1285884" cy="1214446"/>
            <a:chOff x="1357290" y="1571612"/>
            <a:chExt cx="1835616" cy="1666875"/>
          </a:xfrm>
        </p:grpSpPr>
        <p:pic>
          <p:nvPicPr>
            <p:cNvPr id="26711"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317" name="316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sp>
        <p:nvSpPr>
          <p:cNvPr id="6" name="5 Marcador de número de diapositiva"/>
          <p:cNvSpPr>
            <a:spLocks noGrp="1"/>
          </p:cNvSpPr>
          <p:nvPr>
            <p:ph type="sldNum" sz="quarter" idx="12"/>
          </p:nvPr>
        </p:nvSpPr>
        <p:spPr/>
        <p:txBody>
          <a:bodyPr/>
          <a:lstStyle/>
          <a:p>
            <a:fld id="{1AD93096-5B34-4342-9326-69289CEAE4C2}" type="slidenum">
              <a:rPr lang="es-VE" smtClean="0"/>
              <a:pPr/>
              <a:t>16</a:t>
            </a:fld>
            <a:endParaRPr kumimoji="0" lang="es-VE"/>
          </a:p>
        </p:txBody>
      </p:sp>
      <p:sp>
        <p:nvSpPr>
          <p:cNvPr id="7" name="6 Marcador de pie de página"/>
          <p:cNvSpPr>
            <a:spLocks noGrp="1"/>
          </p:cNvSpPr>
          <p:nvPr>
            <p:ph type="ftr" sz="quarter" idx="11"/>
          </p:nvPr>
        </p:nvSpPr>
        <p:spPr/>
        <p:txBody>
          <a:bodyPr/>
          <a:lstStyle/>
          <a:p>
            <a:endParaRPr kumimoji="0" lang="es-ES"/>
          </a:p>
        </p:txBody>
      </p:sp>
      <p:sp>
        <p:nvSpPr>
          <p:cNvPr id="9" name="8 Título"/>
          <p:cNvSpPr>
            <a:spLocks noGrp="1"/>
          </p:cNvSpPr>
          <p:nvPr>
            <p:ph type="title"/>
          </p:nvPr>
        </p:nvSpPr>
        <p:spPr>
          <a:xfrm>
            <a:off x="457200" y="320040"/>
            <a:ext cx="7242048" cy="465754"/>
          </a:xfrm>
        </p:spPr>
        <p:txBody>
          <a:bodyPr>
            <a:normAutofit fontScale="90000"/>
          </a:bodyPr>
          <a:lstStyle/>
          <a:p>
            <a:r>
              <a:rPr lang="es-VE" dirty="0" smtClean="0"/>
              <a:t>MUESTRA AL AZAR SIMPLE</a:t>
            </a:r>
            <a:endParaRPr lang="es-VE" dirty="0"/>
          </a:p>
        </p:txBody>
      </p:sp>
      <p:sp>
        <p:nvSpPr>
          <p:cNvPr id="316" name="315 Rectángulo"/>
          <p:cNvSpPr/>
          <p:nvPr/>
        </p:nvSpPr>
        <p:spPr>
          <a:xfrm>
            <a:off x="2714612" y="278605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4" name="319 Grupo"/>
          <p:cNvGrpSpPr/>
          <p:nvPr/>
        </p:nvGrpSpPr>
        <p:grpSpPr>
          <a:xfrm>
            <a:off x="142844" y="1357298"/>
            <a:ext cx="1824730" cy="1785950"/>
            <a:chOff x="5715008" y="2000240"/>
            <a:chExt cx="1824730" cy="1666875"/>
          </a:xfrm>
        </p:grpSpPr>
        <p:pic>
          <p:nvPicPr>
            <p:cNvPr id="26710"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319" name="318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5" name="326 Grupo"/>
          <p:cNvGrpSpPr/>
          <p:nvPr/>
        </p:nvGrpSpPr>
        <p:grpSpPr>
          <a:xfrm>
            <a:off x="3714744" y="1571612"/>
            <a:ext cx="1214446" cy="1095372"/>
            <a:chOff x="3662363" y="2595563"/>
            <a:chExt cx="1819275" cy="1666876"/>
          </a:xfrm>
        </p:grpSpPr>
        <p:sp>
          <p:nvSpPr>
            <p:cNvPr id="32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32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8" name="395 Grupo"/>
          <p:cNvGrpSpPr/>
          <p:nvPr/>
        </p:nvGrpSpPr>
        <p:grpSpPr>
          <a:xfrm>
            <a:off x="2285984" y="1357298"/>
            <a:ext cx="1285884" cy="1214446"/>
            <a:chOff x="1357290" y="1571612"/>
            <a:chExt cx="1835616" cy="1666875"/>
          </a:xfrm>
        </p:grpSpPr>
        <p:pic>
          <p:nvPicPr>
            <p:cNvPr id="397"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398" name="397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0" name="398 Grupo"/>
          <p:cNvGrpSpPr/>
          <p:nvPr/>
        </p:nvGrpSpPr>
        <p:grpSpPr>
          <a:xfrm>
            <a:off x="2928926" y="3143248"/>
            <a:ext cx="1143008" cy="571504"/>
            <a:chOff x="3662363" y="2595563"/>
            <a:chExt cx="1819275" cy="1666876"/>
          </a:xfrm>
        </p:grpSpPr>
        <p:sp>
          <p:nvSpPr>
            <p:cNvPr id="40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40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1" name="91 Grupo"/>
          <p:cNvGrpSpPr/>
          <p:nvPr/>
        </p:nvGrpSpPr>
        <p:grpSpPr>
          <a:xfrm>
            <a:off x="2786050" y="2000240"/>
            <a:ext cx="1409703" cy="1262065"/>
            <a:chOff x="3662363" y="2595563"/>
            <a:chExt cx="1819275" cy="1666876"/>
          </a:xfrm>
        </p:grpSpPr>
        <p:sp>
          <p:nvSpPr>
            <p:cNvPr id="2662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2663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3"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4"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5"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6"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7"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8"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9"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0"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1"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2"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3"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4"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5"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6"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7"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8"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9"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0"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1"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2"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3"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4"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5"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6"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7"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8"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9"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0"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1"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2"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3"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4"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5"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6"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7"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8"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9"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0"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1"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2"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3"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4"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5"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6"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7"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8"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9"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0"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1"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2"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3"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4"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5"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6"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7"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8"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9"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0"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1"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2"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3"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2"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3"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4"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5"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6"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2" name="322 Grupo"/>
          <p:cNvGrpSpPr/>
          <p:nvPr/>
        </p:nvGrpSpPr>
        <p:grpSpPr>
          <a:xfrm>
            <a:off x="1071538" y="2571744"/>
            <a:ext cx="928694" cy="857256"/>
            <a:chOff x="1214414" y="3143248"/>
            <a:chExt cx="1835616" cy="1666875"/>
          </a:xfrm>
        </p:grpSpPr>
        <p:pic>
          <p:nvPicPr>
            <p:cNvPr id="2671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318" name="317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3" name="323 Grupo"/>
          <p:cNvGrpSpPr/>
          <p:nvPr/>
        </p:nvGrpSpPr>
        <p:grpSpPr>
          <a:xfrm>
            <a:off x="1714480" y="2500306"/>
            <a:ext cx="1571636" cy="1500198"/>
            <a:chOff x="1214414" y="3143248"/>
            <a:chExt cx="1835616" cy="1666875"/>
          </a:xfrm>
        </p:grpSpPr>
        <p:pic>
          <p:nvPicPr>
            <p:cNvPr id="32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326" name="32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4" name="470 Grupo"/>
          <p:cNvGrpSpPr/>
          <p:nvPr/>
        </p:nvGrpSpPr>
        <p:grpSpPr>
          <a:xfrm>
            <a:off x="357158" y="2928934"/>
            <a:ext cx="928694" cy="857256"/>
            <a:chOff x="1214414" y="3143248"/>
            <a:chExt cx="1835616" cy="1666875"/>
          </a:xfrm>
        </p:grpSpPr>
        <p:pic>
          <p:nvPicPr>
            <p:cNvPr id="47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473" name="472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5" name="467 Grupo"/>
          <p:cNvGrpSpPr/>
          <p:nvPr/>
        </p:nvGrpSpPr>
        <p:grpSpPr>
          <a:xfrm>
            <a:off x="1071538" y="3143248"/>
            <a:ext cx="928694" cy="857256"/>
            <a:chOff x="1214414" y="3143248"/>
            <a:chExt cx="1835616" cy="1666875"/>
          </a:xfrm>
        </p:grpSpPr>
        <p:pic>
          <p:nvPicPr>
            <p:cNvPr id="469"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470" name="469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sp>
        <p:nvSpPr>
          <p:cNvPr id="474" name="473 Rectángulo"/>
          <p:cNvSpPr/>
          <p:nvPr/>
        </p:nvSpPr>
        <p:spPr>
          <a:xfrm>
            <a:off x="2786050" y="5000636"/>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16" name="474 Grupo"/>
          <p:cNvGrpSpPr/>
          <p:nvPr/>
        </p:nvGrpSpPr>
        <p:grpSpPr>
          <a:xfrm>
            <a:off x="1428728" y="3786191"/>
            <a:ext cx="1285884" cy="1214446"/>
            <a:chOff x="1357290" y="1571612"/>
            <a:chExt cx="1835616" cy="1666875"/>
          </a:xfrm>
        </p:grpSpPr>
        <p:pic>
          <p:nvPicPr>
            <p:cNvPr id="476"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477" name="476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7" name="477 Grupo"/>
          <p:cNvGrpSpPr/>
          <p:nvPr/>
        </p:nvGrpSpPr>
        <p:grpSpPr>
          <a:xfrm>
            <a:off x="214282" y="3571876"/>
            <a:ext cx="1824730" cy="1785950"/>
            <a:chOff x="5715008" y="2000240"/>
            <a:chExt cx="1824730" cy="1666875"/>
          </a:xfrm>
        </p:grpSpPr>
        <p:pic>
          <p:nvPicPr>
            <p:cNvPr id="479"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480" name="479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8" name="480 Grupo"/>
          <p:cNvGrpSpPr/>
          <p:nvPr/>
        </p:nvGrpSpPr>
        <p:grpSpPr>
          <a:xfrm>
            <a:off x="3786182" y="3786190"/>
            <a:ext cx="1214446" cy="1095372"/>
            <a:chOff x="3662363" y="2595563"/>
            <a:chExt cx="1819275" cy="1666876"/>
          </a:xfrm>
        </p:grpSpPr>
        <p:sp>
          <p:nvSpPr>
            <p:cNvPr id="482"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483"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4"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5"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6"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7"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8"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9"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0"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1"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2"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3"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4"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5"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6"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7"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8"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9"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0"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1"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2"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3"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4"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5"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6"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7"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8"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9"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0"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1"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2"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3"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4"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5"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6"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7"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8"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9"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0"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1"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2"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3"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4"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5"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6"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7"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8"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9"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0"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1"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2"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3"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4"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5"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6"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7"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8"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9"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0"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1"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2"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3"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4"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5"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6"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7"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8"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9"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9" name="549 Grupo"/>
          <p:cNvGrpSpPr/>
          <p:nvPr/>
        </p:nvGrpSpPr>
        <p:grpSpPr>
          <a:xfrm>
            <a:off x="3000364" y="5357826"/>
            <a:ext cx="1143008" cy="571504"/>
            <a:chOff x="3662363" y="2595563"/>
            <a:chExt cx="1819275" cy="1666876"/>
          </a:xfrm>
        </p:grpSpPr>
        <p:sp>
          <p:nvSpPr>
            <p:cNvPr id="551"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552"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3"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4"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5"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6"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7"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8"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9"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0"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1"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2"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3"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4"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5"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6"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7"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8"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9"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0"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1"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2"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3"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4"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5"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6"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7"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8"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9"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0"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1"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2"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3"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4"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5"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6"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7"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8"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9"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0"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1"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2"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3"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4"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5"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6"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7"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8"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9"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0"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1"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2"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3"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4"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5"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6"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7"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8"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9"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0"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1"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2"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3"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4"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5"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6"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7"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8"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0" name="687 Grupo"/>
          <p:cNvGrpSpPr/>
          <p:nvPr/>
        </p:nvGrpSpPr>
        <p:grpSpPr>
          <a:xfrm>
            <a:off x="1142976" y="4786322"/>
            <a:ext cx="928694" cy="857256"/>
            <a:chOff x="1214414" y="3143248"/>
            <a:chExt cx="1835616" cy="1666875"/>
          </a:xfrm>
        </p:grpSpPr>
        <p:pic>
          <p:nvPicPr>
            <p:cNvPr id="689"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0" name="689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1" name="693 Grupo"/>
          <p:cNvGrpSpPr/>
          <p:nvPr/>
        </p:nvGrpSpPr>
        <p:grpSpPr>
          <a:xfrm>
            <a:off x="428596" y="5143512"/>
            <a:ext cx="928694" cy="857256"/>
            <a:chOff x="1214414" y="3143248"/>
            <a:chExt cx="1835616" cy="1666875"/>
          </a:xfrm>
        </p:grpSpPr>
        <p:pic>
          <p:nvPicPr>
            <p:cNvPr id="69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6" name="69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2" name="696 Grupo"/>
          <p:cNvGrpSpPr/>
          <p:nvPr/>
        </p:nvGrpSpPr>
        <p:grpSpPr>
          <a:xfrm>
            <a:off x="1142976" y="5357826"/>
            <a:ext cx="928694" cy="857256"/>
            <a:chOff x="1214414" y="3143248"/>
            <a:chExt cx="1835616" cy="1666875"/>
          </a:xfrm>
        </p:grpSpPr>
        <p:pic>
          <p:nvPicPr>
            <p:cNvPr id="698"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9" name="698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sp>
        <p:nvSpPr>
          <p:cNvPr id="700" name="699 Rectángulo"/>
          <p:cNvSpPr/>
          <p:nvPr/>
        </p:nvSpPr>
        <p:spPr>
          <a:xfrm flipH="1">
            <a:off x="6715140" y="5357826"/>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23" name="700 Grupo"/>
          <p:cNvGrpSpPr/>
          <p:nvPr/>
        </p:nvGrpSpPr>
        <p:grpSpPr>
          <a:xfrm flipH="1">
            <a:off x="5357818" y="4143381"/>
            <a:ext cx="1285884" cy="1214446"/>
            <a:chOff x="1357290" y="1571612"/>
            <a:chExt cx="1835616" cy="1666875"/>
          </a:xfrm>
        </p:grpSpPr>
        <p:pic>
          <p:nvPicPr>
            <p:cNvPr id="702"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703" name="702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4" name="703 Grupo"/>
          <p:cNvGrpSpPr/>
          <p:nvPr/>
        </p:nvGrpSpPr>
        <p:grpSpPr>
          <a:xfrm flipH="1">
            <a:off x="4143372" y="3929066"/>
            <a:ext cx="1824730" cy="1785950"/>
            <a:chOff x="5715008" y="2000240"/>
            <a:chExt cx="1824730" cy="1666875"/>
          </a:xfrm>
        </p:grpSpPr>
        <p:pic>
          <p:nvPicPr>
            <p:cNvPr id="705"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706" name="705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5" name="706 Grupo"/>
          <p:cNvGrpSpPr/>
          <p:nvPr/>
        </p:nvGrpSpPr>
        <p:grpSpPr>
          <a:xfrm flipH="1">
            <a:off x="6786578" y="3929066"/>
            <a:ext cx="1214446" cy="1095372"/>
            <a:chOff x="3662363" y="2595563"/>
            <a:chExt cx="1819275" cy="1666876"/>
          </a:xfrm>
        </p:grpSpPr>
        <p:sp>
          <p:nvSpPr>
            <p:cNvPr id="70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70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6" name="775 Grupo"/>
          <p:cNvGrpSpPr/>
          <p:nvPr/>
        </p:nvGrpSpPr>
        <p:grpSpPr>
          <a:xfrm flipH="1">
            <a:off x="6929454" y="5715016"/>
            <a:ext cx="1143008" cy="571504"/>
            <a:chOff x="3662363" y="2595563"/>
            <a:chExt cx="1819275" cy="1666876"/>
          </a:xfrm>
        </p:grpSpPr>
        <p:sp>
          <p:nvSpPr>
            <p:cNvPr id="777"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778"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9"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0"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1"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2"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3"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4"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5"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6"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7"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8"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9"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0"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1"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2"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3"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4"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5"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6"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7"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8"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9"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0"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1"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2"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3"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4"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5"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6"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7"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8"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9"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0"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1"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2"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3"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4"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5"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6"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7"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8"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9"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0"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1"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2"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3"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4"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5"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6"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7"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8"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9"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0"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1"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2"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3"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4"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5"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6"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7"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8"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9"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0"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1"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2"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3"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4"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7" name="844 Grupo"/>
          <p:cNvGrpSpPr/>
          <p:nvPr/>
        </p:nvGrpSpPr>
        <p:grpSpPr>
          <a:xfrm flipH="1">
            <a:off x="6786578" y="4572008"/>
            <a:ext cx="1409703" cy="1262065"/>
            <a:chOff x="3662363" y="2595563"/>
            <a:chExt cx="1819275" cy="1666876"/>
          </a:xfrm>
        </p:grpSpPr>
        <p:sp>
          <p:nvSpPr>
            <p:cNvPr id="846"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847"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8"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9"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0"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1"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2"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3"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4"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5"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6"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7"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8"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9"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0"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1"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2"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3"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4"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5"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6"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7"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8"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9"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0"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1"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2"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3"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4"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5"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6"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7"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8"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9"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0"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1"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2"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3"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4"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5"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6"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7"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8"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9"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0"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1"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2"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3"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4"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5"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6"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7"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8"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9"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0"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1"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2"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3"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4"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5"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6"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7"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8"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9"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0"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1"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2"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3"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8" name="913 Grupo"/>
          <p:cNvGrpSpPr/>
          <p:nvPr/>
        </p:nvGrpSpPr>
        <p:grpSpPr>
          <a:xfrm flipH="1">
            <a:off x="5072066" y="5143512"/>
            <a:ext cx="928694" cy="857256"/>
            <a:chOff x="1214414" y="3143248"/>
            <a:chExt cx="1835616" cy="1666875"/>
          </a:xfrm>
        </p:grpSpPr>
        <p:pic>
          <p:nvPicPr>
            <p:cNvPr id="91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16" name="91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 name="916 Grupo"/>
          <p:cNvGrpSpPr/>
          <p:nvPr/>
        </p:nvGrpSpPr>
        <p:grpSpPr>
          <a:xfrm flipH="1">
            <a:off x="5715008" y="5072074"/>
            <a:ext cx="1571636" cy="1500198"/>
            <a:chOff x="1214414" y="3143248"/>
            <a:chExt cx="1835616" cy="1666875"/>
          </a:xfrm>
        </p:grpSpPr>
        <p:pic>
          <p:nvPicPr>
            <p:cNvPr id="918"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19" name="918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0" name="919 Grupo"/>
          <p:cNvGrpSpPr/>
          <p:nvPr/>
        </p:nvGrpSpPr>
        <p:grpSpPr>
          <a:xfrm flipH="1">
            <a:off x="4357686" y="5500702"/>
            <a:ext cx="928694" cy="857256"/>
            <a:chOff x="1214414" y="3143248"/>
            <a:chExt cx="1835616" cy="1666875"/>
          </a:xfrm>
        </p:grpSpPr>
        <p:pic>
          <p:nvPicPr>
            <p:cNvPr id="921"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22" name="921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1" name="922 Grupo"/>
          <p:cNvGrpSpPr/>
          <p:nvPr/>
        </p:nvGrpSpPr>
        <p:grpSpPr>
          <a:xfrm flipH="1">
            <a:off x="5072066" y="5715016"/>
            <a:ext cx="928694" cy="857256"/>
            <a:chOff x="1214414" y="3143248"/>
            <a:chExt cx="1835616" cy="1666875"/>
          </a:xfrm>
        </p:grpSpPr>
        <p:pic>
          <p:nvPicPr>
            <p:cNvPr id="924"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25" name="924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377" name="925 Grupo"/>
          <p:cNvGrpSpPr/>
          <p:nvPr/>
        </p:nvGrpSpPr>
        <p:grpSpPr>
          <a:xfrm flipH="1">
            <a:off x="5929322" y="4143380"/>
            <a:ext cx="1285884" cy="1214446"/>
            <a:chOff x="1357290" y="1571612"/>
            <a:chExt cx="1835616" cy="1666875"/>
          </a:xfrm>
        </p:grpSpPr>
        <p:pic>
          <p:nvPicPr>
            <p:cNvPr id="927"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928" name="927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446" name="928 Grupo"/>
          <p:cNvGrpSpPr/>
          <p:nvPr/>
        </p:nvGrpSpPr>
        <p:grpSpPr>
          <a:xfrm>
            <a:off x="2071670" y="3714752"/>
            <a:ext cx="1285884" cy="1214446"/>
            <a:chOff x="1357290" y="1571612"/>
            <a:chExt cx="1835616" cy="1666875"/>
          </a:xfrm>
        </p:grpSpPr>
        <p:pic>
          <p:nvPicPr>
            <p:cNvPr id="930"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931" name="930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515" name="618 Grupo"/>
          <p:cNvGrpSpPr/>
          <p:nvPr/>
        </p:nvGrpSpPr>
        <p:grpSpPr>
          <a:xfrm>
            <a:off x="2857488" y="4214818"/>
            <a:ext cx="1409703" cy="1262065"/>
            <a:chOff x="3662363" y="2595563"/>
            <a:chExt cx="1819275" cy="1666876"/>
          </a:xfrm>
        </p:grpSpPr>
        <p:sp>
          <p:nvSpPr>
            <p:cNvPr id="62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62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sp>
        <p:nvSpPr>
          <p:cNvPr id="932" name="931 Rectángulo"/>
          <p:cNvSpPr/>
          <p:nvPr/>
        </p:nvSpPr>
        <p:spPr>
          <a:xfrm flipH="1">
            <a:off x="6643702" y="30003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1584" name="932 Grupo"/>
          <p:cNvGrpSpPr/>
          <p:nvPr/>
        </p:nvGrpSpPr>
        <p:grpSpPr>
          <a:xfrm flipH="1">
            <a:off x="5286380" y="1785927"/>
            <a:ext cx="1285884" cy="1214446"/>
            <a:chOff x="1357290" y="1571612"/>
            <a:chExt cx="1835616" cy="1666875"/>
          </a:xfrm>
        </p:grpSpPr>
        <p:pic>
          <p:nvPicPr>
            <p:cNvPr id="934"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935" name="934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88" name="935 Grupo"/>
          <p:cNvGrpSpPr/>
          <p:nvPr/>
        </p:nvGrpSpPr>
        <p:grpSpPr>
          <a:xfrm flipH="1">
            <a:off x="4071934" y="1571612"/>
            <a:ext cx="1824730" cy="1785950"/>
            <a:chOff x="5715008" y="2000240"/>
            <a:chExt cx="1824730" cy="1666875"/>
          </a:xfrm>
        </p:grpSpPr>
        <p:pic>
          <p:nvPicPr>
            <p:cNvPr id="937"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938" name="937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89" name="938 Grupo"/>
          <p:cNvGrpSpPr/>
          <p:nvPr/>
        </p:nvGrpSpPr>
        <p:grpSpPr>
          <a:xfrm flipH="1">
            <a:off x="6715140" y="1571612"/>
            <a:ext cx="1214446" cy="1095372"/>
            <a:chOff x="3662363" y="2595563"/>
            <a:chExt cx="1819275" cy="1666876"/>
          </a:xfrm>
        </p:grpSpPr>
        <p:sp>
          <p:nvSpPr>
            <p:cNvPr id="94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94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90" name="1007 Grupo"/>
          <p:cNvGrpSpPr/>
          <p:nvPr/>
        </p:nvGrpSpPr>
        <p:grpSpPr>
          <a:xfrm flipH="1">
            <a:off x="6858016" y="3357562"/>
            <a:ext cx="1143008" cy="571504"/>
            <a:chOff x="3662363" y="2595563"/>
            <a:chExt cx="1819275" cy="1666876"/>
          </a:xfrm>
        </p:grpSpPr>
        <p:sp>
          <p:nvSpPr>
            <p:cNvPr id="1009"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010"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1"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2"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3"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4"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5"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6"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7"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8"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9"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0"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1"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2"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3"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4"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5"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6"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7"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8"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9"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0"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1"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2"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3"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4"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5"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6"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7"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8"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9"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0"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1"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2"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3"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4"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5"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6"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7"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8"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9"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0"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1"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2"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3"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4"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5"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6"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7"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8"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9"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0"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1"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2"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3"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4"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5"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6"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7"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8"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9"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0"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1"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2"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3"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4"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5"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6"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91" name="1076 Grupo"/>
          <p:cNvGrpSpPr/>
          <p:nvPr/>
        </p:nvGrpSpPr>
        <p:grpSpPr>
          <a:xfrm flipH="1">
            <a:off x="6715140" y="2214554"/>
            <a:ext cx="1409703" cy="1262065"/>
            <a:chOff x="3662363" y="2595563"/>
            <a:chExt cx="1819275" cy="1666876"/>
          </a:xfrm>
        </p:grpSpPr>
        <p:sp>
          <p:nvSpPr>
            <p:cNvPr id="107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07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92" name="1145 Grupo"/>
          <p:cNvGrpSpPr/>
          <p:nvPr/>
        </p:nvGrpSpPr>
        <p:grpSpPr>
          <a:xfrm flipH="1">
            <a:off x="5000628" y="2786058"/>
            <a:ext cx="928694" cy="857256"/>
            <a:chOff x="1214414" y="3143248"/>
            <a:chExt cx="1835616" cy="1666875"/>
          </a:xfrm>
        </p:grpSpPr>
        <p:pic>
          <p:nvPicPr>
            <p:cNvPr id="1147"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48" name="1147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3" name="1148 Grupo"/>
          <p:cNvGrpSpPr/>
          <p:nvPr/>
        </p:nvGrpSpPr>
        <p:grpSpPr>
          <a:xfrm flipH="1">
            <a:off x="5643570" y="2714620"/>
            <a:ext cx="1571636" cy="1500198"/>
            <a:chOff x="1214414" y="3143248"/>
            <a:chExt cx="1835616" cy="1666875"/>
          </a:xfrm>
        </p:grpSpPr>
        <p:pic>
          <p:nvPicPr>
            <p:cNvPr id="1150"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51" name="1150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4" name="1151 Grupo"/>
          <p:cNvGrpSpPr/>
          <p:nvPr/>
        </p:nvGrpSpPr>
        <p:grpSpPr>
          <a:xfrm flipH="1">
            <a:off x="4286248" y="3143248"/>
            <a:ext cx="928694" cy="857256"/>
            <a:chOff x="1214414" y="3143248"/>
            <a:chExt cx="1835616" cy="1666875"/>
          </a:xfrm>
        </p:grpSpPr>
        <p:pic>
          <p:nvPicPr>
            <p:cNvPr id="1153"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54" name="1153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5" name="1154 Grupo"/>
          <p:cNvGrpSpPr/>
          <p:nvPr/>
        </p:nvGrpSpPr>
        <p:grpSpPr>
          <a:xfrm flipH="1">
            <a:off x="5000628" y="3357562"/>
            <a:ext cx="928694" cy="857256"/>
            <a:chOff x="1214414" y="3143248"/>
            <a:chExt cx="1835616" cy="1666875"/>
          </a:xfrm>
        </p:grpSpPr>
        <p:pic>
          <p:nvPicPr>
            <p:cNvPr id="1156"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57" name="1156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6" name="1157 Grupo"/>
          <p:cNvGrpSpPr/>
          <p:nvPr/>
        </p:nvGrpSpPr>
        <p:grpSpPr>
          <a:xfrm flipH="1">
            <a:off x="5857884" y="1785926"/>
            <a:ext cx="1285884" cy="1214446"/>
            <a:chOff x="1357290" y="1571612"/>
            <a:chExt cx="1835616" cy="1666875"/>
          </a:xfrm>
        </p:grpSpPr>
        <p:pic>
          <p:nvPicPr>
            <p:cNvPr id="1159"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1160" name="1159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7" name="1160 Grupo"/>
          <p:cNvGrpSpPr/>
          <p:nvPr/>
        </p:nvGrpSpPr>
        <p:grpSpPr>
          <a:xfrm flipH="1">
            <a:off x="3000364" y="3500438"/>
            <a:ext cx="928694" cy="857256"/>
            <a:chOff x="1214414" y="3143248"/>
            <a:chExt cx="1835616" cy="1666875"/>
          </a:xfrm>
        </p:grpSpPr>
        <p:pic>
          <p:nvPicPr>
            <p:cNvPr id="116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63" name="1162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8" name="1163 Grupo"/>
          <p:cNvGrpSpPr/>
          <p:nvPr/>
        </p:nvGrpSpPr>
        <p:grpSpPr>
          <a:xfrm flipH="1">
            <a:off x="3714744" y="2786058"/>
            <a:ext cx="928694" cy="857256"/>
            <a:chOff x="1214414" y="3143248"/>
            <a:chExt cx="1835616" cy="1666875"/>
          </a:xfrm>
        </p:grpSpPr>
        <p:pic>
          <p:nvPicPr>
            <p:cNvPr id="116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66" name="116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9" name="1166 Grupo"/>
          <p:cNvGrpSpPr/>
          <p:nvPr/>
        </p:nvGrpSpPr>
        <p:grpSpPr>
          <a:xfrm flipH="1">
            <a:off x="3714744" y="5214950"/>
            <a:ext cx="928694" cy="857256"/>
            <a:chOff x="1214414" y="3143248"/>
            <a:chExt cx="1835616" cy="1666875"/>
          </a:xfrm>
        </p:grpSpPr>
        <p:pic>
          <p:nvPicPr>
            <p:cNvPr id="1168"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69" name="1168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00" name="1169 Grupo"/>
          <p:cNvGrpSpPr/>
          <p:nvPr/>
        </p:nvGrpSpPr>
        <p:grpSpPr>
          <a:xfrm>
            <a:off x="2928926" y="5857892"/>
            <a:ext cx="1143008" cy="571504"/>
            <a:chOff x="3662363" y="2595563"/>
            <a:chExt cx="1819275" cy="1666876"/>
          </a:xfrm>
        </p:grpSpPr>
        <p:sp>
          <p:nvSpPr>
            <p:cNvPr id="1171"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172"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3"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4"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5"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6"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7"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8"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9"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0"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1"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2"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3"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4"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5"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6"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7"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8"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9"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0"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1"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2"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3"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4"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5"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6"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7"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8"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9"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0"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1"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2"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3"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4"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5"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6"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7"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8"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9"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0"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1"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2"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3"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4"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5"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6"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7"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8"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9"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0"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1"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2"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3"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4"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5"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6"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7"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8"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9"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0"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1"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2"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3"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4"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5"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6"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7"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8"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1" name="1238 Grupo"/>
          <p:cNvGrpSpPr/>
          <p:nvPr/>
        </p:nvGrpSpPr>
        <p:grpSpPr>
          <a:xfrm>
            <a:off x="3857620" y="6072206"/>
            <a:ext cx="1143008" cy="571504"/>
            <a:chOff x="3662363" y="2595563"/>
            <a:chExt cx="1819275" cy="1666876"/>
          </a:xfrm>
        </p:grpSpPr>
        <p:sp>
          <p:nvSpPr>
            <p:cNvPr id="124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24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2" name="1307 Grupo"/>
          <p:cNvGrpSpPr/>
          <p:nvPr/>
        </p:nvGrpSpPr>
        <p:grpSpPr>
          <a:xfrm>
            <a:off x="285720" y="5929330"/>
            <a:ext cx="1143008" cy="571504"/>
            <a:chOff x="3662363" y="2595563"/>
            <a:chExt cx="1819275" cy="1666876"/>
          </a:xfrm>
        </p:grpSpPr>
        <p:sp>
          <p:nvSpPr>
            <p:cNvPr id="1309"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310"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1"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2"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3"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4"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5"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6"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7"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8"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9"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0"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1"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2"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3"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4"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5"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6"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7"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8"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9"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0"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1"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2"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3"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4"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5"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6"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7"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8"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9"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0"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1"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2"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3"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4"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5"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6"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7"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8"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9"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0"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1"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2"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3"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4"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5"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6"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7"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8"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9"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0"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1"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2"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3"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4"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5"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6"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7"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8"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9"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0"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1"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2"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3"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4"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5"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6"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3" name="1376 Grupo"/>
          <p:cNvGrpSpPr/>
          <p:nvPr/>
        </p:nvGrpSpPr>
        <p:grpSpPr>
          <a:xfrm>
            <a:off x="6143636" y="1214422"/>
            <a:ext cx="1143008" cy="571504"/>
            <a:chOff x="3662363" y="2595563"/>
            <a:chExt cx="1819275" cy="1666876"/>
          </a:xfrm>
        </p:grpSpPr>
        <p:sp>
          <p:nvSpPr>
            <p:cNvPr id="137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37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4" name="1445 Grupo"/>
          <p:cNvGrpSpPr/>
          <p:nvPr/>
        </p:nvGrpSpPr>
        <p:grpSpPr>
          <a:xfrm flipH="1">
            <a:off x="5072066" y="928670"/>
            <a:ext cx="1214446" cy="1095372"/>
            <a:chOff x="3662363" y="2595563"/>
            <a:chExt cx="1819275" cy="1666876"/>
          </a:xfrm>
        </p:grpSpPr>
        <p:sp>
          <p:nvSpPr>
            <p:cNvPr id="1447"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448"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9"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0"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1"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2"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3"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4"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5"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6"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7"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8"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9"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0"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1"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2"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3"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4"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5"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6"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7"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8"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9"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0"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1"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2"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3"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4"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5"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6"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7"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8"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9"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0"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1"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2"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3"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4"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5"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6"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7"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8"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9"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0"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1"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2"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3"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4"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5"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6"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7"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8"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9"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0"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1"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2"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3"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4"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5"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6"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7"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8"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9"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0"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1"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2"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3"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4"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5" name="1514 Grupo"/>
          <p:cNvGrpSpPr/>
          <p:nvPr/>
        </p:nvGrpSpPr>
        <p:grpSpPr>
          <a:xfrm flipH="1">
            <a:off x="4143372" y="928670"/>
            <a:ext cx="1214446" cy="1095372"/>
            <a:chOff x="3662363" y="2595563"/>
            <a:chExt cx="1819275" cy="1666876"/>
          </a:xfrm>
        </p:grpSpPr>
        <p:sp>
          <p:nvSpPr>
            <p:cNvPr id="1516"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517"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8"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9"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0"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1"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2"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3"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4"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5"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6"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7"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8"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9"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0"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1"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2"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3"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4"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5"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6"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7"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8"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9"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0"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1"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2"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3"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4"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5"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6"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7"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8"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9"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0"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1"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2"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3"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4"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5"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6"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7"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8"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9"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0"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1"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2"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3"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4"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5"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6"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7"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8"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9"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0"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1"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2"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3"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4"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5"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6"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7"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8"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9"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0"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1"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2"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3"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6" name="1583 Grupo"/>
          <p:cNvGrpSpPr/>
          <p:nvPr/>
        </p:nvGrpSpPr>
        <p:grpSpPr>
          <a:xfrm flipH="1">
            <a:off x="2928926" y="857232"/>
            <a:ext cx="1214446" cy="1095372"/>
            <a:chOff x="3662363" y="2595563"/>
            <a:chExt cx="1819275" cy="1666876"/>
          </a:xfrm>
        </p:grpSpPr>
        <p:sp>
          <p:nvSpPr>
            <p:cNvPr id="1585"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586"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7"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8"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9"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0"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1"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2"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3"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4"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5"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6"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7"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8"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9"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0"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1"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2"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3"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4"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5"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6"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7"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8"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9"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0"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1"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2"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3"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4"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5"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6"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7"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8"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9"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0"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1"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2"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3"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4"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5"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6"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7"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8"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9"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0"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1"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2"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3"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4"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5"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6"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7"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8"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9"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0"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1"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2"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3"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4"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5"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6"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7"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8"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9"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50"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51"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52"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sp>
        <p:nvSpPr>
          <p:cNvPr id="1653" name="1652 Elipse"/>
          <p:cNvSpPr/>
          <p:nvPr/>
        </p:nvSpPr>
        <p:spPr>
          <a:xfrm>
            <a:off x="2928926" y="928670"/>
            <a:ext cx="1214446" cy="1214446"/>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55" name="1654 Elipse"/>
          <p:cNvSpPr/>
          <p:nvPr/>
        </p:nvSpPr>
        <p:spPr>
          <a:xfrm>
            <a:off x="3143240" y="3643314"/>
            <a:ext cx="714380" cy="723904"/>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57" name="1656 Elipse"/>
          <p:cNvSpPr/>
          <p:nvPr/>
        </p:nvSpPr>
        <p:spPr>
          <a:xfrm>
            <a:off x="6858016" y="2214554"/>
            <a:ext cx="1214446" cy="1438284"/>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58" name="1657 Elipse"/>
          <p:cNvSpPr/>
          <p:nvPr/>
        </p:nvSpPr>
        <p:spPr>
          <a:xfrm>
            <a:off x="2643174" y="4133856"/>
            <a:ext cx="1571636" cy="1581160"/>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59" name="1658 Elipse"/>
          <p:cNvSpPr/>
          <p:nvPr/>
        </p:nvSpPr>
        <p:spPr>
          <a:xfrm>
            <a:off x="3714744" y="3714752"/>
            <a:ext cx="1357322" cy="1285884"/>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60" name="1659 Elipse"/>
          <p:cNvSpPr/>
          <p:nvPr/>
        </p:nvSpPr>
        <p:spPr>
          <a:xfrm>
            <a:off x="4357686" y="1000108"/>
            <a:ext cx="928694" cy="1009656"/>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61" name="1660 CuadroTexto"/>
          <p:cNvSpPr txBox="1"/>
          <p:nvPr/>
        </p:nvSpPr>
        <p:spPr>
          <a:xfrm>
            <a:off x="3000364" y="285728"/>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1</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grpSp>
        <p:nvGrpSpPr>
          <p:cNvPr id="307" name="1669 Grupo"/>
          <p:cNvGrpSpPr/>
          <p:nvPr/>
        </p:nvGrpSpPr>
        <p:grpSpPr>
          <a:xfrm>
            <a:off x="2786050" y="1500174"/>
            <a:ext cx="1214446" cy="1857388"/>
            <a:chOff x="2786050" y="1500174"/>
            <a:chExt cx="1214446" cy="1857388"/>
          </a:xfrm>
        </p:grpSpPr>
        <p:sp>
          <p:nvSpPr>
            <p:cNvPr id="1654" name="1653 Elipse"/>
            <p:cNvSpPr/>
            <p:nvPr/>
          </p:nvSpPr>
          <p:spPr>
            <a:xfrm>
              <a:off x="2786050" y="2143116"/>
              <a:ext cx="1214446" cy="1214446"/>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62" name="1661 CuadroTexto"/>
            <p:cNvSpPr txBox="1"/>
            <p:nvPr/>
          </p:nvSpPr>
          <p:spPr>
            <a:xfrm>
              <a:off x="2786050" y="1500174"/>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2</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grpSp>
      <p:grpSp>
        <p:nvGrpSpPr>
          <p:cNvPr id="308" name="1670 Grupo"/>
          <p:cNvGrpSpPr/>
          <p:nvPr/>
        </p:nvGrpSpPr>
        <p:grpSpPr>
          <a:xfrm>
            <a:off x="7000892" y="3943183"/>
            <a:ext cx="1704727" cy="2057585"/>
            <a:chOff x="7082115" y="4500570"/>
            <a:chExt cx="1000132" cy="1271767"/>
          </a:xfrm>
        </p:grpSpPr>
        <p:sp>
          <p:nvSpPr>
            <p:cNvPr id="1656" name="1655 Elipse"/>
            <p:cNvSpPr/>
            <p:nvPr/>
          </p:nvSpPr>
          <p:spPr>
            <a:xfrm>
              <a:off x="7082115" y="5048433"/>
              <a:ext cx="714380" cy="723904"/>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63" name="1662 CuadroTexto"/>
            <p:cNvSpPr txBox="1"/>
            <p:nvPr/>
          </p:nvSpPr>
          <p:spPr>
            <a:xfrm>
              <a:off x="7500958" y="4500570"/>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3</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grpSp>
      <p:sp>
        <p:nvSpPr>
          <p:cNvPr id="1664" name="1663 CuadroTexto"/>
          <p:cNvSpPr txBox="1"/>
          <p:nvPr/>
        </p:nvSpPr>
        <p:spPr>
          <a:xfrm>
            <a:off x="6705355" y="1800043"/>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4</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
        <p:nvSpPr>
          <p:cNvPr id="1665" name="1664 CuadroTexto"/>
          <p:cNvSpPr txBox="1"/>
          <p:nvPr/>
        </p:nvSpPr>
        <p:spPr>
          <a:xfrm>
            <a:off x="3571868" y="3719345"/>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5</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
        <p:nvSpPr>
          <p:cNvPr id="1666" name="1665 CuadroTexto"/>
          <p:cNvSpPr txBox="1"/>
          <p:nvPr/>
        </p:nvSpPr>
        <p:spPr>
          <a:xfrm>
            <a:off x="3990711" y="571480"/>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6</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
        <p:nvSpPr>
          <p:cNvPr id="1667" name="1666 CuadroTexto"/>
          <p:cNvSpPr txBox="1"/>
          <p:nvPr/>
        </p:nvSpPr>
        <p:spPr>
          <a:xfrm>
            <a:off x="4347901" y="2952575"/>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7</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
        <p:nvSpPr>
          <p:cNvPr id="1668" name="1667 CuadroTexto"/>
          <p:cNvSpPr txBox="1"/>
          <p:nvPr/>
        </p:nvSpPr>
        <p:spPr>
          <a:xfrm>
            <a:off x="3571868" y="3085927"/>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8</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Tree>
  </p:cSld>
  <p:clrMapOvr>
    <a:masterClrMapping/>
  </p:clrMapOvr>
  <p:transition>
    <p:cut/>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Marcador de número de diapositiva"/>
          <p:cNvSpPr>
            <a:spLocks noGrp="1"/>
          </p:cNvSpPr>
          <p:nvPr>
            <p:ph type="sldNum" sz="quarter" idx="12"/>
          </p:nvPr>
        </p:nvSpPr>
        <p:spPr/>
        <p:txBody>
          <a:bodyPr/>
          <a:lstStyle/>
          <a:p>
            <a:fld id="{1AD93096-5B34-4342-9326-69289CEAE4C2}" type="slidenum">
              <a:rPr lang="es-VE" smtClean="0"/>
              <a:pPr/>
              <a:t>17</a:t>
            </a:fld>
            <a:endParaRPr kumimoji="0" lang="es-VE"/>
          </a:p>
        </p:txBody>
      </p:sp>
      <p:sp>
        <p:nvSpPr>
          <p:cNvPr id="7" name="6 Marcador de pie de página"/>
          <p:cNvSpPr>
            <a:spLocks noGrp="1"/>
          </p:cNvSpPr>
          <p:nvPr>
            <p:ph type="ftr" sz="quarter" idx="11"/>
          </p:nvPr>
        </p:nvSpPr>
        <p:spPr/>
        <p:txBody>
          <a:bodyPr/>
          <a:lstStyle/>
          <a:p>
            <a:endParaRPr kumimoji="0" lang="es-ES"/>
          </a:p>
        </p:txBody>
      </p:sp>
      <p:sp>
        <p:nvSpPr>
          <p:cNvPr id="9" name="8 Título"/>
          <p:cNvSpPr>
            <a:spLocks noGrp="1"/>
          </p:cNvSpPr>
          <p:nvPr>
            <p:ph type="title"/>
          </p:nvPr>
        </p:nvSpPr>
        <p:spPr>
          <a:xfrm>
            <a:off x="457200" y="320040"/>
            <a:ext cx="7242048" cy="465754"/>
          </a:xfrm>
        </p:spPr>
        <p:txBody>
          <a:bodyPr>
            <a:normAutofit fontScale="90000"/>
          </a:bodyPr>
          <a:lstStyle/>
          <a:p>
            <a:r>
              <a:rPr lang="es-VE" dirty="0" smtClean="0"/>
              <a:t>MUESTRA AL AZAR SIMPLE</a:t>
            </a:r>
            <a:endParaRPr lang="es-VE" dirty="0"/>
          </a:p>
        </p:txBody>
      </p:sp>
      <p:sp>
        <p:nvSpPr>
          <p:cNvPr id="316" name="315 Rectángulo"/>
          <p:cNvSpPr/>
          <p:nvPr/>
        </p:nvSpPr>
        <p:spPr>
          <a:xfrm>
            <a:off x="2714612" y="278605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2" name="319 Grupo"/>
          <p:cNvGrpSpPr/>
          <p:nvPr/>
        </p:nvGrpSpPr>
        <p:grpSpPr>
          <a:xfrm>
            <a:off x="142844" y="1357298"/>
            <a:ext cx="1824730" cy="1785950"/>
            <a:chOff x="5715008" y="2000240"/>
            <a:chExt cx="1824730" cy="1666875"/>
          </a:xfrm>
        </p:grpSpPr>
        <p:pic>
          <p:nvPicPr>
            <p:cNvPr id="26710"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319" name="318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 name="326 Grupo"/>
          <p:cNvGrpSpPr/>
          <p:nvPr/>
        </p:nvGrpSpPr>
        <p:grpSpPr>
          <a:xfrm>
            <a:off x="3714744" y="1571612"/>
            <a:ext cx="1214446" cy="1095372"/>
            <a:chOff x="3662363" y="2595563"/>
            <a:chExt cx="1819275" cy="1666876"/>
          </a:xfrm>
        </p:grpSpPr>
        <p:sp>
          <p:nvSpPr>
            <p:cNvPr id="32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32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3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4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5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6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7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8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39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4" name="395 Grupo"/>
          <p:cNvGrpSpPr/>
          <p:nvPr/>
        </p:nvGrpSpPr>
        <p:grpSpPr>
          <a:xfrm>
            <a:off x="2285984" y="1357298"/>
            <a:ext cx="1285884" cy="1214446"/>
            <a:chOff x="1357290" y="1571612"/>
            <a:chExt cx="1835616" cy="1666875"/>
          </a:xfrm>
        </p:grpSpPr>
        <p:pic>
          <p:nvPicPr>
            <p:cNvPr id="397"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398" name="397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5" name="398 Grupo"/>
          <p:cNvGrpSpPr/>
          <p:nvPr/>
        </p:nvGrpSpPr>
        <p:grpSpPr>
          <a:xfrm>
            <a:off x="2928926" y="3143248"/>
            <a:ext cx="1143008" cy="571504"/>
            <a:chOff x="3662363" y="2595563"/>
            <a:chExt cx="1819275" cy="1666876"/>
          </a:xfrm>
        </p:grpSpPr>
        <p:sp>
          <p:nvSpPr>
            <p:cNvPr id="40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40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0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1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2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3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4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5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6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8" name="91 Grupo"/>
          <p:cNvGrpSpPr/>
          <p:nvPr/>
        </p:nvGrpSpPr>
        <p:grpSpPr>
          <a:xfrm>
            <a:off x="2786050" y="2000240"/>
            <a:ext cx="1409703" cy="1262065"/>
            <a:chOff x="3662363" y="2595563"/>
            <a:chExt cx="1819275" cy="1666876"/>
          </a:xfrm>
        </p:grpSpPr>
        <p:sp>
          <p:nvSpPr>
            <p:cNvPr id="2662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2663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3"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4"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5"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6"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7"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8"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39"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0"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1"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2"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3"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4"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5"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6"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7"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8"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49"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0"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1"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2"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3"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4"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5"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6"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7"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8"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59"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0"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1"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2"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3"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4"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5"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6"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7"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8"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69"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0"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1"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2"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3"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4"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5"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6"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7"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8"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79"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0"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1"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2"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3"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4"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5"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6"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7"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8"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89"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0"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1"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2"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693"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2"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3"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4"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5"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26706"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0" name="322 Grupo"/>
          <p:cNvGrpSpPr/>
          <p:nvPr/>
        </p:nvGrpSpPr>
        <p:grpSpPr>
          <a:xfrm>
            <a:off x="1071538" y="2571744"/>
            <a:ext cx="928694" cy="857256"/>
            <a:chOff x="1214414" y="3143248"/>
            <a:chExt cx="1835616" cy="1666875"/>
          </a:xfrm>
        </p:grpSpPr>
        <p:pic>
          <p:nvPicPr>
            <p:cNvPr id="2671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318" name="317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1" name="323 Grupo"/>
          <p:cNvGrpSpPr/>
          <p:nvPr/>
        </p:nvGrpSpPr>
        <p:grpSpPr>
          <a:xfrm>
            <a:off x="1714480" y="2500306"/>
            <a:ext cx="1571636" cy="1500198"/>
            <a:chOff x="1214414" y="3143248"/>
            <a:chExt cx="1835616" cy="1666875"/>
          </a:xfrm>
        </p:grpSpPr>
        <p:pic>
          <p:nvPicPr>
            <p:cNvPr id="32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326" name="32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2" name="470 Grupo"/>
          <p:cNvGrpSpPr/>
          <p:nvPr/>
        </p:nvGrpSpPr>
        <p:grpSpPr>
          <a:xfrm>
            <a:off x="357158" y="2928934"/>
            <a:ext cx="928694" cy="857256"/>
            <a:chOff x="1214414" y="3143248"/>
            <a:chExt cx="1835616" cy="1666875"/>
          </a:xfrm>
        </p:grpSpPr>
        <p:pic>
          <p:nvPicPr>
            <p:cNvPr id="47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473" name="472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3" name="467 Grupo"/>
          <p:cNvGrpSpPr/>
          <p:nvPr/>
        </p:nvGrpSpPr>
        <p:grpSpPr>
          <a:xfrm>
            <a:off x="1071538" y="3143248"/>
            <a:ext cx="928694" cy="857256"/>
            <a:chOff x="1214414" y="3143248"/>
            <a:chExt cx="1835616" cy="1666875"/>
          </a:xfrm>
        </p:grpSpPr>
        <p:pic>
          <p:nvPicPr>
            <p:cNvPr id="469"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470" name="469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sp>
        <p:nvSpPr>
          <p:cNvPr id="474" name="473 Rectángulo"/>
          <p:cNvSpPr/>
          <p:nvPr/>
        </p:nvSpPr>
        <p:spPr>
          <a:xfrm>
            <a:off x="2786050" y="5000636"/>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14" name="474 Grupo"/>
          <p:cNvGrpSpPr/>
          <p:nvPr/>
        </p:nvGrpSpPr>
        <p:grpSpPr>
          <a:xfrm>
            <a:off x="1428728" y="3786191"/>
            <a:ext cx="1285884" cy="1214446"/>
            <a:chOff x="1357290" y="1571612"/>
            <a:chExt cx="1835616" cy="1666875"/>
          </a:xfrm>
        </p:grpSpPr>
        <p:pic>
          <p:nvPicPr>
            <p:cNvPr id="476"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477" name="476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5" name="477 Grupo"/>
          <p:cNvGrpSpPr/>
          <p:nvPr/>
        </p:nvGrpSpPr>
        <p:grpSpPr>
          <a:xfrm>
            <a:off x="214282" y="3571876"/>
            <a:ext cx="1824730" cy="1785950"/>
            <a:chOff x="5715008" y="2000240"/>
            <a:chExt cx="1824730" cy="1666875"/>
          </a:xfrm>
        </p:grpSpPr>
        <p:pic>
          <p:nvPicPr>
            <p:cNvPr id="479"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480" name="479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6" name="480 Grupo"/>
          <p:cNvGrpSpPr/>
          <p:nvPr/>
        </p:nvGrpSpPr>
        <p:grpSpPr>
          <a:xfrm>
            <a:off x="3786182" y="3786190"/>
            <a:ext cx="1214446" cy="1095372"/>
            <a:chOff x="3662363" y="2595563"/>
            <a:chExt cx="1819275" cy="1666876"/>
          </a:xfrm>
        </p:grpSpPr>
        <p:sp>
          <p:nvSpPr>
            <p:cNvPr id="482"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483"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4"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5"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6"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7"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8"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89"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0"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1"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2"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3"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4"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5"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6"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7"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8"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499"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0"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1"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2"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3"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4"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5"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6"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7"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8"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09"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0"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1"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2"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3"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4"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5"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6"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7"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8"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19"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0"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1"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2"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3"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4"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5"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6"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7"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8"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29"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0"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1"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2"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3"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4"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5"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6"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7"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8"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39"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0"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1"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2"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3"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4"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5"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6"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7"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8"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49"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7" name="549 Grupo"/>
          <p:cNvGrpSpPr/>
          <p:nvPr/>
        </p:nvGrpSpPr>
        <p:grpSpPr>
          <a:xfrm>
            <a:off x="3000364" y="5357826"/>
            <a:ext cx="1143008" cy="571504"/>
            <a:chOff x="3662363" y="2595563"/>
            <a:chExt cx="1819275" cy="1666876"/>
          </a:xfrm>
        </p:grpSpPr>
        <p:sp>
          <p:nvSpPr>
            <p:cNvPr id="551"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552"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3"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4"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5"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6"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7"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8"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59"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0"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1"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2"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3"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4"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5"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6"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7"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8"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69"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0"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1"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2"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3"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4"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5"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6"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7"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8"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79"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0"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1"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2"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3"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4"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5"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6"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7"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8"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89"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0"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1"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2"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3"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4"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5"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6"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7"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8"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599"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0"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1"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2"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3"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4"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5"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6"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7"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8"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09"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0"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1"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2"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3"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4"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5"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6"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7"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18"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18" name="687 Grupo"/>
          <p:cNvGrpSpPr/>
          <p:nvPr/>
        </p:nvGrpSpPr>
        <p:grpSpPr>
          <a:xfrm>
            <a:off x="1142976" y="4786322"/>
            <a:ext cx="928694" cy="857256"/>
            <a:chOff x="1214414" y="3143248"/>
            <a:chExt cx="1835616" cy="1666875"/>
          </a:xfrm>
        </p:grpSpPr>
        <p:pic>
          <p:nvPicPr>
            <p:cNvPr id="689"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0" name="689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9" name="690 Grupo"/>
          <p:cNvGrpSpPr/>
          <p:nvPr/>
        </p:nvGrpSpPr>
        <p:grpSpPr>
          <a:xfrm>
            <a:off x="1785918" y="4714884"/>
            <a:ext cx="1571636" cy="1500198"/>
            <a:chOff x="1214414" y="3143248"/>
            <a:chExt cx="1835616" cy="1666875"/>
          </a:xfrm>
        </p:grpSpPr>
        <p:pic>
          <p:nvPicPr>
            <p:cNvPr id="69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3" name="692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0" name="693 Grupo"/>
          <p:cNvGrpSpPr/>
          <p:nvPr/>
        </p:nvGrpSpPr>
        <p:grpSpPr>
          <a:xfrm>
            <a:off x="428596" y="5143512"/>
            <a:ext cx="928694" cy="857256"/>
            <a:chOff x="1214414" y="3143248"/>
            <a:chExt cx="1835616" cy="1666875"/>
          </a:xfrm>
        </p:grpSpPr>
        <p:pic>
          <p:nvPicPr>
            <p:cNvPr id="69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6" name="69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1" name="696 Grupo"/>
          <p:cNvGrpSpPr/>
          <p:nvPr/>
        </p:nvGrpSpPr>
        <p:grpSpPr>
          <a:xfrm>
            <a:off x="1142976" y="5357826"/>
            <a:ext cx="928694" cy="857256"/>
            <a:chOff x="1214414" y="3143248"/>
            <a:chExt cx="1835616" cy="1666875"/>
          </a:xfrm>
        </p:grpSpPr>
        <p:pic>
          <p:nvPicPr>
            <p:cNvPr id="698"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699" name="698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sp>
        <p:nvSpPr>
          <p:cNvPr id="700" name="699 Rectángulo"/>
          <p:cNvSpPr/>
          <p:nvPr/>
        </p:nvSpPr>
        <p:spPr>
          <a:xfrm flipH="1">
            <a:off x="6715140" y="5357826"/>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22" name="700 Grupo"/>
          <p:cNvGrpSpPr/>
          <p:nvPr/>
        </p:nvGrpSpPr>
        <p:grpSpPr>
          <a:xfrm flipH="1">
            <a:off x="5357818" y="4143381"/>
            <a:ext cx="1285884" cy="1214446"/>
            <a:chOff x="1357290" y="1571612"/>
            <a:chExt cx="1835616" cy="1666875"/>
          </a:xfrm>
        </p:grpSpPr>
        <p:pic>
          <p:nvPicPr>
            <p:cNvPr id="702"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703" name="702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3" name="703 Grupo"/>
          <p:cNvGrpSpPr/>
          <p:nvPr/>
        </p:nvGrpSpPr>
        <p:grpSpPr>
          <a:xfrm flipH="1">
            <a:off x="4143372" y="3929066"/>
            <a:ext cx="1824730" cy="1785950"/>
            <a:chOff x="5715008" y="2000240"/>
            <a:chExt cx="1824730" cy="1666875"/>
          </a:xfrm>
        </p:grpSpPr>
        <p:pic>
          <p:nvPicPr>
            <p:cNvPr id="705"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706" name="705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4" name="706 Grupo"/>
          <p:cNvGrpSpPr/>
          <p:nvPr/>
        </p:nvGrpSpPr>
        <p:grpSpPr>
          <a:xfrm flipH="1">
            <a:off x="6786578" y="3929066"/>
            <a:ext cx="1214446" cy="1095372"/>
            <a:chOff x="3662363" y="2595563"/>
            <a:chExt cx="1819275" cy="1666876"/>
          </a:xfrm>
        </p:grpSpPr>
        <p:sp>
          <p:nvSpPr>
            <p:cNvPr id="70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70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1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2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3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4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5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6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5" name="775 Grupo"/>
          <p:cNvGrpSpPr/>
          <p:nvPr/>
        </p:nvGrpSpPr>
        <p:grpSpPr>
          <a:xfrm flipH="1">
            <a:off x="6929454" y="5715016"/>
            <a:ext cx="1143008" cy="571504"/>
            <a:chOff x="3662363" y="2595563"/>
            <a:chExt cx="1819275" cy="1666876"/>
          </a:xfrm>
        </p:grpSpPr>
        <p:sp>
          <p:nvSpPr>
            <p:cNvPr id="777"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778"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79"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0"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1"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2"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3"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4"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5"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6"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7"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8"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89"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0"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1"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2"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3"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4"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5"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6"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7"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8"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799"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0"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1"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2"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3"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4"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5"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6"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7"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8"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09"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0"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1"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2"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3"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4"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5"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6"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7"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8"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19"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0"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1"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2"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3"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4"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5"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6"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7"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8"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29"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0"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1"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2"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3"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4"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5"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6"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7"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8"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39"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0"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1"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2"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3"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4"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6" name="844 Grupo"/>
          <p:cNvGrpSpPr/>
          <p:nvPr/>
        </p:nvGrpSpPr>
        <p:grpSpPr>
          <a:xfrm flipH="1">
            <a:off x="6786578" y="4572008"/>
            <a:ext cx="1409703" cy="1262065"/>
            <a:chOff x="3662363" y="2595563"/>
            <a:chExt cx="1819275" cy="1666876"/>
          </a:xfrm>
        </p:grpSpPr>
        <p:sp>
          <p:nvSpPr>
            <p:cNvPr id="846"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847"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8"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49"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0"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1"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2"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3"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4"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5"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6"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7"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8"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59"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0"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1"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2"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3"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4"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5"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6"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7"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8"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69"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0"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1"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2"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3"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4"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5"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6"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7"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8"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79"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0"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1"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2"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3"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4"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5"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6"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7"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8"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89"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0"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1"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2"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3"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4"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5"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6"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7"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8"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899"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0"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1"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2"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3"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4"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5"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6"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7"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8"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09"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0"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1"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2"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13"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7" name="913 Grupo"/>
          <p:cNvGrpSpPr/>
          <p:nvPr/>
        </p:nvGrpSpPr>
        <p:grpSpPr>
          <a:xfrm flipH="1">
            <a:off x="5072066" y="5143512"/>
            <a:ext cx="928694" cy="857256"/>
            <a:chOff x="1214414" y="3143248"/>
            <a:chExt cx="1835616" cy="1666875"/>
          </a:xfrm>
        </p:grpSpPr>
        <p:pic>
          <p:nvPicPr>
            <p:cNvPr id="91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16" name="91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8" name="916 Grupo"/>
          <p:cNvGrpSpPr/>
          <p:nvPr/>
        </p:nvGrpSpPr>
        <p:grpSpPr>
          <a:xfrm flipH="1">
            <a:off x="5715008" y="5072074"/>
            <a:ext cx="1571636" cy="1500198"/>
            <a:chOff x="1214414" y="3143248"/>
            <a:chExt cx="1835616" cy="1666875"/>
          </a:xfrm>
        </p:grpSpPr>
        <p:pic>
          <p:nvPicPr>
            <p:cNvPr id="918"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19" name="918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 name="919 Grupo"/>
          <p:cNvGrpSpPr/>
          <p:nvPr/>
        </p:nvGrpSpPr>
        <p:grpSpPr>
          <a:xfrm flipH="1">
            <a:off x="4357686" y="5500702"/>
            <a:ext cx="928694" cy="857256"/>
            <a:chOff x="1214414" y="3143248"/>
            <a:chExt cx="1835616" cy="1666875"/>
          </a:xfrm>
        </p:grpSpPr>
        <p:pic>
          <p:nvPicPr>
            <p:cNvPr id="921"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22" name="921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0" name="922 Grupo"/>
          <p:cNvGrpSpPr/>
          <p:nvPr/>
        </p:nvGrpSpPr>
        <p:grpSpPr>
          <a:xfrm flipH="1">
            <a:off x="5072066" y="5715016"/>
            <a:ext cx="928694" cy="857256"/>
            <a:chOff x="1214414" y="3143248"/>
            <a:chExt cx="1835616" cy="1666875"/>
          </a:xfrm>
        </p:grpSpPr>
        <p:pic>
          <p:nvPicPr>
            <p:cNvPr id="924"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925" name="924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31" name="925 Grupo"/>
          <p:cNvGrpSpPr/>
          <p:nvPr/>
        </p:nvGrpSpPr>
        <p:grpSpPr>
          <a:xfrm flipH="1">
            <a:off x="5929322" y="4143380"/>
            <a:ext cx="1285884" cy="1214446"/>
            <a:chOff x="1357290" y="1571612"/>
            <a:chExt cx="1835616" cy="1666875"/>
          </a:xfrm>
        </p:grpSpPr>
        <p:pic>
          <p:nvPicPr>
            <p:cNvPr id="927"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928" name="927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377" name="928 Grupo"/>
          <p:cNvGrpSpPr/>
          <p:nvPr/>
        </p:nvGrpSpPr>
        <p:grpSpPr>
          <a:xfrm>
            <a:off x="2071670" y="3714752"/>
            <a:ext cx="1285884" cy="1214446"/>
            <a:chOff x="1357290" y="1571612"/>
            <a:chExt cx="1835616" cy="1666875"/>
          </a:xfrm>
        </p:grpSpPr>
        <p:pic>
          <p:nvPicPr>
            <p:cNvPr id="930"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931" name="930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446" name="618 Grupo"/>
          <p:cNvGrpSpPr/>
          <p:nvPr/>
        </p:nvGrpSpPr>
        <p:grpSpPr>
          <a:xfrm>
            <a:off x="2857488" y="4214818"/>
            <a:ext cx="1409703" cy="1262065"/>
            <a:chOff x="3662363" y="2595563"/>
            <a:chExt cx="1819275" cy="1666876"/>
          </a:xfrm>
        </p:grpSpPr>
        <p:sp>
          <p:nvSpPr>
            <p:cNvPr id="62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62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2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3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4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5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6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7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68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sp>
        <p:nvSpPr>
          <p:cNvPr id="932" name="931 Rectángulo"/>
          <p:cNvSpPr/>
          <p:nvPr/>
        </p:nvSpPr>
        <p:spPr>
          <a:xfrm flipH="1">
            <a:off x="6643702" y="30003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1515" name="932 Grupo"/>
          <p:cNvGrpSpPr/>
          <p:nvPr/>
        </p:nvGrpSpPr>
        <p:grpSpPr>
          <a:xfrm flipH="1">
            <a:off x="5286380" y="1785927"/>
            <a:ext cx="1285884" cy="1214446"/>
            <a:chOff x="1357290" y="1571612"/>
            <a:chExt cx="1835616" cy="1666875"/>
          </a:xfrm>
        </p:grpSpPr>
        <p:pic>
          <p:nvPicPr>
            <p:cNvPr id="934"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935" name="934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1584" name="935 Grupo"/>
          <p:cNvGrpSpPr/>
          <p:nvPr/>
        </p:nvGrpSpPr>
        <p:grpSpPr>
          <a:xfrm flipH="1">
            <a:off x="4071934" y="1571612"/>
            <a:ext cx="1824730" cy="1785950"/>
            <a:chOff x="5715008" y="2000240"/>
            <a:chExt cx="1824730" cy="1666875"/>
          </a:xfrm>
        </p:grpSpPr>
        <p:pic>
          <p:nvPicPr>
            <p:cNvPr id="937" name="Picture 86"/>
            <p:cNvPicPr>
              <a:picLocks noChangeAspect="1" noChangeArrowheads="1"/>
            </p:cNvPicPr>
            <p:nvPr/>
          </p:nvPicPr>
          <p:blipFill>
            <a:blip r:embed="rId3" cstate="print">
              <a:duotone>
                <a:prstClr val="black"/>
                <a:schemeClr val="accent4">
                  <a:tint val="45000"/>
                  <a:satMod val="400000"/>
                </a:schemeClr>
              </a:duotone>
            </a:blip>
            <a:srcRect/>
            <a:stretch>
              <a:fillRect/>
            </a:stretch>
          </p:blipFill>
          <p:spPr bwMode="auto">
            <a:xfrm>
              <a:off x="5715008" y="2000240"/>
              <a:ext cx="1819275" cy="1666875"/>
            </a:xfrm>
            <a:prstGeom prst="rect">
              <a:avLst/>
            </a:prstGeom>
            <a:noFill/>
            <a:ln w="9525">
              <a:noFill/>
              <a:miter lim="800000"/>
              <a:headEnd/>
              <a:tailEnd/>
            </a:ln>
            <a:effectLst/>
          </p:spPr>
        </p:pic>
        <p:sp>
          <p:nvSpPr>
            <p:cNvPr id="938" name="937 Rectángulo"/>
            <p:cNvSpPr/>
            <p:nvPr/>
          </p:nvSpPr>
          <p:spPr>
            <a:xfrm>
              <a:off x="7111110" y="3225572"/>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88" name="938 Grupo"/>
          <p:cNvGrpSpPr/>
          <p:nvPr/>
        </p:nvGrpSpPr>
        <p:grpSpPr>
          <a:xfrm flipH="1">
            <a:off x="6715140" y="1571612"/>
            <a:ext cx="1214446" cy="1095372"/>
            <a:chOff x="3662363" y="2595563"/>
            <a:chExt cx="1819275" cy="1666876"/>
          </a:xfrm>
        </p:grpSpPr>
        <p:sp>
          <p:nvSpPr>
            <p:cNvPr id="94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94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4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5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6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7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8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99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0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89" name="1007 Grupo"/>
          <p:cNvGrpSpPr/>
          <p:nvPr/>
        </p:nvGrpSpPr>
        <p:grpSpPr>
          <a:xfrm flipH="1">
            <a:off x="6858016" y="3357562"/>
            <a:ext cx="1143008" cy="571504"/>
            <a:chOff x="3662363" y="2595563"/>
            <a:chExt cx="1819275" cy="1666876"/>
          </a:xfrm>
        </p:grpSpPr>
        <p:sp>
          <p:nvSpPr>
            <p:cNvPr id="1009"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010"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1"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2"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3"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4"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5"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6"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7"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8"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19"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0"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1"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2"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3"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4"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5"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6"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7"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8"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29"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0"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1"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2"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3"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4"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5"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6"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7"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8"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39"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0"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1"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2"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3"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4"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5"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6"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7"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8"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49"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0"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1"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2"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3"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4"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5"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6"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7"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8"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59"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0"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1"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2"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3"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4"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5"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6"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7"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8"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69"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0"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1"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2"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3"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4"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5"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76"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90" name="1076 Grupo"/>
          <p:cNvGrpSpPr/>
          <p:nvPr/>
        </p:nvGrpSpPr>
        <p:grpSpPr>
          <a:xfrm flipH="1">
            <a:off x="6715140" y="2214554"/>
            <a:ext cx="1409703" cy="1262065"/>
            <a:chOff x="3662363" y="2595563"/>
            <a:chExt cx="1819275" cy="1666876"/>
          </a:xfrm>
        </p:grpSpPr>
        <p:sp>
          <p:nvSpPr>
            <p:cNvPr id="107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07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8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09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0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1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2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3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4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291" name="1145 Grupo"/>
          <p:cNvGrpSpPr/>
          <p:nvPr/>
        </p:nvGrpSpPr>
        <p:grpSpPr>
          <a:xfrm flipH="1">
            <a:off x="5000628" y="2786058"/>
            <a:ext cx="928694" cy="857256"/>
            <a:chOff x="1214414" y="3143248"/>
            <a:chExt cx="1835616" cy="1666875"/>
          </a:xfrm>
        </p:grpSpPr>
        <p:pic>
          <p:nvPicPr>
            <p:cNvPr id="1147"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48" name="1147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2" name="1148 Grupo"/>
          <p:cNvGrpSpPr/>
          <p:nvPr/>
        </p:nvGrpSpPr>
        <p:grpSpPr>
          <a:xfrm flipH="1">
            <a:off x="5643570" y="2714620"/>
            <a:ext cx="1571636" cy="1500198"/>
            <a:chOff x="1214414" y="3143248"/>
            <a:chExt cx="1835616" cy="1666875"/>
          </a:xfrm>
        </p:grpSpPr>
        <p:pic>
          <p:nvPicPr>
            <p:cNvPr id="1150"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51" name="1150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3" name="1151 Grupo"/>
          <p:cNvGrpSpPr/>
          <p:nvPr/>
        </p:nvGrpSpPr>
        <p:grpSpPr>
          <a:xfrm flipH="1">
            <a:off x="4286248" y="3143248"/>
            <a:ext cx="928694" cy="857256"/>
            <a:chOff x="1214414" y="3143248"/>
            <a:chExt cx="1835616" cy="1666875"/>
          </a:xfrm>
        </p:grpSpPr>
        <p:pic>
          <p:nvPicPr>
            <p:cNvPr id="1153"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54" name="1153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4" name="1154 Grupo"/>
          <p:cNvGrpSpPr/>
          <p:nvPr/>
        </p:nvGrpSpPr>
        <p:grpSpPr>
          <a:xfrm flipH="1">
            <a:off x="5000628" y="3357562"/>
            <a:ext cx="928694" cy="857256"/>
            <a:chOff x="1214414" y="3143248"/>
            <a:chExt cx="1835616" cy="1666875"/>
          </a:xfrm>
        </p:grpSpPr>
        <p:pic>
          <p:nvPicPr>
            <p:cNvPr id="1156"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57" name="1156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5" name="1157 Grupo"/>
          <p:cNvGrpSpPr/>
          <p:nvPr/>
        </p:nvGrpSpPr>
        <p:grpSpPr>
          <a:xfrm flipH="1">
            <a:off x="5857884" y="1785926"/>
            <a:ext cx="1285884" cy="1214446"/>
            <a:chOff x="1357290" y="1571612"/>
            <a:chExt cx="1835616" cy="1666875"/>
          </a:xfrm>
        </p:grpSpPr>
        <p:pic>
          <p:nvPicPr>
            <p:cNvPr id="1159"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1160" name="1159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6" name="1160 Grupo"/>
          <p:cNvGrpSpPr/>
          <p:nvPr/>
        </p:nvGrpSpPr>
        <p:grpSpPr>
          <a:xfrm flipH="1">
            <a:off x="3000364" y="3500438"/>
            <a:ext cx="928694" cy="857256"/>
            <a:chOff x="1214414" y="3143248"/>
            <a:chExt cx="1835616" cy="1666875"/>
          </a:xfrm>
        </p:grpSpPr>
        <p:pic>
          <p:nvPicPr>
            <p:cNvPr id="1162"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63" name="1162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7" name="1163 Grupo"/>
          <p:cNvGrpSpPr/>
          <p:nvPr/>
        </p:nvGrpSpPr>
        <p:grpSpPr>
          <a:xfrm flipH="1">
            <a:off x="3714744" y="2786058"/>
            <a:ext cx="928694" cy="857256"/>
            <a:chOff x="1214414" y="3143248"/>
            <a:chExt cx="1835616" cy="1666875"/>
          </a:xfrm>
        </p:grpSpPr>
        <p:pic>
          <p:nvPicPr>
            <p:cNvPr id="1165"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66" name="1165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8" name="1166 Grupo"/>
          <p:cNvGrpSpPr/>
          <p:nvPr/>
        </p:nvGrpSpPr>
        <p:grpSpPr>
          <a:xfrm flipH="1">
            <a:off x="3714744" y="5214950"/>
            <a:ext cx="928694" cy="857256"/>
            <a:chOff x="1214414" y="3143248"/>
            <a:chExt cx="1835616" cy="1666875"/>
          </a:xfrm>
        </p:grpSpPr>
        <p:pic>
          <p:nvPicPr>
            <p:cNvPr id="1168" name="Picture 88"/>
            <p:cNvPicPr>
              <a:picLocks noChangeAspect="1" noChangeArrowheads="1"/>
            </p:cNvPicPr>
            <p:nvPr/>
          </p:nvPicPr>
          <p:blipFill>
            <a:blip r:embed="rId3" cstate="print">
              <a:duotone>
                <a:prstClr val="black"/>
                <a:schemeClr val="tx1">
                  <a:tint val="45000"/>
                  <a:satMod val="400000"/>
                </a:schemeClr>
              </a:duotone>
            </a:blip>
            <a:srcRect/>
            <a:stretch>
              <a:fillRect/>
            </a:stretch>
          </p:blipFill>
          <p:spPr bwMode="auto">
            <a:xfrm>
              <a:off x="1214414" y="3143248"/>
              <a:ext cx="1819275" cy="1666875"/>
            </a:xfrm>
            <a:prstGeom prst="rect">
              <a:avLst/>
            </a:prstGeom>
            <a:noFill/>
            <a:ln w="9525">
              <a:noFill/>
              <a:miter lim="800000"/>
              <a:headEnd/>
              <a:tailEnd/>
            </a:ln>
            <a:effectLst/>
          </p:spPr>
        </p:pic>
        <p:sp>
          <p:nvSpPr>
            <p:cNvPr id="1169" name="1168 Rectángulo"/>
            <p:cNvSpPr/>
            <p:nvPr/>
          </p:nvSpPr>
          <p:spPr>
            <a:xfrm>
              <a:off x="2621402" y="4357694"/>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grpSp>
        <p:nvGrpSpPr>
          <p:cNvPr id="299" name="1169 Grupo"/>
          <p:cNvGrpSpPr/>
          <p:nvPr/>
        </p:nvGrpSpPr>
        <p:grpSpPr>
          <a:xfrm>
            <a:off x="2928926" y="5857892"/>
            <a:ext cx="1143008" cy="571504"/>
            <a:chOff x="3662363" y="2595563"/>
            <a:chExt cx="1819275" cy="1666876"/>
          </a:xfrm>
        </p:grpSpPr>
        <p:sp>
          <p:nvSpPr>
            <p:cNvPr id="1171"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172"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3"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4"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5"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6"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7"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8"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79"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0"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1"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2"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3"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4"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5"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6"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7"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8"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89"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0"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1"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2"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3"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4"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5"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6"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7"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8"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199"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0"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1"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2"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3"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4"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5"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6"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7"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8"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09"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0"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1"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2"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3"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4"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5"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6"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7"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8"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19"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0"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1"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2"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3"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4"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5"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6"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7"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8"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29"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0"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1"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2"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3"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4"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5"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6"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7"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38"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0" name="1238 Grupo"/>
          <p:cNvGrpSpPr/>
          <p:nvPr/>
        </p:nvGrpSpPr>
        <p:grpSpPr>
          <a:xfrm>
            <a:off x="3857620" y="6072206"/>
            <a:ext cx="1143008" cy="571504"/>
            <a:chOff x="3662363" y="2595563"/>
            <a:chExt cx="1819275" cy="1666876"/>
          </a:xfrm>
        </p:grpSpPr>
        <p:sp>
          <p:nvSpPr>
            <p:cNvPr id="1240"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241"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2"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3"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4"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5"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6"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7"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8"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49"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0"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1"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2"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3"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4"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5"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6"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7"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8"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59"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0"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1"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2"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3"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4"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5"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6"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7"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8"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69"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0"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1"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2"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3"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4"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5"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6"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7"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8"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79"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0"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1"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2"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3"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4"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5"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6"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7"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8"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89"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0"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1"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2"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3"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4"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5"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6"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7"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8"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299"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0"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1"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2"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3"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4"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5"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6"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07"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1" name="1307 Grupo"/>
          <p:cNvGrpSpPr/>
          <p:nvPr/>
        </p:nvGrpSpPr>
        <p:grpSpPr>
          <a:xfrm>
            <a:off x="285720" y="5929330"/>
            <a:ext cx="1143008" cy="571504"/>
            <a:chOff x="3662363" y="2595563"/>
            <a:chExt cx="1819275" cy="1666876"/>
          </a:xfrm>
        </p:grpSpPr>
        <p:sp>
          <p:nvSpPr>
            <p:cNvPr id="1309"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310"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1"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2"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3"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4"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5"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6"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7"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8"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19"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0"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1"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2"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3"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4"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5"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6"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7"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8"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29"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0"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1"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2"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3"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4"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5"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6"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7"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8"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39"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0"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1"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2"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3"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4"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5"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6"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7"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8"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49"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0"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1"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2"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3"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4"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5"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6"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7"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8"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59"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0"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1"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2"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3"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4"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5"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6"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7"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8"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69"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0"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1"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2"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3"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4"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5"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76"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2" name="1376 Grupo"/>
          <p:cNvGrpSpPr/>
          <p:nvPr/>
        </p:nvGrpSpPr>
        <p:grpSpPr>
          <a:xfrm>
            <a:off x="6143636" y="1214422"/>
            <a:ext cx="1143008" cy="571504"/>
            <a:chOff x="3662363" y="2595563"/>
            <a:chExt cx="1819275" cy="1666876"/>
          </a:xfrm>
        </p:grpSpPr>
        <p:sp>
          <p:nvSpPr>
            <p:cNvPr id="1378"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379"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0"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1"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2"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3"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4"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5"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6"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7"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8"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89"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0"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1"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2"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3"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4"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5"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6"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7"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8"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399"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0"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1"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2"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3"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4"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5"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6"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7"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8"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09"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0"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1"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2"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3"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4"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5"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6"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7"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8"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19"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0"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1"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2"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3"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4"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5"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6"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7"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8"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29"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0"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1"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2"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3"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4"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5"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6"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7"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8"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39"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0"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1"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2"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3"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4"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5"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3" name="1445 Grupo"/>
          <p:cNvGrpSpPr/>
          <p:nvPr/>
        </p:nvGrpSpPr>
        <p:grpSpPr>
          <a:xfrm flipH="1">
            <a:off x="5072066" y="928670"/>
            <a:ext cx="1214446" cy="1095372"/>
            <a:chOff x="3662363" y="2595563"/>
            <a:chExt cx="1819275" cy="1666876"/>
          </a:xfrm>
        </p:grpSpPr>
        <p:sp>
          <p:nvSpPr>
            <p:cNvPr id="1447"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448"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49"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0"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1"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2"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3"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4"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5"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6"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7"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8"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59"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0"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1"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2"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3"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4"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5"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6"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7"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8"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69"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0"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1"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2"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3"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4"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5"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6"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7"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8"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79"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0"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1"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2"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3"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4"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5"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6"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7"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8"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89"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0"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1"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2"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3"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4"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5"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6"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7"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8"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499"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0"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1"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2"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3"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4"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5"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6"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7"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8"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09"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0"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1"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2"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3"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4"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4" name="1514 Grupo"/>
          <p:cNvGrpSpPr/>
          <p:nvPr/>
        </p:nvGrpSpPr>
        <p:grpSpPr>
          <a:xfrm flipH="1">
            <a:off x="4143372" y="928670"/>
            <a:ext cx="1214446" cy="1095372"/>
            <a:chOff x="3662363" y="2595563"/>
            <a:chExt cx="1819275" cy="1666876"/>
          </a:xfrm>
        </p:grpSpPr>
        <p:sp>
          <p:nvSpPr>
            <p:cNvPr id="1516"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517"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8"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19"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0"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1"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2"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3"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4"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5"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6"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7"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8"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29"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0"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1"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2"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3"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4"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5"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6"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7"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8"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39"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0"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1"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2"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3"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4"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5"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6"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7"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8"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49"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0"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1"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2"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3"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4"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5"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6"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7"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8"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59"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0"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1"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2"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3"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4"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5"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6"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7"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8"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69"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0"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1"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2"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3"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4"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5"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6"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7"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8"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79"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0"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1"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2"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3"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grpSp>
        <p:nvGrpSpPr>
          <p:cNvPr id="305" name="1583 Grupo"/>
          <p:cNvGrpSpPr/>
          <p:nvPr/>
        </p:nvGrpSpPr>
        <p:grpSpPr>
          <a:xfrm flipH="1">
            <a:off x="2928926" y="857232"/>
            <a:ext cx="1214446" cy="1095372"/>
            <a:chOff x="3662363" y="2595563"/>
            <a:chExt cx="1819275" cy="1666876"/>
          </a:xfrm>
        </p:grpSpPr>
        <p:sp>
          <p:nvSpPr>
            <p:cNvPr id="1585" name="AutoShape 4"/>
            <p:cNvSpPr>
              <a:spLocks noChangeAspect="1" noChangeArrowheads="1" noTextEdit="1"/>
            </p:cNvSpPr>
            <p:nvPr/>
          </p:nvSpPr>
          <p:spPr bwMode="auto">
            <a:xfrm>
              <a:off x="3662363" y="2595563"/>
              <a:ext cx="1819275" cy="1666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s-VE"/>
            </a:p>
          </p:txBody>
        </p:sp>
        <p:sp>
          <p:nvSpPr>
            <p:cNvPr id="1586" name="Freeform 7"/>
            <p:cNvSpPr>
              <a:spLocks/>
            </p:cNvSpPr>
            <p:nvPr/>
          </p:nvSpPr>
          <p:spPr bwMode="auto">
            <a:xfrm>
              <a:off x="3687763" y="2662238"/>
              <a:ext cx="1363663" cy="1582738"/>
            </a:xfrm>
            <a:custGeom>
              <a:avLst/>
              <a:gdLst/>
              <a:ahLst/>
              <a:cxnLst>
                <a:cxn ang="0">
                  <a:pos x="91" y="624"/>
                </a:cxn>
                <a:cxn ang="0">
                  <a:pos x="43" y="663"/>
                </a:cxn>
                <a:cxn ang="0">
                  <a:pos x="4" y="646"/>
                </a:cxn>
                <a:cxn ang="0">
                  <a:pos x="0" y="654"/>
                </a:cxn>
                <a:cxn ang="0">
                  <a:pos x="9" y="712"/>
                </a:cxn>
                <a:cxn ang="0">
                  <a:pos x="51" y="774"/>
                </a:cxn>
                <a:cxn ang="0">
                  <a:pos x="141" y="791"/>
                </a:cxn>
                <a:cxn ang="0">
                  <a:pos x="191" y="838"/>
                </a:cxn>
                <a:cxn ang="0">
                  <a:pos x="251" y="884"/>
                </a:cxn>
                <a:cxn ang="0">
                  <a:pos x="273" y="914"/>
                </a:cxn>
                <a:cxn ang="0">
                  <a:pos x="295" y="937"/>
                </a:cxn>
                <a:cxn ang="0">
                  <a:pos x="356" y="947"/>
                </a:cxn>
                <a:cxn ang="0">
                  <a:pos x="391" y="917"/>
                </a:cxn>
                <a:cxn ang="0">
                  <a:pos x="362" y="886"/>
                </a:cxn>
                <a:cxn ang="0">
                  <a:pos x="369" y="857"/>
                </a:cxn>
                <a:cxn ang="0">
                  <a:pos x="408" y="853"/>
                </a:cxn>
                <a:cxn ang="0">
                  <a:pos x="441" y="911"/>
                </a:cxn>
                <a:cxn ang="0">
                  <a:pos x="484" y="982"/>
                </a:cxn>
                <a:cxn ang="0">
                  <a:pos x="514" y="995"/>
                </a:cxn>
                <a:cxn ang="0">
                  <a:pos x="545" y="997"/>
                </a:cxn>
                <a:cxn ang="0">
                  <a:pos x="573" y="993"/>
                </a:cxn>
                <a:cxn ang="0">
                  <a:pos x="600" y="975"/>
                </a:cxn>
                <a:cxn ang="0">
                  <a:pos x="578" y="939"/>
                </a:cxn>
                <a:cxn ang="0">
                  <a:pos x="562" y="917"/>
                </a:cxn>
                <a:cxn ang="0">
                  <a:pos x="597" y="926"/>
                </a:cxn>
                <a:cxn ang="0">
                  <a:pos x="641" y="923"/>
                </a:cxn>
                <a:cxn ang="0">
                  <a:pos x="679" y="915"/>
                </a:cxn>
                <a:cxn ang="0">
                  <a:pos x="709" y="924"/>
                </a:cxn>
                <a:cxn ang="0">
                  <a:pos x="730" y="960"/>
                </a:cxn>
                <a:cxn ang="0">
                  <a:pos x="790" y="948"/>
                </a:cxn>
                <a:cxn ang="0">
                  <a:pos x="782" y="910"/>
                </a:cxn>
                <a:cxn ang="0">
                  <a:pos x="748" y="895"/>
                </a:cxn>
                <a:cxn ang="0">
                  <a:pos x="770" y="854"/>
                </a:cxn>
                <a:cxn ang="0">
                  <a:pos x="777" y="811"/>
                </a:cxn>
                <a:cxn ang="0">
                  <a:pos x="809" y="815"/>
                </a:cxn>
                <a:cxn ang="0">
                  <a:pos x="822" y="790"/>
                </a:cxn>
                <a:cxn ang="0">
                  <a:pos x="790" y="768"/>
                </a:cxn>
                <a:cxn ang="0">
                  <a:pos x="824" y="751"/>
                </a:cxn>
                <a:cxn ang="0">
                  <a:pos x="859" y="627"/>
                </a:cxn>
                <a:cxn ang="0">
                  <a:pos x="850" y="542"/>
                </a:cxn>
                <a:cxn ang="0">
                  <a:pos x="803" y="474"/>
                </a:cxn>
                <a:cxn ang="0">
                  <a:pos x="746" y="424"/>
                </a:cxn>
                <a:cxn ang="0">
                  <a:pos x="756" y="358"/>
                </a:cxn>
                <a:cxn ang="0">
                  <a:pos x="771" y="242"/>
                </a:cxn>
                <a:cxn ang="0">
                  <a:pos x="733" y="37"/>
                </a:cxn>
                <a:cxn ang="0">
                  <a:pos x="672" y="41"/>
                </a:cxn>
                <a:cxn ang="0">
                  <a:pos x="638" y="180"/>
                </a:cxn>
                <a:cxn ang="0">
                  <a:pos x="659" y="350"/>
                </a:cxn>
                <a:cxn ang="0">
                  <a:pos x="645" y="373"/>
                </a:cxn>
                <a:cxn ang="0">
                  <a:pos x="584" y="336"/>
                </a:cxn>
                <a:cxn ang="0">
                  <a:pos x="554" y="284"/>
                </a:cxn>
                <a:cxn ang="0">
                  <a:pos x="513" y="207"/>
                </a:cxn>
                <a:cxn ang="0">
                  <a:pos x="465" y="140"/>
                </a:cxn>
                <a:cxn ang="0">
                  <a:pos x="413" y="104"/>
                </a:cxn>
                <a:cxn ang="0">
                  <a:pos x="364" y="88"/>
                </a:cxn>
                <a:cxn ang="0">
                  <a:pos x="337" y="97"/>
                </a:cxn>
                <a:cxn ang="0">
                  <a:pos x="361" y="189"/>
                </a:cxn>
                <a:cxn ang="0">
                  <a:pos x="406" y="309"/>
                </a:cxn>
                <a:cxn ang="0">
                  <a:pos x="346" y="320"/>
                </a:cxn>
                <a:cxn ang="0">
                  <a:pos x="221" y="385"/>
                </a:cxn>
                <a:cxn ang="0">
                  <a:pos x="115" y="550"/>
                </a:cxn>
              </a:cxnLst>
              <a:rect l="0" t="0" r="r" b="b"/>
              <a:pathLst>
                <a:path w="859" h="997">
                  <a:moveTo>
                    <a:pt x="103" y="600"/>
                  </a:moveTo>
                  <a:lnTo>
                    <a:pt x="103" y="602"/>
                  </a:lnTo>
                  <a:lnTo>
                    <a:pt x="100" y="607"/>
                  </a:lnTo>
                  <a:lnTo>
                    <a:pt x="96" y="614"/>
                  </a:lnTo>
                  <a:lnTo>
                    <a:pt x="91" y="624"/>
                  </a:lnTo>
                  <a:lnTo>
                    <a:pt x="84" y="633"/>
                  </a:lnTo>
                  <a:lnTo>
                    <a:pt x="76" y="643"/>
                  </a:lnTo>
                  <a:lnTo>
                    <a:pt x="66" y="652"/>
                  </a:lnTo>
                  <a:lnTo>
                    <a:pt x="55" y="659"/>
                  </a:lnTo>
                  <a:lnTo>
                    <a:pt x="43" y="663"/>
                  </a:lnTo>
                  <a:lnTo>
                    <a:pt x="32" y="663"/>
                  </a:lnTo>
                  <a:lnTo>
                    <a:pt x="23" y="660"/>
                  </a:lnTo>
                  <a:lnTo>
                    <a:pt x="15" y="656"/>
                  </a:lnTo>
                  <a:lnTo>
                    <a:pt x="9" y="651"/>
                  </a:lnTo>
                  <a:lnTo>
                    <a:pt x="4" y="646"/>
                  </a:lnTo>
                  <a:lnTo>
                    <a:pt x="1" y="643"/>
                  </a:lnTo>
                  <a:lnTo>
                    <a:pt x="0" y="641"/>
                  </a:lnTo>
                  <a:lnTo>
                    <a:pt x="0" y="643"/>
                  </a:lnTo>
                  <a:lnTo>
                    <a:pt x="0" y="647"/>
                  </a:lnTo>
                  <a:lnTo>
                    <a:pt x="0" y="654"/>
                  </a:lnTo>
                  <a:lnTo>
                    <a:pt x="0" y="663"/>
                  </a:lnTo>
                  <a:lnTo>
                    <a:pt x="1" y="674"/>
                  </a:lnTo>
                  <a:lnTo>
                    <a:pt x="2" y="686"/>
                  </a:lnTo>
                  <a:lnTo>
                    <a:pt x="5" y="699"/>
                  </a:lnTo>
                  <a:lnTo>
                    <a:pt x="9" y="712"/>
                  </a:lnTo>
                  <a:lnTo>
                    <a:pt x="14" y="726"/>
                  </a:lnTo>
                  <a:lnTo>
                    <a:pt x="20" y="739"/>
                  </a:lnTo>
                  <a:lnTo>
                    <a:pt x="29" y="752"/>
                  </a:lnTo>
                  <a:lnTo>
                    <a:pt x="39" y="764"/>
                  </a:lnTo>
                  <a:lnTo>
                    <a:pt x="51" y="774"/>
                  </a:lnTo>
                  <a:lnTo>
                    <a:pt x="65" y="783"/>
                  </a:lnTo>
                  <a:lnTo>
                    <a:pt x="82" y="789"/>
                  </a:lnTo>
                  <a:lnTo>
                    <a:pt x="101" y="793"/>
                  </a:lnTo>
                  <a:lnTo>
                    <a:pt x="139" y="789"/>
                  </a:lnTo>
                  <a:lnTo>
                    <a:pt x="141" y="791"/>
                  </a:lnTo>
                  <a:lnTo>
                    <a:pt x="145" y="796"/>
                  </a:lnTo>
                  <a:lnTo>
                    <a:pt x="153" y="804"/>
                  </a:lnTo>
                  <a:lnTo>
                    <a:pt x="163" y="814"/>
                  </a:lnTo>
                  <a:lnTo>
                    <a:pt x="176" y="825"/>
                  </a:lnTo>
                  <a:lnTo>
                    <a:pt x="191" y="838"/>
                  </a:lnTo>
                  <a:lnTo>
                    <a:pt x="209" y="851"/>
                  </a:lnTo>
                  <a:lnTo>
                    <a:pt x="228" y="864"/>
                  </a:lnTo>
                  <a:lnTo>
                    <a:pt x="237" y="871"/>
                  </a:lnTo>
                  <a:lnTo>
                    <a:pt x="245" y="878"/>
                  </a:lnTo>
                  <a:lnTo>
                    <a:pt x="251" y="884"/>
                  </a:lnTo>
                  <a:lnTo>
                    <a:pt x="257" y="891"/>
                  </a:lnTo>
                  <a:lnTo>
                    <a:pt x="262" y="897"/>
                  </a:lnTo>
                  <a:lnTo>
                    <a:pt x="266" y="903"/>
                  </a:lnTo>
                  <a:lnTo>
                    <a:pt x="269" y="909"/>
                  </a:lnTo>
                  <a:lnTo>
                    <a:pt x="273" y="914"/>
                  </a:lnTo>
                  <a:lnTo>
                    <a:pt x="277" y="920"/>
                  </a:lnTo>
                  <a:lnTo>
                    <a:pt x="280" y="925"/>
                  </a:lnTo>
                  <a:lnTo>
                    <a:pt x="285" y="929"/>
                  </a:lnTo>
                  <a:lnTo>
                    <a:pt x="289" y="934"/>
                  </a:lnTo>
                  <a:lnTo>
                    <a:pt x="295" y="937"/>
                  </a:lnTo>
                  <a:lnTo>
                    <a:pt x="302" y="941"/>
                  </a:lnTo>
                  <a:lnTo>
                    <a:pt x="310" y="943"/>
                  </a:lnTo>
                  <a:lnTo>
                    <a:pt x="320" y="945"/>
                  </a:lnTo>
                  <a:lnTo>
                    <a:pt x="339" y="948"/>
                  </a:lnTo>
                  <a:lnTo>
                    <a:pt x="356" y="947"/>
                  </a:lnTo>
                  <a:lnTo>
                    <a:pt x="370" y="944"/>
                  </a:lnTo>
                  <a:lnTo>
                    <a:pt x="380" y="940"/>
                  </a:lnTo>
                  <a:lnTo>
                    <a:pt x="388" y="933"/>
                  </a:lnTo>
                  <a:lnTo>
                    <a:pt x="391" y="926"/>
                  </a:lnTo>
                  <a:lnTo>
                    <a:pt x="391" y="917"/>
                  </a:lnTo>
                  <a:lnTo>
                    <a:pt x="387" y="909"/>
                  </a:lnTo>
                  <a:lnTo>
                    <a:pt x="380" y="901"/>
                  </a:lnTo>
                  <a:lnTo>
                    <a:pt x="373" y="895"/>
                  </a:lnTo>
                  <a:lnTo>
                    <a:pt x="368" y="890"/>
                  </a:lnTo>
                  <a:lnTo>
                    <a:pt x="362" y="886"/>
                  </a:lnTo>
                  <a:lnTo>
                    <a:pt x="359" y="882"/>
                  </a:lnTo>
                  <a:lnTo>
                    <a:pt x="357" y="877"/>
                  </a:lnTo>
                  <a:lnTo>
                    <a:pt x="358" y="872"/>
                  </a:lnTo>
                  <a:lnTo>
                    <a:pt x="363" y="864"/>
                  </a:lnTo>
                  <a:lnTo>
                    <a:pt x="369" y="857"/>
                  </a:lnTo>
                  <a:lnTo>
                    <a:pt x="377" y="852"/>
                  </a:lnTo>
                  <a:lnTo>
                    <a:pt x="384" y="849"/>
                  </a:lnTo>
                  <a:lnTo>
                    <a:pt x="392" y="848"/>
                  </a:lnTo>
                  <a:lnTo>
                    <a:pt x="400" y="849"/>
                  </a:lnTo>
                  <a:lnTo>
                    <a:pt x="408" y="853"/>
                  </a:lnTo>
                  <a:lnTo>
                    <a:pt x="415" y="859"/>
                  </a:lnTo>
                  <a:lnTo>
                    <a:pt x="422" y="868"/>
                  </a:lnTo>
                  <a:lnTo>
                    <a:pt x="428" y="880"/>
                  </a:lnTo>
                  <a:lnTo>
                    <a:pt x="434" y="895"/>
                  </a:lnTo>
                  <a:lnTo>
                    <a:pt x="441" y="911"/>
                  </a:lnTo>
                  <a:lnTo>
                    <a:pt x="448" y="928"/>
                  </a:lnTo>
                  <a:lnTo>
                    <a:pt x="456" y="944"/>
                  </a:lnTo>
                  <a:lnTo>
                    <a:pt x="464" y="959"/>
                  </a:lnTo>
                  <a:lnTo>
                    <a:pt x="474" y="973"/>
                  </a:lnTo>
                  <a:lnTo>
                    <a:pt x="484" y="982"/>
                  </a:lnTo>
                  <a:lnTo>
                    <a:pt x="490" y="986"/>
                  </a:lnTo>
                  <a:lnTo>
                    <a:pt x="495" y="989"/>
                  </a:lnTo>
                  <a:lnTo>
                    <a:pt x="502" y="992"/>
                  </a:lnTo>
                  <a:lnTo>
                    <a:pt x="508" y="994"/>
                  </a:lnTo>
                  <a:lnTo>
                    <a:pt x="514" y="995"/>
                  </a:lnTo>
                  <a:lnTo>
                    <a:pt x="520" y="996"/>
                  </a:lnTo>
                  <a:lnTo>
                    <a:pt x="526" y="997"/>
                  </a:lnTo>
                  <a:lnTo>
                    <a:pt x="532" y="997"/>
                  </a:lnTo>
                  <a:lnTo>
                    <a:pt x="539" y="997"/>
                  </a:lnTo>
                  <a:lnTo>
                    <a:pt x="545" y="997"/>
                  </a:lnTo>
                  <a:lnTo>
                    <a:pt x="551" y="996"/>
                  </a:lnTo>
                  <a:lnTo>
                    <a:pt x="556" y="996"/>
                  </a:lnTo>
                  <a:lnTo>
                    <a:pt x="562" y="995"/>
                  </a:lnTo>
                  <a:lnTo>
                    <a:pt x="568" y="994"/>
                  </a:lnTo>
                  <a:lnTo>
                    <a:pt x="573" y="993"/>
                  </a:lnTo>
                  <a:lnTo>
                    <a:pt x="578" y="993"/>
                  </a:lnTo>
                  <a:lnTo>
                    <a:pt x="589" y="990"/>
                  </a:lnTo>
                  <a:lnTo>
                    <a:pt x="596" y="986"/>
                  </a:lnTo>
                  <a:lnTo>
                    <a:pt x="600" y="982"/>
                  </a:lnTo>
                  <a:lnTo>
                    <a:pt x="600" y="975"/>
                  </a:lnTo>
                  <a:lnTo>
                    <a:pt x="599" y="968"/>
                  </a:lnTo>
                  <a:lnTo>
                    <a:pt x="595" y="961"/>
                  </a:lnTo>
                  <a:lnTo>
                    <a:pt x="590" y="954"/>
                  </a:lnTo>
                  <a:lnTo>
                    <a:pt x="585" y="946"/>
                  </a:lnTo>
                  <a:lnTo>
                    <a:pt x="578" y="939"/>
                  </a:lnTo>
                  <a:lnTo>
                    <a:pt x="573" y="932"/>
                  </a:lnTo>
                  <a:lnTo>
                    <a:pt x="568" y="926"/>
                  </a:lnTo>
                  <a:lnTo>
                    <a:pt x="564" y="922"/>
                  </a:lnTo>
                  <a:lnTo>
                    <a:pt x="562" y="919"/>
                  </a:lnTo>
                  <a:lnTo>
                    <a:pt x="562" y="917"/>
                  </a:lnTo>
                  <a:lnTo>
                    <a:pt x="566" y="918"/>
                  </a:lnTo>
                  <a:lnTo>
                    <a:pt x="572" y="920"/>
                  </a:lnTo>
                  <a:lnTo>
                    <a:pt x="580" y="923"/>
                  </a:lnTo>
                  <a:lnTo>
                    <a:pt x="589" y="925"/>
                  </a:lnTo>
                  <a:lnTo>
                    <a:pt x="597" y="926"/>
                  </a:lnTo>
                  <a:lnTo>
                    <a:pt x="606" y="927"/>
                  </a:lnTo>
                  <a:lnTo>
                    <a:pt x="615" y="926"/>
                  </a:lnTo>
                  <a:lnTo>
                    <a:pt x="624" y="926"/>
                  </a:lnTo>
                  <a:lnTo>
                    <a:pt x="633" y="925"/>
                  </a:lnTo>
                  <a:lnTo>
                    <a:pt x="641" y="923"/>
                  </a:lnTo>
                  <a:lnTo>
                    <a:pt x="649" y="921"/>
                  </a:lnTo>
                  <a:lnTo>
                    <a:pt x="657" y="920"/>
                  </a:lnTo>
                  <a:lnTo>
                    <a:pt x="665" y="918"/>
                  </a:lnTo>
                  <a:lnTo>
                    <a:pt x="672" y="916"/>
                  </a:lnTo>
                  <a:lnTo>
                    <a:pt x="679" y="915"/>
                  </a:lnTo>
                  <a:lnTo>
                    <a:pt x="685" y="914"/>
                  </a:lnTo>
                  <a:lnTo>
                    <a:pt x="691" y="914"/>
                  </a:lnTo>
                  <a:lnTo>
                    <a:pt x="696" y="914"/>
                  </a:lnTo>
                  <a:lnTo>
                    <a:pt x="704" y="918"/>
                  </a:lnTo>
                  <a:lnTo>
                    <a:pt x="709" y="924"/>
                  </a:lnTo>
                  <a:lnTo>
                    <a:pt x="713" y="932"/>
                  </a:lnTo>
                  <a:lnTo>
                    <a:pt x="717" y="940"/>
                  </a:lnTo>
                  <a:lnTo>
                    <a:pt x="720" y="948"/>
                  </a:lnTo>
                  <a:lnTo>
                    <a:pt x="724" y="955"/>
                  </a:lnTo>
                  <a:lnTo>
                    <a:pt x="730" y="960"/>
                  </a:lnTo>
                  <a:lnTo>
                    <a:pt x="740" y="962"/>
                  </a:lnTo>
                  <a:lnTo>
                    <a:pt x="760" y="962"/>
                  </a:lnTo>
                  <a:lnTo>
                    <a:pt x="774" y="959"/>
                  </a:lnTo>
                  <a:lnTo>
                    <a:pt x="785" y="955"/>
                  </a:lnTo>
                  <a:lnTo>
                    <a:pt x="790" y="948"/>
                  </a:lnTo>
                  <a:lnTo>
                    <a:pt x="793" y="941"/>
                  </a:lnTo>
                  <a:lnTo>
                    <a:pt x="793" y="933"/>
                  </a:lnTo>
                  <a:lnTo>
                    <a:pt x="791" y="925"/>
                  </a:lnTo>
                  <a:lnTo>
                    <a:pt x="787" y="916"/>
                  </a:lnTo>
                  <a:lnTo>
                    <a:pt x="782" y="910"/>
                  </a:lnTo>
                  <a:lnTo>
                    <a:pt x="775" y="906"/>
                  </a:lnTo>
                  <a:lnTo>
                    <a:pt x="766" y="904"/>
                  </a:lnTo>
                  <a:lnTo>
                    <a:pt x="758" y="902"/>
                  </a:lnTo>
                  <a:lnTo>
                    <a:pt x="752" y="899"/>
                  </a:lnTo>
                  <a:lnTo>
                    <a:pt x="748" y="895"/>
                  </a:lnTo>
                  <a:lnTo>
                    <a:pt x="747" y="888"/>
                  </a:lnTo>
                  <a:lnTo>
                    <a:pt x="752" y="879"/>
                  </a:lnTo>
                  <a:lnTo>
                    <a:pt x="759" y="868"/>
                  </a:lnTo>
                  <a:lnTo>
                    <a:pt x="765" y="861"/>
                  </a:lnTo>
                  <a:lnTo>
                    <a:pt x="770" y="854"/>
                  </a:lnTo>
                  <a:lnTo>
                    <a:pt x="774" y="848"/>
                  </a:lnTo>
                  <a:lnTo>
                    <a:pt x="776" y="841"/>
                  </a:lnTo>
                  <a:lnTo>
                    <a:pt x="778" y="834"/>
                  </a:lnTo>
                  <a:lnTo>
                    <a:pt x="778" y="824"/>
                  </a:lnTo>
                  <a:lnTo>
                    <a:pt x="777" y="811"/>
                  </a:lnTo>
                  <a:lnTo>
                    <a:pt x="778" y="802"/>
                  </a:lnTo>
                  <a:lnTo>
                    <a:pt x="783" y="800"/>
                  </a:lnTo>
                  <a:lnTo>
                    <a:pt x="790" y="803"/>
                  </a:lnTo>
                  <a:lnTo>
                    <a:pt x="800" y="808"/>
                  </a:lnTo>
                  <a:lnTo>
                    <a:pt x="809" y="815"/>
                  </a:lnTo>
                  <a:lnTo>
                    <a:pt x="817" y="819"/>
                  </a:lnTo>
                  <a:lnTo>
                    <a:pt x="823" y="818"/>
                  </a:lnTo>
                  <a:lnTo>
                    <a:pt x="827" y="810"/>
                  </a:lnTo>
                  <a:lnTo>
                    <a:pt x="826" y="799"/>
                  </a:lnTo>
                  <a:lnTo>
                    <a:pt x="822" y="790"/>
                  </a:lnTo>
                  <a:lnTo>
                    <a:pt x="816" y="783"/>
                  </a:lnTo>
                  <a:lnTo>
                    <a:pt x="809" y="777"/>
                  </a:lnTo>
                  <a:lnTo>
                    <a:pt x="801" y="772"/>
                  </a:lnTo>
                  <a:lnTo>
                    <a:pt x="795" y="769"/>
                  </a:lnTo>
                  <a:lnTo>
                    <a:pt x="790" y="768"/>
                  </a:lnTo>
                  <a:lnTo>
                    <a:pt x="789" y="767"/>
                  </a:lnTo>
                  <a:lnTo>
                    <a:pt x="791" y="767"/>
                  </a:lnTo>
                  <a:lnTo>
                    <a:pt x="800" y="765"/>
                  </a:lnTo>
                  <a:lnTo>
                    <a:pt x="811" y="761"/>
                  </a:lnTo>
                  <a:lnTo>
                    <a:pt x="824" y="751"/>
                  </a:lnTo>
                  <a:lnTo>
                    <a:pt x="836" y="738"/>
                  </a:lnTo>
                  <a:lnTo>
                    <a:pt x="848" y="716"/>
                  </a:lnTo>
                  <a:lnTo>
                    <a:pt x="856" y="687"/>
                  </a:lnTo>
                  <a:lnTo>
                    <a:pt x="859" y="648"/>
                  </a:lnTo>
                  <a:lnTo>
                    <a:pt x="859" y="627"/>
                  </a:lnTo>
                  <a:lnTo>
                    <a:pt x="859" y="607"/>
                  </a:lnTo>
                  <a:lnTo>
                    <a:pt x="858" y="589"/>
                  </a:lnTo>
                  <a:lnTo>
                    <a:pt x="857" y="572"/>
                  </a:lnTo>
                  <a:lnTo>
                    <a:pt x="854" y="557"/>
                  </a:lnTo>
                  <a:lnTo>
                    <a:pt x="850" y="542"/>
                  </a:lnTo>
                  <a:lnTo>
                    <a:pt x="845" y="527"/>
                  </a:lnTo>
                  <a:lnTo>
                    <a:pt x="838" y="514"/>
                  </a:lnTo>
                  <a:lnTo>
                    <a:pt x="828" y="500"/>
                  </a:lnTo>
                  <a:lnTo>
                    <a:pt x="816" y="487"/>
                  </a:lnTo>
                  <a:lnTo>
                    <a:pt x="803" y="474"/>
                  </a:lnTo>
                  <a:lnTo>
                    <a:pt x="790" y="462"/>
                  </a:lnTo>
                  <a:lnTo>
                    <a:pt x="777" y="451"/>
                  </a:lnTo>
                  <a:lnTo>
                    <a:pt x="764" y="440"/>
                  </a:lnTo>
                  <a:lnTo>
                    <a:pt x="754" y="432"/>
                  </a:lnTo>
                  <a:lnTo>
                    <a:pt x="746" y="424"/>
                  </a:lnTo>
                  <a:lnTo>
                    <a:pt x="742" y="416"/>
                  </a:lnTo>
                  <a:lnTo>
                    <a:pt x="742" y="404"/>
                  </a:lnTo>
                  <a:lnTo>
                    <a:pt x="745" y="390"/>
                  </a:lnTo>
                  <a:lnTo>
                    <a:pt x="749" y="375"/>
                  </a:lnTo>
                  <a:lnTo>
                    <a:pt x="756" y="358"/>
                  </a:lnTo>
                  <a:lnTo>
                    <a:pt x="762" y="339"/>
                  </a:lnTo>
                  <a:lnTo>
                    <a:pt x="768" y="320"/>
                  </a:lnTo>
                  <a:lnTo>
                    <a:pt x="772" y="301"/>
                  </a:lnTo>
                  <a:lnTo>
                    <a:pt x="773" y="276"/>
                  </a:lnTo>
                  <a:lnTo>
                    <a:pt x="771" y="242"/>
                  </a:lnTo>
                  <a:lnTo>
                    <a:pt x="766" y="202"/>
                  </a:lnTo>
                  <a:lnTo>
                    <a:pt x="759" y="158"/>
                  </a:lnTo>
                  <a:lnTo>
                    <a:pt x="751" y="114"/>
                  </a:lnTo>
                  <a:lnTo>
                    <a:pt x="742" y="73"/>
                  </a:lnTo>
                  <a:lnTo>
                    <a:pt x="733" y="37"/>
                  </a:lnTo>
                  <a:lnTo>
                    <a:pt x="724" y="12"/>
                  </a:lnTo>
                  <a:lnTo>
                    <a:pt x="714" y="0"/>
                  </a:lnTo>
                  <a:lnTo>
                    <a:pt x="701" y="3"/>
                  </a:lnTo>
                  <a:lnTo>
                    <a:pt x="687" y="18"/>
                  </a:lnTo>
                  <a:lnTo>
                    <a:pt x="672" y="41"/>
                  </a:lnTo>
                  <a:lnTo>
                    <a:pt x="658" y="70"/>
                  </a:lnTo>
                  <a:lnTo>
                    <a:pt x="647" y="101"/>
                  </a:lnTo>
                  <a:lnTo>
                    <a:pt x="639" y="132"/>
                  </a:lnTo>
                  <a:lnTo>
                    <a:pt x="637" y="158"/>
                  </a:lnTo>
                  <a:lnTo>
                    <a:pt x="638" y="180"/>
                  </a:lnTo>
                  <a:lnTo>
                    <a:pt x="641" y="210"/>
                  </a:lnTo>
                  <a:lnTo>
                    <a:pt x="645" y="246"/>
                  </a:lnTo>
                  <a:lnTo>
                    <a:pt x="650" y="283"/>
                  </a:lnTo>
                  <a:lnTo>
                    <a:pt x="655" y="320"/>
                  </a:lnTo>
                  <a:lnTo>
                    <a:pt x="659" y="350"/>
                  </a:lnTo>
                  <a:lnTo>
                    <a:pt x="662" y="370"/>
                  </a:lnTo>
                  <a:lnTo>
                    <a:pt x="663" y="378"/>
                  </a:lnTo>
                  <a:lnTo>
                    <a:pt x="661" y="378"/>
                  </a:lnTo>
                  <a:lnTo>
                    <a:pt x="654" y="375"/>
                  </a:lnTo>
                  <a:lnTo>
                    <a:pt x="645" y="373"/>
                  </a:lnTo>
                  <a:lnTo>
                    <a:pt x="633" y="368"/>
                  </a:lnTo>
                  <a:lnTo>
                    <a:pt x="620" y="362"/>
                  </a:lnTo>
                  <a:lnTo>
                    <a:pt x="607" y="355"/>
                  </a:lnTo>
                  <a:lnTo>
                    <a:pt x="595" y="346"/>
                  </a:lnTo>
                  <a:lnTo>
                    <a:pt x="584" y="336"/>
                  </a:lnTo>
                  <a:lnTo>
                    <a:pt x="580" y="329"/>
                  </a:lnTo>
                  <a:lnTo>
                    <a:pt x="574" y="320"/>
                  </a:lnTo>
                  <a:lnTo>
                    <a:pt x="568" y="310"/>
                  </a:lnTo>
                  <a:lnTo>
                    <a:pt x="561" y="298"/>
                  </a:lnTo>
                  <a:lnTo>
                    <a:pt x="554" y="284"/>
                  </a:lnTo>
                  <a:lnTo>
                    <a:pt x="547" y="269"/>
                  </a:lnTo>
                  <a:lnTo>
                    <a:pt x="539" y="255"/>
                  </a:lnTo>
                  <a:lnTo>
                    <a:pt x="531" y="238"/>
                  </a:lnTo>
                  <a:lnTo>
                    <a:pt x="522" y="223"/>
                  </a:lnTo>
                  <a:lnTo>
                    <a:pt x="513" y="207"/>
                  </a:lnTo>
                  <a:lnTo>
                    <a:pt x="504" y="192"/>
                  </a:lnTo>
                  <a:lnTo>
                    <a:pt x="494" y="177"/>
                  </a:lnTo>
                  <a:lnTo>
                    <a:pt x="484" y="163"/>
                  </a:lnTo>
                  <a:lnTo>
                    <a:pt x="475" y="151"/>
                  </a:lnTo>
                  <a:lnTo>
                    <a:pt x="465" y="140"/>
                  </a:lnTo>
                  <a:lnTo>
                    <a:pt x="455" y="131"/>
                  </a:lnTo>
                  <a:lnTo>
                    <a:pt x="444" y="123"/>
                  </a:lnTo>
                  <a:lnTo>
                    <a:pt x="434" y="116"/>
                  </a:lnTo>
                  <a:lnTo>
                    <a:pt x="423" y="109"/>
                  </a:lnTo>
                  <a:lnTo>
                    <a:pt x="413" y="104"/>
                  </a:lnTo>
                  <a:lnTo>
                    <a:pt x="402" y="99"/>
                  </a:lnTo>
                  <a:lnTo>
                    <a:pt x="392" y="95"/>
                  </a:lnTo>
                  <a:lnTo>
                    <a:pt x="382" y="92"/>
                  </a:lnTo>
                  <a:lnTo>
                    <a:pt x="373" y="89"/>
                  </a:lnTo>
                  <a:lnTo>
                    <a:pt x="364" y="88"/>
                  </a:lnTo>
                  <a:lnTo>
                    <a:pt x="357" y="88"/>
                  </a:lnTo>
                  <a:lnTo>
                    <a:pt x="350" y="89"/>
                  </a:lnTo>
                  <a:lnTo>
                    <a:pt x="345" y="90"/>
                  </a:lnTo>
                  <a:lnTo>
                    <a:pt x="340" y="93"/>
                  </a:lnTo>
                  <a:lnTo>
                    <a:pt x="337" y="97"/>
                  </a:lnTo>
                  <a:lnTo>
                    <a:pt x="336" y="103"/>
                  </a:lnTo>
                  <a:lnTo>
                    <a:pt x="336" y="109"/>
                  </a:lnTo>
                  <a:lnTo>
                    <a:pt x="341" y="128"/>
                  </a:lnTo>
                  <a:lnTo>
                    <a:pt x="349" y="156"/>
                  </a:lnTo>
                  <a:lnTo>
                    <a:pt x="361" y="189"/>
                  </a:lnTo>
                  <a:lnTo>
                    <a:pt x="373" y="223"/>
                  </a:lnTo>
                  <a:lnTo>
                    <a:pt x="385" y="256"/>
                  </a:lnTo>
                  <a:lnTo>
                    <a:pt x="396" y="283"/>
                  </a:lnTo>
                  <a:lnTo>
                    <a:pt x="403" y="302"/>
                  </a:lnTo>
                  <a:lnTo>
                    <a:pt x="406" y="309"/>
                  </a:lnTo>
                  <a:lnTo>
                    <a:pt x="403" y="309"/>
                  </a:lnTo>
                  <a:lnTo>
                    <a:pt x="395" y="310"/>
                  </a:lnTo>
                  <a:lnTo>
                    <a:pt x="383" y="312"/>
                  </a:lnTo>
                  <a:lnTo>
                    <a:pt x="366" y="315"/>
                  </a:lnTo>
                  <a:lnTo>
                    <a:pt x="346" y="320"/>
                  </a:lnTo>
                  <a:lnTo>
                    <a:pt x="323" y="327"/>
                  </a:lnTo>
                  <a:lnTo>
                    <a:pt x="299" y="337"/>
                  </a:lnTo>
                  <a:lnTo>
                    <a:pt x="273" y="349"/>
                  </a:lnTo>
                  <a:lnTo>
                    <a:pt x="247" y="365"/>
                  </a:lnTo>
                  <a:lnTo>
                    <a:pt x="221" y="385"/>
                  </a:lnTo>
                  <a:lnTo>
                    <a:pt x="195" y="408"/>
                  </a:lnTo>
                  <a:lnTo>
                    <a:pt x="171" y="436"/>
                  </a:lnTo>
                  <a:lnTo>
                    <a:pt x="149" y="469"/>
                  </a:lnTo>
                  <a:lnTo>
                    <a:pt x="130" y="507"/>
                  </a:lnTo>
                  <a:lnTo>
                    <a:pt x="115" y="550"/>
                  </a:lnTo>
                  <a:lnTo>
                    <a:pt x="103" y="60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7" name="Freeform 9"/>
            <p:cNvSpPr>
              <a:spLocks/>
            </p:cNvSpPr>
            <p:nvPr/>
          </p:nvSpPr>
          <p:spPr bwMode="auto">
            <a:xfrm>
              <a:off x="4818063" y="3287713"/>
              <a:ext cx="233363" cy="314325"/>
            </a:xfrm>
            <a:custGeom>
              <a:avLst/>
              <a:gdLst/>
              <a:ahLst/>
              <a:cxnLst>
                <a:cxn ang="0">
                  <a:pos x="0" y="0"/>
                </a:cxn>
                <a:cxn ang="0">
                  <a:pos x="7" y="4"/>
                </a:cxn>
                <a:cxn ang="0">
                  <a:pos x="14" y="8"/>
                </a:cxn>
                <a:cxn ang="0">
                  <a:pos x="21" y="13"/>
                </a:cxn>
                <a:cxn ang="0">
                  <a:pos x="28" y="18"/>
                </a:cxn>
                <a:cxn ang="0">
                  <a:pos x="35" y="23"/>
                </a:cxn>
                <a:cxn ang="0">
                  <a:pos x="41" y="27"/>
                </a:cxn>
                <a:cxn ang="0">
                  <a:pos x="47" y="33"/>
                </a:cxn>
                <a:cxn ang="0">
                  <a:pos x="54" y="38"/>
                </a:cxn>
                <a:cxn ang="0">
                  <a:pos x="60" y="44"/>
                </a:cxn>
                <a:cxn ang="0">
                  <a:pos x="66" y="49"/>
                </a:cxn>
                <a:cxn ang="0">
                  <a:pos x="72" y="55"/>
                </a:cxn>
                <a:cxn ang="0">
                  <a:pos x="78" y="60"/>
                </a:cxn>
                <a:cxn ang="0">
                  <a:pos x="84" y="66"/>
                </a:cxn>
                <a:cxn ang="0">
                  <a:pos x="90" y="71"/>
                </a:cxn>
                <a:cxn ang="0">
                  <a:pos x="97" y="77"/>
                </a:cxn>
                <a:cxn ang="0">
                  <a:pos x="103" y="82"/>
                </a:cxn>
                <a:cxn ang="0">
                  <a:pos x="114" y="93"/>
                </a:cxn>
                <a:cxn ang="0">
                  <a:pos x="122" y="106"/>
                </a:cxn>
                <a:cxn ang="0">
                  <a:pos x="128" y="120"/>
                </a:cxn>
                <a:cxn ang="0">
                  <a:pos x="132" y="135"/>
                </a:cxn>
                <a:cxn ang="0">
                  <a:pos x="136" y="151"/>
                </a:cxn>
                <a:cxn ang="0">
                  <a:pos x="138" y="167"/>
                </a:cxn>
                <a:cxn ang="0">
                  <a:pos x="141" y="182"/>
                </a:cxn>
                <a:cxn ang="0">
                  <a:pos x="144" y="197"/>
                </a:cxn>
                <a:cxn ang="0">
                  <a:pos x="145" y="198"/>
                </a:cxn>
                <a:cxn ang="0">
                  <a:pos x="146" y="197"/>
                </a:cxn>
                <a:cxn ang="0">
                  <a:pos x="146" y="196"/>
                </a:cxn>
                <a:cxn ang="0">
                  <a:pos x="147" y="194"/>
                </a:cxn>
                <a:cxn ang="0">
                  <a:pos x="145" y="180"/>
                </a:cxn>
                <a:cxn ang="0">
                  <a:pos x="143" y="165"/>
                </a:cxn>
                <a:cxn ang="0">
                  <a:pos x="141" y="150"/>
                </a:cxn>
                <a:cxn ang="0">
                  <a:pos x="138" y="136"/>
                </a:cxn>
                <a:cxn ang="0">
                  <a:pos x="134" y="121"/>
                </a:cxn>
                <a:cxn ang="0">
                  <a:pos x="128" y="108"/>
                </a:cxn>
                <a:cxn ang="0">
                  <a:pos x="121" y="95"/>
                </a:cxn>
                <a:cxn ang="0">
                  <a:pos x="112" y="83"/>
                </a:cxn>
                <a:cxn ang="0">
                  <a:pos x="106" y="76"/>
                </a:cxn>
                <a:cxn ang="0">
                  <a:pos x="100" y="71"/>
                </a:cxn>
                <a:cxn ang="0">
                  <a:pos x="93" y="65"/>
                </a:cxn>
                <a:cxn ang="0">
                  <a:pos x="86" y="59"/>
                </a:cxn>
                <a:cxn ang="0">
                  <a:pos x="79" y="54"/>
                </a:cxn>
                <a:cxn ang="0">
                  <a:pos x="73" y="49"/>
                </a:cxn>
                <a:cxn ang="0">
                  <a:pos x="66" y="43"/>
                </a:cxn>
                <a:cxn ang="0">
                  <a:pos x="59" y="38"/>
                </a:cxn>
                <a:cxn ang="0">
                  <a:pos x="52" y="32"/>
                </a:cxn>
                <a:cxn ang="0">
                  <a:pos x="45" y="27"/>
                </a:cxn>
                <a:cxn ang="0">
                  <a:pos x="38" y="22"/>
                </a:cxn>
                <a:cxn ang="0">
                  <a:pos x="31" y="17"/>
                </a:cxn>
                <a:cxn ang="0">
                  <a:pos x="24" y="12"/>
                </a:cxn>
                <a:cxn ang="0">
                  <a:pos x="16" y="8"/>
                </a:cxn>
                <a:cxn ang="0">
                  <a:pos x="8" y="4"/>
                </a:cxn>
                <a:cxn ang="0">
                  <a:pos x="0" y="0"/>
                </a:cxn>
                <a:cxn ang="0">
                  <a:pos x="0" y="0"/>
                </a:cxn>
                <a:cxn ang="0">
                  <a:pos x="0" y="0"/>
                </a:cxn>
                <a:cxn ang="0">
                  <a:pos x="0" y="0"/>
                </a:cxn>
                <a:cxn ang="0">
                  <a:pos x="0" y="0"/>
                </a:cxn>
                <a:cxn ang="0">
                  <a:pos x="0" y="0"/>
                </a:cxn>
              </a:cxnLst>
              <a:rect l="0" t="0" r="r" b="b"/>
              <a:pathLst>
                <a:path w="147" h="198">
                  <a:moveTo>
                    <a:pt x="0" y="0"/>
                  </a:moveTo>
                  <a:lnTo>
                    <a:pt x="7" y="4"/>
                  </a:lnTo>
                  <a:lnTo>
                    <a:pt x="14" y="8"/>
                  </a:lnTo>
                  <a:lnTo>
                    <a:pt x="21" y="13"/>
                  </a:lnTo>
                  <a:lnTo>
                    <a:pt x="28" y="18"/>
                  </a:lnTo>
                  <a:lnTo>
                    <a:pt x="35" y="23"/>
                  </a:lnTo>
                  <a:lnTo>
                    <a:pt x="41" y="27"/>
                  </a:lnTo>
                  <a:lnTo>
                    <a:pt x="47" y="33"/>
                  </a:lnTo>
                  <a:lnTo>
                    <a:pt x="54" y="38"/>
                  </a:lnTo>
                  <a:lnTo>
                    <a:pt x="60" y="44"/>
                  </a:lnTo>
                  <a:lnTo>
                    <a:pt x="66" y="49"/>
                  </a:lnTo>
                  <a:lnTo>
                    <a:pt x="72" y="55"/>
                  </a:lnTo>
                  <a:lnTo>
                    <a:pt x="78" y="60"/>
                  </a:lnTo>
                  <a:lnTo>
                    <a:pt x="84" y="66"/>
                  </a:lnTo>
                  <a:lnTo>
                    <a:pt x="90" y="71"/>
                  </a:lnTo>
                  <a:lnTo>
                    <a:pt x="97" y="77"/>
                  </a:lnTo>
                  <a:lnTo>
                    <a:pt x="103" y="82"/>
                  </a:lnTo>
                  <a:lnTo>
                    <a:pt x="114" y="93"/>
                  </a:lnTo>
                  <a:lnTo>
                    <a:pt x="122" y="106"/>
                  </a:lnTo>
                  <a:lnTo>
                    <a:pt x="128" y="120"/>
                  </a:lnTo>
                  <a:lnTo>
                    <a:pt x="132" y="135"/>
                  </a:lnTo>
                  <a:lnTo>
                    <a:pt x="136" y="151"/>
                  </a:lnTo>
                  <a:lnTo>
                    <a:pt x="138" y="167"/>
                  </a:lnTo>
                  <a:lnTo>
                    <a:pt x="141" y="182"/>
                  </a:lnTo>
                  <a:lnTo>
                    <a:pt x="144" y="197"/>
                  </a:lnTo>
                  <a:lnTo>
                    <a:pt x="145" y="198"/>
                  </a:lnTo>
                  <a:lnTo>
                    <a:pt x="146" y="197"/>
                  </a:lnTo>
                  <a:lnTo>
                    <a:pt x="146" y="196"/>
                  </a:lnTo>
                  <a:lnTo>
                    <a:pt x="147" y="194"/>
                  </a:lnTo>
                  <a:lnTo>
                    <a:pt x="145" y="180"/>
                  </a:lnTo>
                  <a:lnTo>
                    <a:pt x="143" y="165"/>
                  </a:lnTo>
                  <a:lnTo>
                    <a:pt x="141" y="150"/>
                  </a:lnTo>
                  <a:lnTo>
                    <a:pt x="138" y="136"/>
                  </a:lnTo>
                  <a:lnTo>
                    <a:pt x="134" y="121"/>
                  </a:lnTo>
                  <a:lnTo>
                    <a:pt x="128" y="108"/>
                  </a:lnTo>
                  <a:lnTo>
                    <a:pt x="121" y="95"/>
                  </a:lnTo>
                  <a:lnTo>
                    <a:pt x="112" y="83"/>
                  </a:lnTo>
                  <a:lnTo>
                    <a:pt x="106" y="76"/>
                  </a:lnTo>
                  <a:lnTo>
                    <a:pt x="100" y="71"/>
                  </a:lnTo>
                  <a:lnTo>
                    <a:pt x="93" y="65"/>
                  </a:lnTo>
                  <a:lnTo>
                    <a:pt x="86" y="59"/>
                  </a:lnTo>
                  <a:lnTo>
                    <a:pt x="79" y="54"/>
                  </a:lnTo>
                  <a:lnTo>
                    <a:pt x="73" y="49"/>
                  </a:lnTo>
                  <a:lnTo>
                    <a:pt x="66" y="43"/>
                  </a:lnTo>
                  <a:lnTo>
                    <a:pt x="59" y="38"/>
                  </a:lnTo>
                  <a:lnTo>
                    <a:pt x="52" y="32"/>
                  </a:lnTo>
                  <a:lnTo>
                    <a:pt x="45" y="27"/>
                  </a:lnTo>
                  <a:lnTo>
                    <a:pt x="38" y="22"/>
                  </a:lnTo>
                  <a:lnTo>
                    <a:pt x="31" y="17"/>
                  </a:lnTo>
                  <a:lnTo>
                    <a:pt x="24" y="12"/>
                  </a:lnTo>
                  <a:lnTo>
                    <a:pt x="16" y="8"/>
                  </a:lnTo>
                  <a:lnTo>
                    <a:pt x="8" y="4"/>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8" name="Freeform 10"/>
            <p:cNvSpPr>
              <a:spLocks/>
            </p:cNvSpPr>
            <p:nvPr/>
          </p:nvSpPr>
          <p:spPr bwMode="auto">
            <a:xfrm>
              <a:off x="5005388" y="3636963"/>
              <a:ext cx="68263" cy="212725"/>
            </a:xfrm>
            <a:custGeom>
              <a:avLst/>
              <a:gdLst/>
              <a:ahLst/>
              <a:cxnLst>
                <a:cxn ang="0">
                  <a:pos x="34" y="0"/>
                </a:cxn>
                <a:cxn ang="0">
                  <a:pos x="39" y="17"/>
                </a:cxn>
                <a:cxn ang="0">
                  <a:pos x="40" y="34"/>
                </a:cxn>
                <a:cxn ang="0">
                  <a:pos x="39" y="52"/>
                </a:cxn>
                <a:cxn ang="0">
                  <a:pos x="35" y="69"/>
                </a:cxn>
                <a:cxn ang="0">
                  <a:pos x="28" y="87"/>
                </a:cxn>
                <a:cxn ang="0">
                  <a:pos x="20" y="103"/>
                </a:cxn>
                <a:cxn ang="0">
                  <a:pos x="10" y="118"/>
                </a:cxn>
                <a:cxn ang="0">
                  <a:pos x="0" y="132"/>
                </a:cxn>
                <a:cxn ang="0">
                  <a:pos x="0" y="133"/>
                </a:cxn>
                <a:cxn ang="0">
                  <a:pos x="1" y="134"/>
                </a:cxn>
                <a:cxn ang="0">
                  <a:pos x="2" y="134"/>
                </a:cxn>
                <a:cxn ang="0">
                  <a:pos x="4" y="133"/>
                </a:cxn>
                <a:cxn ang="0">
                  <a:pos x="10" y="127"/>
                </a:cxn>
                <a:cxn ang="0">
                  <a:pos x="16" y="121"/>
                </a:cxn>
                <a:cxn ang="0">
                  <a:pos x="22" y="114"/>
                </a:cxn>
                <a:cxn ang="0">
                  <a:pos x="27" y="107"/>
                </a:cxn>
                <a:cxn ang="0">
                  <a:pos x="31" y="100"/>
                </a:cxn>
                <a:cxn ang="0">
                  <a:pos x="34" y="93"/>
                </a:cxn>
                <a:cxn ang="0">
                  <a:pos x="38" y="84"/>
                </a:cxn>
                <a:cxn ang="0">
                  <a:pos x="40" y="76"/>
                </a:cxn>
                <a:cxn ang="0">
                  <a:pos x="43" y="57"/>
                </a:cxn>
                <a:cxn ang="0">
                  <a:pos x="43" y="37"/>
                </a:cxn>
                <a:cxn ang="0">
                  <a:pos x="41" y="17"/>
                </a:cxn>
                <a:cxn ang="0">
                  <a:pos x="35" y="0"/>
                </a:cxn>
                <a:cxn ang="0">
                  <a:pos x="34" y="0"/>
                </a:cxn>
                <a:cxn ang="0">
                  <a:pos x="34" y="0"/>
                </a:cxn>
                <a:cxn ang="0">
                  <a:pos x="34" y="0"/>
                </a:cxn>
                <a:cxn ang="0">
                  <a:pos x="34" y="0"/>
                </a:cxn>
                <a:cxn ang="0">
                  <a:pos x="34" y="0"/>
                </a:cxn>
              </a:cxnLst>
              <a:rect l="0" t="0" r="r" b="b"/>
              <a:pathLst>
                <a:path w="43" h="134">
                  <a:moveTo>
                    <a:pt x="34" y="0"/>
                  </a:moveTo>
                  <a:lnTo>
                    <a:pt x="39" y="17"/>
                  </a:lnTo>
                  <a:lnTo>
                    <a:pt x="40" y="34"/>
                  </a:lnTo>
                  <a:lnTo>
                    <a:pt x="39" y="52"/>
                  </a:lnTo>
                  <a:lnTo>
                    <a:pt x="35" y="69"/>
                  </a:lnTo>
                  <a:lnTo>
                    <a:pt x="28" y="87"/>
                  </a:lnTo>
                  <a:lnTo>
                    <a:pt x="20" y="103"/>
                  </a:lnTo>
                  <a:lnTo>
                    <a:pt x="10" y="118"/>
                  </a:lnTo>
                  <a:lnTo>
                    <a:pt x="0" y="132"/>
                  </a:lnTo>
                  <a:lnTo>
                    <a:pt x="0" y="133"/>
                  </a:lnTo>
                  <a:lnTo>
                    <a:pt x="1" y="134"/>
                  </a:lnTo>
                  <a:lnTo>
                    <a:pt x="2" y="134"/>
                  </a:lnTo>
                  <a:lnTo>
                    <a:pt x="4" y="133"/>
                  </a:lnTo>
                  <a:lnTo>
                    <a:pt x="10" y="127"/>
                  </a:lnTo>
                  <a:lnTo>
                    <a:pt x="16" y="121"/>
                  </a:lnTo>
                  <a:lnTo>
                    <a:pt x="22" y="114"/>
                  </a:lnTo>
                  <a:lnTo>
                    <a:pt x="27" y="107"/>
                  </a:lnTo>
                  <a:lnTo>
                    <a:pt x="31" y="100"/>
                  </a:lnTo>
                  <a:lnTo>
                    <a:pt x="34" y="93"/>
                  </a:lnTo>
                  <a:lnTo>
                    <a:pt x="38" y="84"/>
                  </a:lnTo>
                  <a:lnTo>
                    <a:pt x="40" y="76"/>
                  </a:lnTo>
                  <a:lnTo>
                    <a:pt x="43" y="57"/>
                  </a:lnTo>
                  <a:lnTo>
                    <a:pt x="43" y="37"/>
                  </a:lnTo>
                  <a:lnTo>
                    <a:pt x="41" y="17"/>
                  </a:lnTo>
                  <a:lnTo>
                    <a:pt x="35" y="0"/>
                  </a:lnTo>
                  <a:lnTo>
                    <a:pt x="34" y="0"/>
                  </a:lnTo>
                  <a:lnTo>
                    <a:pt x="34" y="0"/>
                  </a:lnTo>
                  <a:lnTo>
                    <a:pt x="34" y="0"/>
                  </a:lnTo>
                  <a:lnTo>
                    <a:pt x="34" y="0"/>
                  </a:lnTo>
                  <a:lnTo>
                    <a:pt x="3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89" name="Freeform 11"/>
            <p:cNvSpPr>
              <a:spLocks/>
            </p:cNvSpPr>
            <p:nvPr/>
          </p:nvSpPr>
          <p:spPr bwMode="auto">
            <a:xfrm>
              <a:off x="4592638" y="3657601"/>
              <a:ext cx="112713" cy="150813"/>
            </a:xfrm>
            <a:custGeom>
              <a:avLst/>
              <a:gdLst/>
              <a:ahLst/>
              <a:cxnLst>
                <a:cxn ang="0">
                  <a:pos x="0" y="0"/>
                </a:cxn>
                <a:cxn ang="0">
                  <a:pos x="0" y="16"/>
                </a:cxn>
                <a:cxn ang="0">
                  <a:pos x="1" y="30"/>
                </a:cxn>
                <a:cxn ang="0">
                  <a:pos x="4" y="45"/>
                </a:cxn>
                <a:cxn ang="0">
                  <a:pos x="11" y="59"/>
                </a:cxn>
                <a:cxn ang="0">
                  <a:pos x="17" y="66"/>
                </a:cxn>
                <a:cxn ang="0">
                  <a:pos x="23" y="73"/>
                </a:cxn>
                <a:cxn ang="0">
                  <a:pos x="29" y="78"/>
                </a:cxn>
                <a:cxn ang="0">
                  <a:pos x="36" y="82"/>
                </a:cxn>
                <a:cxn ang="0">
                  <a:pos x="43" y="86"/>
                </a:cxn>
                <a:cxn ang="0">
                  <a:pos x="50" y="89"/>
                </a:cxn>
                <a:cxn ang="0">
                  <a:pos x="59" y="92"/>
                </a:cxn>
                <a:cxn ang="0">
                  <a:pos x="68" y="95"/>
                </a:cxn>
                <a:cxn ang="0">
                  <a:pos x="69" y="94"/>
                </a:cxn>
                <a:cxn ang="0">
                  <a:pos x="71" y="93"/>
                </a:cxn>
                <a:cxn ang="0">
                  <a:pos x="71" y="92"/>
                </a:cxn>
                <a:cxn ang="0">
                  <a:pos x="70" y="90"/>
                </a:cxn>
                <a:cxn ang="0">
                  <a:pos x="64" y="86"/>
                </a:cxn>
                <a:cxn ang="0">
                  <a:pos x="57" y="83"/>
                </a:cxn>
                <a:cxn ang="0">
                  <a:pos x="50" y="79"/>
                </a:cxn>
                <a:cxn ang="0">
                  <a:pos x="45" y="75"/>
                </a:cxn>
                <a:cxn ang="0">
                  <a:pos x="38" y="71"/>
                </a:cxn>
                <a:cxn ang="0">
                  <a:pos x="33" y="67"/>
                </a:cxn>
                <a:cxn ang="0">
                  <a:pos x="27" y="62"/>
                </a:cxn>
                <a:cxn ang="0">
                  <a:pos x="21" y="57"/>
                </a:cxn>
                <a:cxn ang="0">
                  <a:pos x="15" y="51"/>
                </a:cxn>
                <a:cxn ang="0">
                  <a:pos x="11" y="44"/>
                </a:cxn>
                <a:cxn ang="0">
                  <a:pos x="7" y="37"/>
                </a:cxn>
                <a:cxn ang="0">
                  <a:pos x="5" y="31"/>
                </a:cxn>
                <a:cxn ang="0">
                  <a:pos x="3" y="24"/>
                </a:cxn>
                <a:cxn ang="0">
                  <a:pos x="1" y="16"/>
                </a:cxn>
                <a:cxn ang="0">
                  <a:pos x="1" y="8"/>
                </a:cxn>
                <a:cxn ang="0">
                  <a:pos x="0" y="0"/>
                </a:cxn>
                <a:cxn ang="0">
                  <a:pos x="0" y="0"/>
                </a:cxn>
                <a:cxn ang="0">
                  <a:pos x="0" y="0"/>
                </a:cxn>
                <a:cxn ang="0">
                  <a:pos x="0" y="0"/>
                </a:cxn>
                <a:cxn ang="0">
                  <a:pos x="0" y="0"/>
                </a:cxn>
                <a:cxn ang="0">
                  <a:pos x="0" y="0"/>
                </a:cxn>
              </a:cxnLst>
              <a:rect l="0" t="0" r="r" b="b"/>
              <a:pathLst>
                <a:path w="71" h="95">
                  <a:moveTo>
                    <a:pt x="0" y="0"/>
                  </a:moveTo>
                  <a:lnTo>
                    <a:pt x="0" y="16"/>
                  </a:lnTo>
                  <a:lnTo>
                    <a:pt x="1" y="30"/>
                  </a:lnTo>
                  <a:lnTo>
                    <a:pt x="4" y="45"/>
                  </a:lnTo>
                  <a:lnTo>
                    <a:pt x="11" y="59"/>
                  </a:lnTo>
                  <a:lnTo>
                    <a:pt x="17" y="66"/>
                  </a:lnTo>
                  <a:lnTo>
                    <a:pt x="23" y="73"/>
                  </a:lnTo>
                  <a:lnTo>
                    <a:pt x="29" y="78"/>
                  </a:lnTo>
                  <a:lnTo>
                    <a:pt x="36" y="82"/>
                  </a:lnTo>
                  <a:lnTo>
                    <a:pt x="43" y="86"/>
                  </a:lnTo>
                  <a:lnTo>
                    <a:pt x="50" y="89"/>
                  </a:lnTo>
                  <a:lnTo>
                    <a:pt x="59" y="92"/>
                  </a:lnTo>
                  <a:lnTo>
                    <a:pt x="68" y="95"/>
                  </a:lnTo>
                  <a:lnTo>
                    <a:pt x="69" y="94"/>
                  </a:lnTo>
                  <a:lnTo>
                    <a:pt x="71" y="93"/>
                  </a:lnTo>
                  <a:lnTo>
                    <a:pt x="71" y="92"/>
                  </a:lnTo>
                  <a:lnTo>
                    <a:pt x="70" y="90"/>
                  </a:lnTo>
                  <a:lnTo>
                    <a:pt x="64" y="86"/>
                  </a:lnTo>
                  <a:lnTo>
                    <a:pt x="57" y="83"/>
                  </a:lnTo>
                  <a:lnTo>
                    <a:pt x="50" y="79"/>
                  </a:lnTo>
                  <a:lnTo>
                    <a:pt x="45" y="75"/>
                  </a:lnTo>
                  <a:lnTo>
                    <a:pt x="38" y="71"/>
                  </a:lnTo>
                  <a:lnTo>
                    <a:pt x="33" y="67"/>
                  </a:lnTo>
                  <a:lnTo>
                    <a:pt x="27" y="62"/>
                  </a:lnTo>
                  <a:lnTo>
                    <a:pt x="21" y="57"/>
                  </a:lnTo>
                  <a:lnTo>
                    <a:pt x="15" y="51"/>
                  </a:lnTo>
                  <a:lnTo>
                    <a:pt x="11" y="44"/>
                  </a:lnTo>
                  <a:lnTo>
                    <a:pt x="7" y="37"/>
                  </a:lnTo>
                  <a:lnTo>
                    <a:pt x="5" y="31"/>
                  </a:lnTo>
                  <a:lnTo>
                    <a:pt x="3" y="24"/>
                  </a:lnTo>
                  <a:lnTo>
                    <a:pt x="1" y="16"/>
                  </a:lnTo>
                  <a:lnTo>
                    <a:pt x="1" y="8"/>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0" name="Freeform 12"/>
            <p:cNvSpPr>
              <a:spLocks/>
            </p:cNvSpPr>
            <p:nvPr/>
          </p:nvSpPr>
          <p:spPr bwMode="auto">
            <a:xfrm>
              <a:off x="4229101" y="2746376"/>
              <a:ext cx="460375" cy="571500"/>
            </a:xfrm>
            <a:custGeom>
              <a:avLst/>
              <a:gdLst/>
              <a:ahLst/>
              <a:cxnLst>
                <a:cxn ang="0">
                  <a:pos x="282" y="344"/>
                </a:cxn>
                <a:cxn ang="0">
                  <a:pos x="268" y="314"/>
                </a:cxn>
                <a:cxn ang="0">
                  <a:pos x="254" y="284"/>
                </a:cxn>
                <a:cxn ang="0">
                  <a:pos x="241" y="253"/>
                </a:cxn>
                <a:cxn ang="0">
                  <a:pos x="229" y="221"/>
                </a:cxn>
                <a:cxn ang="0">
                  <a:pos x="218" y="189"/>
                </a:cxn>
                <a:cxn ang="0">
                  <a:pos x="206" y="157"/>
                </a:cxn>
                <a:cxn ang="0">
                  <a:pos x="191" y="127"/>
                </a:cxn>
                <a:cxn ang="0">
                  <a:pos x="175" y="101"/>
                </a:cxn>
                <a:cxn ang="0">
                  <a:pos x="157" y="81"/>
                </a:cxn>
                <a:cxn ang="0">
                  <a:pos x="137" y="63"/>
                </a:cxn>
                <a:cxn ang="0">
                  <a:pos x="114" y="48"/>
                </a:cxn>
                <a:cxn ang="0">
                  <a:pos x="91" y="34"/>
                </a:cxn>
                <a:cxn ang="0">
                  <a:pos x="66" y="22"/>
                </a:cxn>
                <a:cxn ang="0">
                  <a:pos x="40" y="12"/>
                </a:cxn>
                <a:cxn ang="0">
                  <a:pos x="15" y="3"/>
                </a:cxn>
                <a:cxn ang="0">
                  <a:pos x="1" y="1"/>
                </a:cxn>
                <a:cxn ang="0">
                  <a:pos x="0" y="3"/>
                </a:cxn>
                <a:cxn ang="0">
                  <a:pos x="13" y="9"/>
                </a:cxn>
                <a:cxn ang="0">
                  <a:pos x="39" y="19"/>
                </a:cxn>
                <a:cxn ang="0">
                  <a:pos x="65" y="30"/>
                </a:cxn>
                <a:cxn ang="0">
                  <a:pos x="89" y="43"/>
                </a:cxn>
                <a:cxn ang="0">
                  <a:pos x="112" y="57"/>
                </a:cxn>
                <a:cxn ang="0">
                  <a:pos x="134" y="74"/>
                </a:cxn>
                <a:cxn ang="0">
                  <a:pos x="154" y="92"/>
                </a:cxn>
                <a:cxn ang="0">
                  <a:pos x="172" y="113"/>
                </a:cxn>
                <a:cxn ang="0">
                  <a:pos x="188" y="138"/>
                </a:cxn>
                <a:cxn ang="0">
                  <a:pos x="203" y="166"/>
                </a:cxn>
                <a:cxn ang="0">
                  <a:pos x="215" y="196"/>
                </a:cxn>
                <a:cxn ang="0">
                  <a:pos x="226" y="226"/>
                </a:cxn>
                <a:cxn ang="0">
                  <a:pos x="238" y="256"/>
                </a:cxn>
                <a:cxn ang="0">
                  <a:pos x="251" y="287"/>
                </a:cxn>
                <a:cxn ang="0">
                  <a:pos x="266" y="316"/>
                </a:cxn>
                <a:cxn ang="0">
                  <a:pos x="282" y="345"/>
                </a:cxn>
                <a:cxn ang="0">
                  <a:pos x="290" y="360"/>
                </a:cxn>
                <a:cxn ang="0">
                  <a:pos x="290" y="360"/>
                </a:cxn>
                <a:cxn ang="0">
                  <a:pos x="290" y="360"/>
                </a:cxn>
              </a:cxnLst>
              <a:rect l="0" t="0" r="r" b="b"/>
              <a:pathLst>
                <a:path w="290" h="360">
                  <a:moveTo>
                    <a:pt x="290" y="360"/>
                  </a:moveTo>
                  <a:lnTo>
                    <a:pt x="282" y="344"/>
                  </a:lnTo>
                  <a:lnTo>
                    <a:pt x="275" y="329"/>
                  </a:lnTo>
                  <a:lnTo>
                    <a:pt x="268" y="314"/>
                  </a:lnTo>
                  <a:lnTo>
                    <a:pt x="261" y="299"/>
                  </a:lnTo>
                  <a:lnTo>
                    <a:pt x="254" y="284"/>
                  </a:lnTo>
                  <a:lnTo>
                    <a:pt x="247" y="269"/>
                  </a:lnTo>
                  <a:lnTo>
                    <a:pt x="241" y="253"/>
                  </a:lnTo>
                  <a:lnTo>
                    <a:pt x="235" y="237"/>
                  </a:lnTo>
                  <a:lnTo>
                    <a:pt x="229" y="221"/>
                  </a:lnTo>
                  <a:lnTo>
                    <a:pt x="224" y="205"/>
                  </a:lnTo>
                  <a:lnTo>
                    <a:pt x="218" y="189"/>
                  </a:lnTo>
                  <a:lnTo>
                    <a:pt x="213" y="173"/>
                  </a:lnTo>
                  <a:lnTo>
                    <a:pt x="206" y="157"/>
                  </a:lnTo>
                  <a:lnTo>
                    <a:pt x="199" y="142"/>
                  </a:lnTo>
                  <a:lnTo>
                    <a:pt x="191" y="127"/>
                  </a:lnTo>
                  <a:lnTo>
                    <a:pt x="183" y="112"/>
                  </a:lnTo>
                  <a:lnTo>
                    <a:pt x="175" y="101"/>
                  </a:lnTo>
                  <a:lnTo>
                    <a:pt x="166" y="91"/>
                  </a:lnTo>
                  <a:lnTo>
                    <a:pt x="157" y="81"/>
                  </a:lnTo>
                  <a:lnTo>
                    <a:pt x="147" y="72"/>
                  </a:lnTo>
                  <a:lnTo>
                    <a:pt x="137" y="63"/>
                  </a:lnTo>
                  <a:lnTo>
                    <a:pt x="126" y="55"/>
                  </a:lnTo>
                  <a:lnTo>
                    <a:pt x="114" y="48"/>
                  </a:lnTo>
                  <a:lnTo>
                    <a:pt x="103" y="41"/>
                  </a:lnTo>
                  <a:lnTo>
                    <a:pt x="91" y="34"/>
                  </a:lnTo>
                  <a:lnTo>
                    <a:pt x="78" y="28"/>
                  </a:lnTo>
                  <a:lnTo>
                    <a:pt x="66" y="22"/>
                  </a:lnTo>
                  <a:lnTo>
                    <a:pt x="53" y="17"/>
                  </a:lnTo>
                  <a:lnTo>
                    <a:pt x="40" y="12"/>
                  </a:lnTo>
                  <a:lnTo>
                    <a:pt x="28" y="8"/>
                  </a:lnTo>
                  <a:lnTo>
                    <a:pt x="15" y="3"/>
                  </a:lnTo>
                  <a:lnTo>
                    <a:pt x="2" y="0"/>
                  </a:lnTo>
                  <a:lnTo>
                    <a:pt x="1" y="1"/>
                  </a:lnTo>
                  <a:lnTo>
                    <a:pt x="0" y="2"/>
                  </a:lnTo>
                  <a:lnTo>
                    <a:pt x="0" y="3"/>
                  </a:lnTo>
                  <a:lnTo>
                    <a:pt x="1" y="4"/>
                  </a:lnTo>
                  <a:lnTo>
                    <a:pt x="13" y="9"/>
                  </a:lnTo>
                  <a:lnTo>
                    <a:pt x="27" y="14"/>
                  </a:lnTo>
                  <a:lnTo>
                    <a:pt x="39" y="19"/>
                  </a:lnTo>
                  <a:lnTo>
                    <a:pt x="52" y="24"/>
                  </a:lnTo>
                  <a:lnTo>
                    <a:pt x="65" y="30"/>
                  </a:lnTo>
                  <a:lnTo>
                    <a:pt x="77" y="36"/>
                  </a:lnTo>
                  <a:lnTo>
                    <a:pt x="89" y="43"/>
                  </a:lnTo>
                  <a:lnTo>
                    <a:pt x="101" y="50"/>
                  </a:lnTo>
                  <a:lnTo>
                    <a:pt x="112" y="57"/>
                  </a:lnTo>
                  <a:lnTo>
                    <a:pt x="123" y="65"/>
                  </a:lnTo>
                  <a:lnTo>
                    <a:pt x="134" y="74"/>
                  </a:lnTo>
                  <a:lnTo>
                    <a:pt x="145" y="82"/>
                  </a:lnTo>
                  <a:lnTo>
                    <a:pt x="154" y="92"/>
                  </a:lnTo>
                  <a:lnTo>
                    <a:pt x="164" y="102"/>
                  </a:lnTo>
                  <a:lnTo>
                    <a:pt x="172" y="113"/>
                  </a:lnTo>
                  <a:lnTo>
                    <a:pt x="180" y="124"/>
                  </a:lnTo>
                  <a:lnTo>
                    <a:pt x="188" y="138"/>
                  </a:lnTo>
                  <a:lnTo>
                    <a:pt x="196" y="152"/>
                  </a:lnTo>
                  <a:lnTo>
                    <a:pt x="203" y="166"/>
                  </a:lnTo>
                  <a:lnTo>
                    <a:pt x="209" y="181"/>
                  </a:lnTo>
                  <a:lnTo>
                    <a:pt x="215" y="196"/>
                  </a:lnTo>
                  <a:lnTo>
                    <a:pt x="220" y="211"/>
                  </a:lnTo>
                  <a:lnTo>
                    <a:pt x="226" y="226"/>
                  </a:lnTo>
                  <a:lnTo>
                    <a:pt x="232" y="241"/>
                  </a:lnTo>
                  <a:lnTo>
                    <a:pt x="238" y="256"/>
                  </a:lnTo>
                  <a:lnTo>
                    <a:pt x="244" y="272"/>
                  </a:lnTo>
                  <a:lnTo>
                    <a:pt x="251" y="287"/>
                  </a:lnTo>
                  <a:lnTo>
                    <a:pt x="259" y="301"/>
                  </a:lnTo>
                  <a:lnTo>
                    <a:pt x="266" y="316"/>
                  </a:lnTo>
                  <a:lnTo>
                    <a:pt x="274" y="330"/>
                  </a:lnTo>
                  <a:lnTo>
                    <a:pt x="282" y="345"/>
                  </a:lnTo>
                  <a:lnTo>
                    <a:pt x="290" y="360"/>
                  </a:lnTo>
                  <a:lnTo>
                    <a:pt x="290" y="360"/>
                  </a:lnTo>
                  <a:lnTo>
                    <a:pt x="290" y="360"/>
                  </a:lnTo>
                  <a:lnTo>
                    <a:pt x="290" y="360"/>
                  </a:lnTo>
                  <a:lnTo>
                    <a:pt x="290" y="360"/>
                  </a:lnTo>
                  <a:lnTo>
                    <a:pt x="290" y="36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1" name="Freeform 13"/>
            <p:cNvSpPr>
              <a:spLocks/>
            </p:cNvSpPr>
            <p:nvPr/>
          </p:nvSpPr>
          <p:spPr bwMode="auto">
            <a:xfrm>
              <a:off x="4689476" y="2625726"/>
              <a:ext cx="115888" cy="692150"/>
            </a:xfrm>
            <a:custGeom>
              <a:avLst/>
              <a:gdLst/>
              <a:ahLst/>
              <a:cxnLst>
                <a:cxn ang="0">
                  <a:pos x="8" y="436"/>
                </a:cxn>
                <a:cxn ang="0">
                  <a:pos x="19" y="431"/>
                </a:cxn>
                <a:cxn ang="0">
                  <a:pos x="26" y="419"/>
                </a:cxn>
                <a:cxn ang="0">
                  <a:pos x="30" y="407"/>
                </a:cxn>
                <a:cxn ang="0">
                  <a:pos x="35" y="390"/>
                </a:cxn>
                <a:cxn ang="0">
                  <a:pos x="34" y="366"/>
                </a:cxn>
                <a:cxn ang="0">
                  <a:pos x="30" y="335"/>
                </a:cxn>
                <a:cxn ang="0">
                  <a:pos x="25" y="297"/>
                </a:cxn>
                <a:cxn ang="0">
                  <a:pos x="20" y="262"/>
                </a:cxn>
                <a:cxn ang="0">
                  <a:pos x="18" y="229"/>
                </a:cxn>
                <a:cxn ang="0">
                  <a:pos x="16" y="192"/>
                </a:cxn>
                <a:cxn ang="0">
                  <a:pos x="22" y="153"/>
                </a:cxn>
                <a:cxn ang="0">
                  <a:pos x="27" y="126"/>
                </a:cxn>
                <a:cxn ang="0">
                  <a:pos x="31" y="111"/>
                </a:cxn>
                <a:cxn ang="0">
                  <a:pos x="37" y="97"/>
                </a:cxn>
                <a:cxn ang="0">
                  <a:pos x="41" y="82"/>
                </a:cxn>
                <a:cxn ang="0">
                  <a:pos x="46" y="65"/>
                </a:cxn>
                <a:cxn ang="0">
                  <a:pos x="52" y="46"/>
                </a:cxn>
                <a:cxn ang="0">
                  <a:pos x="59" y="28"/>
                </a:cxn>
                <a:cxn ang="0">
                  <a:pos x="67" y="10"/>
                </a:cxn>
                <a:cxn ang="0">
                  <a:pos x="73" y="1"/>
                </a:cxn>
                <a:cxn ang="0">
                  <a:pos x="72" y="0"/>
                </a:cxn>
                <a:cxn ang="0">
                  <a:pos x="64" y="9"/>
                </a:cxn>
                <a:cxn ang="0">
                  <a:pos x="54" y="27"/>
                </a:cxn>
                <a:cxn ang="0">
                  <a:pos x="46" y="47"/>
                </a:cxn>
                <a:cxn ang="0">
                  <a:pos x="39" y="66"/>
                </a:cxn>
                <a:cxn ang="0">
                  <a:pos x="31" y="89"/>
                </a:cxn>
                <a:cxn ang="0">
                  <a:pos x="22" y="115"/>
                </a:cxn>
                <a:cxn ang="0">
                  <a:pos x="14" y="141"/>
                </a:cxn>
                <a:cxn ang="0">
                  <a:pos x="8" y="168"/>
                </a:cxn>
                <a:cxn ang="0">
                  <a:pos x="4" y="209"/>
                </a:cxn>
                <a:cxn ang="0">
                  <a:pos x="10" y="266"/>
                </a:cxn>
                <a:cxn ang="0">
                  <a:pos x="17" y="306"/>
                </a:cxn>
                <a:cxn ang="0">
                  <a:pos x="25" y="349"/>
                </a:cxn>
                <a:cxn ang="0">
                  <a:pos x="27" y="399"/>
                </a:cxn>
                <a:cxn ang="0">
                  <a:pos x="15" y="432"/>
                </a:cxn>
                <a:cxn ang="0">
                  <a:pos x="0" y="436"/>
                </a:cxn>
                <a:cxn ang="0">
                  <a:pos x="0" y="436"/>
                </a:cxn>
                <a:cxn ang="0">
                  <a:pos x="0" y="436"/>
                </a:cxn>
              </a:cxnLst>
              <a:rect l="0" t="0" r="r" b="b"/>
              <a:pathLst>
                <a:path w="73" h="436">
                  <a:moveTo>
                    <a:pt x="0" y="436"/>
                  </a:moveTo>
                  <a:lnTo>
                    <a:pt x="8" y="436"/>
                  </a:lnTo>
                  <a:lnTo>
                    <a:pt x="14" y="435"/>
                  </a:lnTo>
                  <a:lnTo>
                    <a:pt x="19" y="431"/>
                  </a:lnTo>
                  <a:lnTo>
                    <a:pt x="23" y="425"/>
                  </a:lnTo>
                  <a:lnTo>
                    <a:pt x="26" y="419"/>
                  </a:lnTo>
                  <a:lnTo>
                    <a:pt x="29" y="413"/>
                  </a:lnTo>
                  <a:lnTo>
                    <a:pt x="30" y="407"/>
                  </a:lnTo>
                  <a:lnTo>
                    <a:pt x="32" y="401"/>
                  </a:lnTo>
                  <a:lnTo>
                    <a:pt x="35" y="390"/>
                  </a:lnTo>
                  <a:lnTo>
                    <a:pt x="36" y="378"/>
                  </a:lnTo>
                  <a:lnTo>
                    <a:pt x="34" y="366"/>
                  </a:lnTo>
                  <a:lnTo>
                    <a:pt x="33" y="354"/>
                  </a:lnTo>
                  <a:lnTo>
                    <a:pt x="30" y="335"/>
                  </a:lnTo>
                  <a:lnTo>
                    <a:pt x="28" y="316"/>
                  </a:lnTo>
                  <a:lnTo>
                    <a:pt x="25" y="297"/>
                  </a:lnTo>
                  <a:lnTo>
                    <a:pt x="22" y="279"/>
                  </a:lnTo>
                  <a:lnTo>
                    <a:pt x="20" y="262"/>
                  </a:lnTo>
                  <a:lnTo>
                    <a:pt x="19" y="246"/>
                  </a:lnTo>
                  <a:lnTo>
                    <a:pt x="18" y="229"/>
                  </a:lnTo>
                  <a:lnTo>
                    <a:pt x="16" y="213"/>
                  </a:lnTo>
                  <a:lnTo>
                    <a:pt x="16" y="192"/>
                  </a:lnTo>
                  <a:lnTo>
                    <a:pt x="19" y="173"/>
                  </a:lnTo>
                  <a:lnTo>
                    <a:pt x="22" y="153"/>
                  </a:lnTo>
                  <a:lnTo>
                    <a:pt x="25" y="134"/>
                  </a:lnTo>
                  <a:lnTo>
                    <a:pt x="27" y="126"/>
                  </a:lnTo>
                  <a:lnTo>
                    <a:pt x="29" y="119"/>
                  </a:lnTo>
                  <a:lnTo>
                    <a:pt x="31" y="111"/>
                  </a:lnTo>
                  <a:lnTo>
                    <a:pt x="34" y="104"/>
                  </a:lnTo>
                  <a:lnTo>
                    <a:pt x="37" y="97"/>
                  </a:lnTo>
                  <a:lnTo>
                    <a:pt x="39" y="89"/>
                  </a:lnTo>
                  <a:lnTo>
                    <a:pt x="41" y="82"/>
                  </a:lnTo>
                  <a:lnTo>
                    <a:pt x="44" y="75"/>
                  </a:lnTo>
                  <a:lnTo>
                    <a:pt x="46" y="65"/>
                  </a:lnTo>
                  <a:lnTo>
                    <a:pt x="49" y="55"/>
                  </a:lnTo>
                  <a:lnTo>
                    <a:pt x="52" y="46"/>
                  </a:lnTo>
                  <a:lnTo>
                    <a:pt x="55" y="36"/>
                  </a:lnTo>
                  <a:lnTo>
                    <a:pt x="59" y="28"/>
                  </a:lnTo>
                  <a:lnTo>
                    <a:pt x="63" y="18"/>
                  </a:lnTo>
                  <a:lnTo>
                    <a:pt x="67" y="10"/>
                  </a:lnTo>
                  <a:lnTo>
                    <a:pt x="72" y="1"/>
                  </a:lnTo>
                  <a:lnTo>
                    <a:pt x="73" y="1"/>
                  </a:lnTo>
                  <a:lnTo>
                    <a:pt x="72" y="0"/>
                  </a:lnTo>
                  <a:lnTo>
                    <a:pt x="72" y="0"/>
                  </a:lnTo>
                  <a:lnTo>
                    <a:pt x="71" y="1"/>
                  </a:lnTo>
                  <a:lnTo>
                    <a:pt x="64" y="9"/>
                  </a:lnTo>
                  <a:lnTo>
                    <a:pt x="59" y="18"/>
                  </a:lnTo>
                  <a:lnTo>
                    <a:pt x="54" y="27"/>
                  </a:lnTo>
                  <a:lnTo>
                    <a:pt x="50" y="37"/>
                  </a:lnTo>
                  <a:lnTo>
                    <a:pt x="46" y="47"/>
                  </a:lnTo>
                  <a:lnTo>
                    <a:pt x="42" y="56"/>
                  </a:lnTo>
                  <a:lnTo>
                    <a:pt x="39" y="66"/>
                  </a:lnTo>
                  <a:lnTo>
                    <a:pt x="36" y="76"/>
                  </a:lnTo>
                  <a:lnTo>
                    <a:pt x="31" y="89"/>
                  </a:lnTo>
                  <a:lnTo>
                    <a:pt x="26" y="102"/>
                  </a:lnTo>
                  <a:lnTo>
                    <a:pt x="22" y="115"/>
                  </a:lnTo>
                  <a:lnTo>
                    <a:pt x="18" y="128"/>
                  </a:lnTo>
                  <a:lnTo>
                    <a:pt x="14" y="141"/>
                  </a:lnTo>
                  <a:lnTo>
                    <a:pt x="11" y="154"/>
                  </a:lnTo>
                  <a:lnTo>
                    <a:pt x="8" y="168"/>
                  </a:lnTo>
                  <a:lnTo>
                    <a:pt x="6" y="181"/>
                  </a:lnTo>
                  <a:lnTo>
                    <a:pt x="4" y="209"/>
                  </a:lnTo>
                  <a:lnTo>
                    <a:pt x="6" y="237"/>
                  </a:lnTo>
                  <a:lnTo>
                    <a:pt x="10" y="266"/>
                  </a:lnTo>
                  <a:lnTo>
                    <a:pt x="15" y="294"/>
                  </a:lnTo>
                  <a:lnTo>
                    <a:pt x="17" y="306"/>
                  </a:lnTo>
                  <a:lnTo>
                    <a:pt x="21" y="326"/>
                  </a:lnTo>
                  <a:lnTo>
                    <a:pt x="25" y="349"/>
                  </a:lnTo>
                  <a:lnTo>
                    <a:pt x="27" y="375"/>
                  </a:lnTo>
                  <a:lnTo>
                    <a:pt x="27" y="399"/>
                  </a:lnTo>
                  <a:lnTo>
                    <a:pt x="23" y="419"/>
                  </a:lnTo>
                  <a:lnTo>
                    <a:pt x="15" y="432"/>
                  </a:lnTo>
                  <a:lnTo>
                    <a:pt x="0" y="436"/>
                  </a:lnTo>
                  <a:lnTo>
                    <a:pt x="0" y="436"/>
                  </a:lnTo>
                  <a:lnTo>
                    <a:pt x="0" y="436"/>
                  </a:lnTo>
                  <a:lnTo>
                    <a:pt x="0" y="436"/>
                  </a:lnTo>
                  <a:lnTo>
                    <a:pt x="0" y="436"/>
                  </a:lnTo>
                  <a:lnTo>
                    <a:pt x="0" y="43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2" name="Freeform 14"/>
            <p:cNvSpPr>
              <a:spLocks/>
            </p:cNvSpPr>
            <p:nvPr/>
          </p:nvSpPr>
          <p:spPr bwMode="auto">
            <a:xfrm>
              <a:off x="4819651" y="2622551"/>
              <a:ext cx="115888" cy="677863"/>
            </a:xfrm>
            <a:custGeom>
              <a:avLst/>
              <a:gdLst/>
              <a:ahLst/>
              <a:cxnLst>
                <a:cxn ang="0">
                  <a:pos x="4" y="5"/>
                </a:cxn>
                <a:cxn ang="0">
                  <a:pos x="11" y="15"/>
                </a:cxn>
                <a:cxn ang="0">
                  <a:pos x="16" y="26"/>
                </a:cxn>
                <a:cxn ang="0">
                  <a:pos x="20" y="38"/>
                </a:cxn>
                <a:cxn ang="0">
                  <a:pos x="25" y="51"/>
                </a:cxn>
                <a:cxn ang="0">
                  <a:pos x="31" y="65"/>
                </a:cxn>
                <a:cxn ang="0">
                  <a:pos x="36" y="80"/>
                </a:cxn>
                <a:cxn ang="0">
                  <a:pos x="42" y="95"/>
                </a:cxn>
                <a:cxn ang="0">
                  <a:pos x="48" y="128"/>
                </a:cxn>
                <a:cxn ang="0">
                  <a:pos x="56" y="178"/>
                </a:cxn>
                <a:cxn ang="0">
                  <a:pos x="64" y="234"/>
                </a:cxn>
                <a:cxn ang="0">
                  <a:pos x="65" y="296"/>
                </a:cxn>
                <a:cxn ang="0">
                  <a:pos x="55" y="339"/>
                </a:cxn>
                <a:cxn ang="0">
                  <a:pos x="47" y="363"/>
                </a:cxn>
                <a:cxn ang="0">
                  <a:pos x="39" y="388"/>
                </a:cxn>
                <a:cxn ang="0">
                  <a:pos x="31" y="412"/>
                </a:cxn>
                <a:cxn ang="0">
                  <a:pos x="27" y="426"/>
                </a:cxn>
                <a:cxn ang="0">
                  <a:pos x="30" y="426"/>
                </a:cxn>
                <a:cxn ang="0">
                  <a:pos x="36" y="411"/>
                </a:cxn>
                <a:cxn ang="0">
                  <a:pos x="46" y="382"/>
                </a:cxn>
                <a:cxn ang="0">
                  <a:pos x="57" y="353"/>
                </a:cxn>
                <a:cxn ang="0">
                  <a:pos x="66" y="324"/>
                </a:cxn>
                <a:cxn ang="0">
                  <a:pos x="73" y="285"/>
                </a:cxn>
                <a:cxn ang="0">
                  <a:pos x="71" y="233"/>
                </a:cxn>
                <a:cxn ang="0">
                  <a:pos x="66" y="193"/>
                </a:cxn>
                <a:cxn ang="0">
                  <a:pos x="61" y="164"/>
                </a:cxn>
                <a:cxn ang="0">
                  <a:pos x="55" y="135"/>
                </a:cxn>
                <a:cxn ang="0">
                  <a:pos x="49" y="106"/>
                </a:cxn>
                <a:cxn ang="0">
                  <a:pos x="43" y="85"/>
                </a:cxn>
                <a:cxn ang="0">
                  <a:pos x="39" y="73"/>
                </a:cxn>
                <a:cxn ang="0">
                  <a:pos x="33" y="60"/>
                </a:cxn>
                <a:cxn ang="0">
                  <a:pos x="27" y="48"/>
                </a:cxn>
                <a:cxn ang="0">
                  <a:pos x="21" y="35"/>
                </a:cxn>
                <a:cxn ang="0">
                  <a:pos x="16" y="24"/>
                </a:cxn>
                <a:cxn ang="0">
                  <a:pos x="12" y="15"/>
                </a:cxn>
                <a:cxn ang="0">
                  <a:pos x="5" y="5"/>
                </a:cxn>
                <a:cxn ang="0">
                  <a:pos x="0" y="0"/>
                </a:cxn>
                <a:cxn ang="0">
                  <a:pos x="0" y="0"/>
                </a:cxn>
                <a:cxn ang="0">
                  <a:pos x="0" y="1"/>
                </a:cxn>
              </a:cxnLst>
              <a:rect l="0" t="0" r="r" b="b"/>
              <a:pathLst>
                <a:path w="73" h="427">
                  <a:moveTo>
                    <a:pt x="0" y="1"/>
                  </a:moveTo>
                  <a:lnTo>
                    <a:pt x="4" y="5"/>
                  </a:lnTo>
                  <a:lnTo>
                    <a:pt x="8" y="10"/>
                  </a:lnTo>
                  <a:lnTo>
                    <a:pt x="11" y="15"/>
                  </a:lnTo>
                  <a:lnTo>
                    <a:pt x="13" y="20"/>
                  </a:lnTo>
                  <a:lnTo>
                    <a:pt x="16" y="26"/>
                  </a:lnTo>
                  <a:lnTo>
                    <a:pt x="18" y="32"/>
                  </a:lnTo>
                  <a:lnTo>
                    <a:pt x="20" y="38"/>
                  </a:lnTo>
                  <a:lnTo>
                    <a:pt x="22" y="43"/>
                  </a:lnTo>
                  <a:lnTo>
                    <a:pt x="25" y="51"/>
                  </a:lnTo>
                  <a:lnTo>
                    <a:pt x="28" y="58"/>
                  </a:lnTo>
                  <a:lnTo>
                    <a:pt x="31" y="65"/>
                  </a:lnTo>
                  <a:lnTo>
                    <a:pt x="34" y="73"/>
                  </a:lnTo>
                  <a:lnTo>
                    <a:pt x="36" y="80"/>
                  </a:lnTo>
                  <a:lnTo>
                    <a:pt x="39" y="87"/>
                  </a:lnTo>
                  <a:lnTo>
                    <a:pt x="42" y="95"/>
                  </a:lnTo>
                  <a:lnTo>
                    <a:pt x="43" y="103"/>
                  </a:lnTo>
                  <a:lnTo>
                    <a:pt x="48" y="128"/>
                  </a:lnTo>
                  <a:lnTo>
                    <a:pt x="53" y="153"/>
                  </a:lnTo>
                  <a:lnTo>
                    <a:pt x="56" y="178"/>
                  </a:lnTo>
                  <a:lnTo>
                    <a:pt x="60" y="204"/>
                  </a:lnTo>
                  <a:lnTo>
                    <a:pt x="64" y="234"/>
                  </a:lnTo>
                  <a:lnTo>
                    <a:pt x="66" y="265"/>
                  </a:lnTo>
                  <a:lnTo>
                    <a:pt x="65" y="296"/>
                  </a:lnTo>
                  <a:lnTo>
                    <a:pt x="59" y="326"/>
                  </a:lnTo>
                  <a:lnTo>
                    <a:pt x="55" y="339"/>
                  </a:lnTo>
                  <a:lnTo>
                    <a:pt x="51" y="351"/>
                  </a:lnTo>
                  <a:lnTo>
                    <a:pt x="47" y="363"/>
                  </a:lnTo>
                  <a:lnTo>
                    <a:pt x="43" y="375"/>
                  </a:lnTo>
                  <a:lnTo>
                    <a:pt x="39" y="388"/>
                  </a:lnTo>
                  <a:lnTo>
                    <a:pt x="35" y="400"/>
                  </a:lnTo>
                  <a:lnTo>
                    <a:pt x="31" y="412"/>
                  </a:lnTo>
                  <a:lnTo>
                    <a:pt x="27" y="425"/>
                  </a:lnTo>
                  <a:lnTo>
                    <a:pt x="27" y="426"/>
                  </a:lnTo>
                  <a:lnTo>
                    <a:pt x="28" y="427"/>
                  </a:lnTo>
                  <a:lnTo>
                    <a:pt x="30" y="426"/>
                  </a:lnTo>
                  <a:lnTo>
                    <a:pt x="31" y="425"/>
                  </a:lnTo>
                  <a:lnTo>
                    <a:pt x="36" y="411"/>
                  </a:lnTo>
                  <a:lnTo>
                    <a:pt x="41" y="396"/>
                  </a:lnTo>
                  <a:lnTo>
                    <a:pt x="46" y="382"/>
                  </a:lnTo>
                  <a:lnTo>
                    <a:pt x="51" y="368"/>
                  </a:lnTo>
                  <a:lnTo>
                    <a:pt x="57" y="353"/>
                  </a:lnTo>
                  <a:lnTo>
                    <a:pt x="62" y="339"/>
                  </a:lnTo>
                  <a:lnTo>
                    <a:pt x="66" y="324"/>
                  </a:lnTo>
                  <a:lnTo>
                    <a:pt x="70" y="310"/>
                  </a:lnTo>
                  <a:lnTo>
                    <a:pt x="73" y="285"/>
                  </a:lnTo>
                  <a:lnTo>
                    <a:pt x="73" y="259"/>
                  </a:lnTo>
                  <a:lnTo>
                    <a:pt x="71" y="233"/>
                  </a:lnTo>
                  <a:lnTo>
                    <a:pt x="68" y="208"/>
                  </a:lnTo>
                  <a:lnTo>
                    <a:pt x="66" y="193"/>
                  </a:lnTo>
                  <a:lnTo>
                    <a:pt x="64" y="179"/>
                  </a:lnTo>
                  <a:lnTo>
                    <a:pt x="61" y="164"/>
                  </a:lnTo>
                  <a:lnTo>
                    <a:pt x="58" y="149"/>
                  </a:lnTo>
                  <a:lnTo>
                    <a:pt x="55" y="135"/>
                  </a:lnTo>
                  <a:lnTo>
                    <a:pt x="51" y="121"/>
                  </a:lnTo>
                  <a:lnTo>
                    <a:pt x="49" y="106"/>
                  </a:lnTo>
                  <a:lnTo>
                    <a:pt x="45" y="92"/>
                  </a:lnTo>
                  <a:lnTo>
                    <a:pt x="43" y="85"/>
                  </a:lnTo>
                  <a:lnTo>
                    <a:pt x="41" y="79"/>
                  </a:lnTo>
                  <a:lnTo>
                    <a:pt x="39" y="73"/>
                  </a:lnTo>
                  <a:lnTo>
                    <a:pt x="36" y="66"/>
                  </a:lnTo>
                  <a:lnTo>
                    <a:pt x="33" y="60"/>
                  </a:lnTo>
                  <a:lnTo>
                    <a:pt x="30" y="54"/>
                  </a:lnTo>
                  <a:lnTo>
                    <a:pt x="27" y="48"/>
                  </a:lnTo>
                  <a:lnTo>
                    <a:pt x="24" y="42"/>
                  </a:lnTo>
                  <a:lnTo>
                    <a:pt x="21" y="35"/>
                  </a:lnTo>
                  <a:lnTo>
                    <a:pt x="19" y="30"/>
                  </a:lnTo>
                  <a:lnTo>
                    <a:pt x="16" y="24"/>
                  </a:lnTo>
                  <a:lnTo>
                    <a:pt x="14" y="19"/>
                  </a:lnTo>
                  <a:lnTo>
                    <a:pt x="12" y="15"/>
                  </a:lnTo>
                  <a:lnTo>
                    <a:pt x="8" y="9"/>
                  </a:lnTo>
                  <a:lnTo>
                    <a:pt x="5"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3" name="Freeform 15"/>
            <p:cNvSpPr>
              <a:spLocks/>
            </p:cNvSpPr>
            <p:nvPr/>
          </p:nvSpPr>
          <p:spPr bwMode="auto">
            <a:xfrm>
              <a:off x="4941888" y="3744913"/>
              <a:ext cx="71438" cy="39688"/>
            </a:xfrm>
            <a:custGeom>
              <a:avLst/>
              <a:gdLst/>
              <a:ahLst/>
              <a:cxnLst>
                <a:cxn ang="0">
                  <a:pos x="0" y="1"/>
                </a:cxn>
                <a:cxn ang="0">
                  <a:pos x="3" y="1"/>
                </a:cxn>
                <a:cxn ang="0">
                  <a:pos x="6" y="2"/>
                </a:cxn>
                <a:cxn ang="0">
                  <a:pos x="9" y="3"/>
                </a:cxn>
                <a:cxn ang="0">
                  <a:pos x="12" y="4"/>
                </a:cxn>
                <a:cxn ang="0">
                  <a:pos x="15" y="6"/>
                </a:cxn>
                <a:cxn ang="0">
                  <a:pos x="18" y="7"/>
                </a:cxn>
                <a:cxn ang="0">
                  <a:pos x="20" y="9"/>
                </a:cxn>
                <a:cxn ang="0">
                  <a:pos x="23" y="11"/>
                </a:cxn>
                <a:cxn ang="0">
                  <a:pos x="26" y="12"/>
                </a:cxn>
                <a:cxn ang="0">
                  <a:pos x="28" y="14"/>
                </a:cxn>
                <a:cxn ang="0">
                  <a:pos x="30" y="16"/>
                </a:cxn>
                <a:cxn ang="0">
                  <a:pos x="32" y="18"/>
                </a:cxn>
                <a:cxn ang="0">
                  <a:pos x="34" y="20"/>
                </a:cxn>
                <a:cxn ang="0">
                  <a:pos x="36" y="22"/>
                </a:cxn>
                <a:cxn ang="0">
                  <a:pos x="38" y="23"/>
                </a:cxn>
                <a:cxn ang="0">
                  <a:pos x="41" y="25"/>
                </a:cxn>
                <a:cxn ang="0">
                  <a:pos x="42" y="25"/>
                </a:cxn>
                <a:cxn ang="0">
                  <a:pos x="44" y="23"/>
                </a:cxn>
                <a:cxn ang="0">
                  <a:pos x="45" y="21"/>
                </a:cxn>
                <a:cxn ang="0">
                  <a:pos x="44" y="19"/>
                </a:cxn>
                <a:cxn ang="0">
                  <a:pos x="40" y="15"/>
                </a:cxn>
                <a:cxn ang="0">
                  <a:pos x="35" y="11"/>
                </a:cxn>
                <a:cxn ang="0">
                  <a:pos x="30" y="7"/>
                </a:cxn>
                <a:cxn ang="0">
                  <a:pos x="25" y="4"/>
                </a:cxn>
                <a:cxn ang="0">
                  <a:pos x="18" y="3"/>
                </a:cxn>
                <a:cxn ang="0">
                  <a:pos x="12" y="1"/>
                </a:cxn>
                <a:cxn ang="0">
                  <a:pos x="6" y="0"/>
                </a:cxn>
                <a:cxn ang="0">
                  <a:pos x="0" y="0"/>
                </a:cxn>
                <a:cxn ang="0">
                  <a:pos x="0" y="0"/>
                </a:cxn>
                <a:cxn ang="0">
                  <a:pos x="0" y="0"/>
                </a:cxn>
                <a:cxn ang="0">
                  <a:pos x="0" y="1"/>
                </a:cxn>
                <a:cxn ang="0">
                  <a:pos x="0" y="1"/>
                </a:cxn>
                <a:cxn ang="0">
                  <a:pos x="0" y="1"/>
                </a:cxn>
              </a:cxnLst>
              <a:rect l="0" t="0" r="r" b="b"/>
              <a:pathLst>
                <a:path w="45" h="25">
                  <a:moveTo>
                    <a:pt x="0" y="1"/>
                  </a:moveTo>
                  <a:lnTo>
                    <a:pt x="3" y="1"/>
                  </a:lnTo>
                  <a:lnTo>
                    <a:pt x="6" y="2"/>
                  </a:lnTo>
                  <a:lnTo>
                    <a:pt x="9" y="3"/>
                  </a:lnTo>
                  <a:lnTo>
                    <a:pt x="12" y="4"/>
                  </a:lnTo>
                  <a:lnTo>
                    <a:pt x="15" y="6"/>
                  </a:lnTo>
                  <a:lnTo>
                    <a:pt x="18" y="7"/>
                  </a:lnTo>
                  <a:lnTo>
                    <a:pt x="20" y="9"/>
                  </a:lnTo>
                  <a:lnTo>
                    <a:pt x="23" y="11"/>
                  </a:lnTo>
                  <a:lnTo>
                    <a:pt x="26" y="12"/>
                  </a:lnTo>
                  <a:lnTo>
                    <a:pt x="28" y="14"/>
                  </a:lnTo>
                  <a:lnTo>
                    <a:pt x="30" y="16"/>
                  </a:lnTo>
                  <a:lnTo>
                    <a:pt x="32" y="18"/>
                  </a:lnTo>
                  <a:lnTo>
                    <a:pt x="34" y="20"/>
                  </a:lnTo>
                  <a:lnTo>
                    <a:pt x="36" y="22"/>
                  </a:lnTo>
                  <a:lnTo>
                    <a:pt x="38" y="23"/>
                  </a:lnTo>
                  <a:lnTo>
                    <a:pt x="41" y="25"/>
                  </a:lnTo>
                  <a:lnTo>
                    <a:pt x="42" y="25"/>
                  </a:lnTo>
                  <a:lnTo>
                    <a:pt x="44" y="23"/>
                  </a:lnTo>
                  <a:lnTo>
                    <a:pt x="45" y="21"/>
                  </a:lnTo>
                  <a:lnTo>
                    <a:pt x="44" y="19"/>
                  </a:lnTo>
                  <a:lnTo>
                    <a:pt x="40" y="15"/>
                  </a:lnTo>
                  <a:lnTo>
                    <a:pt x="35" y="11"/>
                  </a:lnTo>
                  <a:lnTo>
                    <a:pt x="30" y="7"/>
                  </a:lnTo>
                  <a:lnTo>
                    <a:pt x="25" y="4"/>
                  </a:lnTo>
                  <a:lnTo>
                    <a:pt x="18" y="3"/>
                  </a:lnTo>
                  <a:lnTo>
                    <a:pt x="12" y="1"/>
                  </a:lnTo>
                  <a:lnTo>
                    <a:pt x="6" y="0"/>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4" name="Freeform 16"/>
            <p:cNvSpPr>
              <a:spLocks/>
            </p:cNvSpPr>
            <p:nvPr/>
          </p:nvSpPr>
          <p:spPr bwMode="auto">
            <a:xfrm>
              <a:off x="4687888" y="3486151"/>
              <a:ext cx="174625" cy="112713"/>
            </a:xfrm>
            <a:custGeom>
              <a:avLst/>
              <a:gdLst/>
              <a:ahLst/>
              <a:cxnLst>
                <a:cxn ang="0">
                  <a:pos x="110" y="71"/>
                </a:cxn>
                <a:cxn ang="0">
                  <a:pos x="106" y="64"/>
                </a:cxn>
                <a:cxn ang="0">
                  <a:pos x="103" y="57"/>
                </a:cxn>
                <a:cxn ang="0">
                  <a:pos x="99" y="50"/>
                </a:cxn>
                <a:cxn ang="0">
                  <a:pos x="96" y="44"/>
                </a:cxn>
                <a:cxn ang="0">
                  <a:pos x="92" y="37"/>
                </a:cxn>
                <a:cxn ang="0">
                  <a:pos x="87" y="31"/>
                </a:cxn>
                <a:cxn ang="0">
                  <a:pos x="80" y="26"/>
                </a:cxn>
                <a:cxn ang="0">
                  <a:pos x="71" y="21"/>
                </a:cxn>
                <a:cxn ang="0">
                  <a:pos x="67" y="20"/>
                </a:cxn>
                <a:cxn ang="0">
                  <a:pos x="63" y="19"/>
                </a:cxn>
                <a:cxn ang="0">
                  <a:pos x="59" y="19"/>
                </a:cxn>
                <a:cxn ang="0">
                  <a:pos x="54" y="19"/>
                </a:cxn>
                <a:cxn ang="0">
                  <a:pos x="50" y="19"/>
                </a:cxn>
                <a:cxn ang="0">
                  <a:pos x="45" y="19"/>
                </a:cxn>
                <a:cxn ang="0">
                  <a:pos x="41" y="20"/>
                </a:cxn>
                <a:cxn ang="0">
                  <a:pos x="37" y="21"/>
                </a:cxn>
                <a:cxn ang="0">
                  <a:pos x="32" y="20"/>
                </a:cxn>
                <a:cxn ang="0">
                  <a:pos x="27" y="19"/>
                </a:cxn>
                <a:cxn ang="0">
                  <a:pos x="22" y="17"/>
                </a:cxn>
                <a:cxn ang="0">
                  <a:pos x="17" y="14"/>
                </a:cxn>
                <a:cxn ang="0">
                  <a:pos x="13" y="11"/>
                </a:cxn>
                <a:cxn ang="0">
                  <a:pos x="8" y="8"/>
                </a:cxn>
                <a:cxn ang="0">
                  <a:pos x="5" y="4"/>
                </a:cxn>
                <a:cxn ang="0">
                  <a:pos x="2" y="1"/>
                </a:cxn>
                <a:cxn ang="0">
                  <a:pos x="1" y="0"/>
                </a:cxn>
                <a:cxn ang="0">
                  <a:pos x="0" y="1"/>
                </a:cxn>
                <a:cxn ang="0">
                  <a:pos x="0" y="2"/>
                </a:cxn>
                <a:cxn ang="0">
                  <a:pos x="0" y="3"/>
                </a:cxn>
                <a:cxn ang="0">
                  <a:pos x="3" y="9"/>
                </a:cxn>
                <a:cxn ang="0">
                  <a:pos x="7" y="15"/>
                </a:cxn>
                <a:cxn ang="0">
                  <a:pos x="11" y="19"/>
                </a:cxn>
                <a:cxn ang="0">
                  <a:pos x="16" y="23"/>
                </a:cxn>
                <a:cxn ang="0">
                  <a:pos x="22" y="27"/>
                </a:cxn>
                <a:cxn ang="0">
                  <a:pos x="28" y="29"/>
                </a:cxn>
                <a:cxn ang="0">
                  <a:pos x="34" y="31"/>
                </a:cxn>
                <a:cxn ang="0">
                  <a:pos x="41" y="31"/>
                </a:cxn>
                <a:cxn ang="0">
                  <a:pos x="47" y="30"/>
                </a:cxn>
                <a:cxn ang="0">
                  <a:pos x="54" y="29"/>
                </a:cxn>
                <a:cxn ang="0">
                  <a:pos x="60" y="27"/>
                </a:cxn>
                <a:cxn ang="0">
                  <a:pos x="65" y="27"/>
                </a:cxn>
                <a:cxn ang="0">
                  <a:pos x="70" y="27"/>
                </a:cxn>
                <a:cxn ang="0">
                  <a:pos x="76" y="28"/>
                </a:cxn>
                <a:cxn ang="0">
                  <a:pos x="81" y="31"/>
                </a:cxn>
                <a:cxn ang="0">
                  <a:pos x="87" y="36"/>
                </a:cxn>
                <a:cxn ang="0">
                  <a:pos x="91" y="40"/>
                </a:cxn>
                <a:cxn ang="0">
                  <a:pos x="93" y="44"/>
                </a:cxn>
                <a:cxn ang="0">
                  <a:pos x="96" y="48"/>
                </a:cxn>
                <a:cxn ang="0">
                  <a:pos x="98" y="53"/>
                </a:cxn>
                <a:cxn ang="0">
                  <a:pos x="100" y="58"/>
                </a:cxn>
                <a:cxn ang="0">
                  <a:pos x="103" y="63"/>
                </a:cxn>
                <a:cxn ang="0">
                  <a:pos x="106" y="67"/>
                </a:cxn>
                <a:cxn ang="0">
                  <a:pos x="110" y="71"/>
                </a:cxn>
                <a:cxn ang="0">
                  <a:pos x="110" y="71"/>
                </a:cxn>
                <a:cxn ang="0">
                  <a:pos x="110" y="71"/>
                </a:cxn>
                <a:cxn ang="0">
                  <a:pos x="110" y="71"/>
                </a:cxn>
                <a:cxn ang="0">
                  <a:pos x="110" y="71"/>
                </a:cxn>
                <a:cxn ang="0">
                  <a:pos x="110" y="71"/>
                </a:cxn>
              </a:cxnLst>
              <a:rect l="0" t="0" r="r" b="b"/>
              <a:pathLst>
                <a:path w="110" h="71">
                  <a:moveTo>
                    <a:pt x="110" y="71"/>
                  </a:moveTo>
                  <a:lnTo>
                    <a:pt x="106" y="64"/>
                  </a:lnTo>
                  <a:lnTo>
                    <a:pt x="103" y="57"/>
                  </a:lnTo>
                  <a:lnTo>
                    <a:pt x="99" y="50"/>
                  </a:lnTo>
                  <a:lnTo>
                    <a:pt x="96" y="44"/>
                  </a:lnTo>
                  <a:lnTo>
                    <a:pt x="92" y="37"/>
                  </a:lnTo>
                  <a:lnTo>
                    <a:pt x="87" y="31"/>
                  </a:lnTo>
                  <a:lnTo>
                    <a:pt x="80" y="26"/>
                  </a:lnTo>
                  <a:lnTo>
                    <a:pt x="71" y="21"/>
                  </a:lnTo>
                  <a:lnTo>
                    <a:pt x="67" y="20"/>
                  </a:lnTo>
                  <a:lnTo>
                    <a:pt x="63" y="19"/>
                  </a:lnTo>
                  <a:lnTo>
                    <a:pt x="59" y="19"/>
                  </a:lnTo>
                  <a:lnTo>
                    <a:pt x="54" y="19"/>
                  </a:lnTo>
                  <a:lnTo>
                    <a:pt x="50" y="19"/>
                  </a:lnTo>
                  <a:lnTo>
                    <a:pt x="45" y="19"/>
                  </a:lnTo>
                  <a:lnTo>
                    <a:pt x="41" y="20"/>
                  </a:lnTo>
                  <a:lnTo>
                    <a:pt x="37" y="21"/>
                  </a:lnTo>
                  <a:lnTo>
                    <a:pt x="32" y="20"/>
                  </a:lnTo>
                  <a:lnTo>
                    <a:pt x="27" y="19"/>
                  </a:lnTo>
                  <a:lnTo>
                    <a:pt x="22" y="17"/>
                  </a:lnTo>
                  <a:lnTo>
                    <a:pt x="17" y="14"/>
                  </a:lnTo>
                  <a:lnTo>
                    <a:pt x="13" y="11"/>
                  </a:lnTo>
                  <a:lnTo>
                    <a:pt x="8" y="8"/>
                  </a:lnTo>
                  <a:lnTo>
                    <a:pt x="5" y="4"/>
                  </a:lnTo>
                  <a:lnTo>
                    <a:pt x="2" y="1"/>
                  </a:lnTo>
                  <a:lnTo>
                    <a:pt x="1" y="0"/>
                  </a:lnTo>
                  <a:lnTo>
                    <a:pt x="0" y="1"/>
                  </a:lnTo>
                  <a:lnTo>
                    <a:pt x="0" y="2"/>
                  </a:lnTo>
                  <a:lnTo>
                    <a:pt x="0" y="3"/>
                  </a:lnTo>
                  <a:lnTo>
                    <a:pt x="3" y="9"/>
                  </a:lnTo>
                  <a:lnTo>
                    <a:pt x="7" y="15"/>
                  </a:lnTo>
                  <a:lnTo>
                    <a:pt x="11" y="19"/>
                  </a:lnTo>
                  <a:lnTo>
                    <a:pt x="16" y="23"/>
                  </a:lnTo>
                  <a:lnTo>
                    <a:pt x="22" y="27"/>
                  </a:lnTo>
                  <a:lnTo>
                    <a:pt x="28" y="29"/>
                  </a:lnTo>
                  <a:lnTo>
                    <a:pt x="34" y="31"/>
                  </a:lnTo>
                  <a:lnTo>
                    <a:pt x="41" y="31"/>
                  </a:lnTo>
                  <a:lnTo>
                    <a:pt x="47" y="30"/>
                  </a:lnTo>
                  <a:lnTo>
                    <a:pt x="54" y="29"/>
                  </a:lnTo>
                  <a:lnTo>
                    <a:pt x="60" y="27"/>
                  </a:lnTo>
                  <a:lnTo>
                    <a:pt x="65" y="27"/>
                  </a:lnTo>
                  <a:lnTo>
                    <a:pt x="70" y="27"/>
                  </a:lnTo>
                  <a:lnTo>
                    <a:pt x="76" y="28"/>
                  </a:lnTo>
                  <a:lnTo>
                    <a:pt x="81" y="31"/>
                  </a:lnTo>
                  <a:lnTo>
                    <a:pt x="87" y="36"/>
                  </a:lnTo>
                  <a:lnTo>
                    <a:pt x="91" y="40"/>
                  </a:lnTo>
                  <a:lnTo>
                    <a:pt x="93" y="44"/>
                  </a:lnTo>
                  <a:lnTo>
                    <a:pt x="96" y="48"/>
                  </a:lnTo>
                  <a:lnTo>
                    <a:pt x="98" y="53"/>
                  </a:lnTo>
                  <a:lnTo>
                    <a:pt x="100" y="58"/>
                  </a:lnTo>
                  <a:lnTo>
                    <a:pt x="103" y="63"/>
                  </a:lnTo>
                  <a:lnTo>
                    <a:pt x="106" y="67"/>
                  </a:lnTo>
                  <a:lnTo>
                    <a:pt x="110" y="71"/>
                  </a:lnTo>
                  <a:lnTo>
                    <a:pt x="110" y="71"/>
                  </a:lnTo>
                  <a:lnTo>
                    <a:pt x="110" y="71"/>
                  </a:lnTo>
                  <a:lnTo>
                    <a:pt x="110" y="71"/>
                  </a:lnTo>
                  <a:lnTo>
                    <a:pt x="110" y="71"/>
                  </a:lnTo>
                  <a:lnTo>
                    <a:pt x="110" y="7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5" name="Freeform 17"/>
            <p:cNvSpPr>
              <a:spLocks/>
            </p:cNvSpPr>
            <p:nvPr/>
          </p:nvSpPr>
          <p:spPr bwMode="auto">
            <a:xfrm>
              <a:off x="4729163" y="3540126"/>
              <a:ext cx="96838" cy="58738"/>
            </a:xfrm>
            <a:custGeom>
              <a:avLst/>
              <a:gdLst/>
              <a:ahLst/>
              <a:cxnLst>
                <a:cxn ang="0">
                  <a:pos x="1" y="0"/>
                </a:cxn>
                <a:cxn ang="0">
                  <a:pos x="0" y="4"/>
                </a:cxn>
                <a:cxn ang="0">
                  <a:pos x="0" y="10"/>
                </a:cxn>
                <a:cxn ang="0">
                  <a:pos x="2" y="14"/>
                </a:cxn>
                <a:cxn ang="0">
                  <a:pos x="4" y="18"/>
                </a:cxn>
                <a:cxn ang="0">
                  <a:pos x="7" y="22"/>
                </a:cxn>
                <a:cxn ang="0">
                  <a:pos x="11" y="26"/>
                </a:cxn>
                <a:cxn ang="0">
                  <a:pos x="15" y="29"/>
                </a:cxn>
                <a:cxn ang="0">
                  <a:pos x="19" y="32"/>
                </a:cxn>
                <a:cxn ang="0">
                  <a:pos x="24" y="35"/>
                </a:cxn>
                <a:cxn ang="0">
                  <a:pos x="30" y="37"/>
                </a:cxn>
                <a:cxn ang="0">
                  <a:pos x="35" y="37"/>
                </a:cxn>
                <a:cxn ang="0">
                  <a:pos x="40" y="37"/>
                </a:cxn>
                <a:cxn ang="0">
                  <a:pos x="46" y="35"/>
                </a:cxn>
                <a:cxn ang="0">
                  <a:pos x="51" y="33"/>
                </a:cxn>
                <a:cxn ang="0">
                  <a:pos x="56" y="30"/>
                </a:cxn>
                <a:cxn ang="0">
                  <a:pos x="61" y="25"/>
                </a:cxn>
                <a:cxn ang="0">
                  <a:pos x="61" y="23"/>
                </a:cxn>
                <a:cxn ang="0">
                  <a:pos x="61" y="22"/>
                </a:cxn>
                <a:cxn ang="0">
                  <a:pos x="61" y="21"/>
                </a:cxn>
                <a:cxn ang="0">
                  <a:pos x="59" y="22"/>
                </a:cxn>
                <a:cxn ang="0">
                  <a:pos x="55" y="25"/>
                </a:cxn>
                <a:cxn ang="0">
                  <a:pos x="51" y="27"/>
                </a:cxn>
                <a:cxn ang="0">
                  <a:pos x="46" y="28"/>
                </a:cxn>
                <a:cxn ang="0">
                  <a:pos x="42" y="29"/>
                </a:cxn>
                <a:cxn ang="0">
                  <a:pos x="37" y="29"/>
                </a:cxn>
                <a:cxn ang="0">
                  <a:pos x="32" y="28"/>
                </a:cxn>
                <a:cxn ang="0">
                  <a:pos x="28" y="26"/>
                </a:cxn>
                <a:cxn ang="0">
                  <a:pos x="23" y="23"/>
                </a:cxn>
                <a:cxn ang="0">
                  <a:pos x="20" y="22"/>
                </a:cxn>
                <a:cxn ang="0">
                  <a:pos x="16" y="19"/>
                </a:cxn>
                <a:cxn ang="0">
                  <a:pos x="12" y="17"/>
                </a:cxn>
                <a:cxn ang="0">
                  <a:pos x="8" y="15"/>
                </a:cxn>
                <a:cxn ang="0">
                  <a:pos x="5" y="12"/>
                </a:cxn>
                <a:cxn ang="0">
                  <a:pos x="2" y="8"/>
                </a:cxn>
                <a:cxn ang="0">
                  <a:pos x="1" y="4"/>
                </a:cxn>
                <a:cxn ang="0">
                  <a:pos x="1" y="0"/>
                </a:cxn>
                <a:cxn ang="0">
                  <a:pos x="1" y="0"/>
                </a:cxn>
                <a:cxn ang="0">
                  <a:pos x="1" y="0"/>
                </a:cxn>
                <a:cxn ang="0">
                  <a:pos x="1" y="0"/>
                </a:cxn>
                <a:cxn ang="0">
                  <a:pos x="1" y="0"/>
                </a:cxn>
                <a:cxn ang="0">
                  <a:pos x="1" y="0"/>
                </a:cxn>
              </a:cxnLst>
              <a:rect l="0" t="0" r="r" b="b"/>
              <a:pathLst>
                <a:path w="61" h="37">
                  <a:moveTo>
                    <a:pt x="1" y="0"/>
                  </a:moveTo>
                  <a:lnTo>
                    <a:pt x="0" y="4"/>
                  </a:lnTo>
                  <a:lnTo>
                    <a:pt x="0" y="10"/>
                  </a:lnTo>
                  <a:lnTo>
                    <a:pt x="2" y="14"/>
                  </a:lnTo>
                  <a:lnTo>
                    <a:pt x="4" y="18"/>
                  </a:lnTo>
                  <a:lnTo>
                    <a:pt x="7" y="22"/>
                  </a:lnTo>
                  <a:lnTo>
                    <a:pt x="11" y="26"/>
                  </a:lnTo>
                  <a:lnTo>
                    <a:pt x="15" y="29"/>
                  </a:lnTo>
                  <a:lnTo>
                    <a:pt x="19" y="32"/>
                  </a:lnTo>
                  <a:lnTo>
                    <a:pt x="24" y="35"/>
                  </a:lnTo>
                  <a:lnTo>
                    <a:pt x="30" y="37"/>
                  </a:lnTo>
                  <a:lnTo>
                    <a:pt x="35" y="37"/>
                  </a:lnTo>
                  <a:lnTo>
                    <a:pt x="40" y="37"/>
                  </a:lnTo>
                  <a:lnTo>
                    <a:pt x="46" y="35"/>
                  </a:lnTo>
                  <a:lnTo>
                    <a:pt x="51" y="33"/>
                  </a:lnTo>
                  <a:lnTo>
                    <a:pt x="56" y="30"/>
                  </a:lnTo>
                  <a:lnTo>
                    <a:pt x="61" y="25"/>
                  </a:lnTo>
                  <a:lnTo>
                    <a:pt x="61" y="23"/>
                  </a:lnTo>
                  <a:lnTo>
                    <a:pt x="61" y="22"/>
                  </a:lnTo>
                  <a:lnTo>
                    <a:pt x="61" y="21"/>
                  </a:lnTo>
                  <a:lnTo>
                    <a:pt x="59" y="22"/>
                  </a:lnTo>
                  <a:lnTo>
                    <a:pt x="55" y="25"/>
                  </a:lnTo>
                  <a:lnTo>
                    <a:pt x="51" y="27"/>
                  </a:lnTo>
                  <a:lnTo>
                    <a:pt x="46" y="28"/>
                  </a:lnTo>
                  <a:lnTo>
                    <a:pt x="42" y="29"/>
                  </a:lnTo>
                  <a:lnTo>
                    <a:pt x="37" y="29"/>
                  </a:lnTo>
                  <a:lnTo>
                    <a:pt x="32" y="28"/>
                  </a:lnTo>
                  <a:lnTo>
                    <a:pt x="28" y="26"/>
                  </a:lnTo>
                  <a:lnTo>
                    <a:pt x="23" y="23"/>
                  </a:lnTo>
                  <a:lnTo>
                    <a:pt x="20" y="22"/>
                  </a:lnTo>
                  <a:lnTo>
                    <a:pt x="16" y="19"/>
                  </a:lnTo>
                  <a:lnTo>
                    <a:pt x="12" y="17"/>
                  </a:lnTo>
                  <a:lnTo>
                    <a:pt x="8" y="15"/>
                  </a:lnTo>
                  <a:lnTo>
                    <a:pt x="5" y="12"/>
                  </a:lnTo>
                  <a:lnTo>
                    <a:pt x="2" y="8"/>
                  </a:lnTo>
                  <a:lnTo>
                    <a:pt x="1" y="4"/>
                  </a:lnTo>
                  <a:lnTo>
                    <a:pt x="1" y="0"/>
                  </a:lnTo>
                  <a:lnTo>
                    <a:pt x="1" y="0"/>
                  </a:lnTo>
                  <a:lnTo>
                    <a:pt x="1" y="0"/>
                  </a:lnTo>
                  <a:lnTo>
                    <a:pt x="1" y="0"/>
                  </a:lnTo>
                  <a:lnTo>
                    <a:pt x="1" y="0"/>
                  </a:lnTo>
                  <a:lnTo>
                    <a:pt x="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6" name="Freeform 18"/>
            <p:cNvSpPr>
              <a:spLocks/>
            </p:cNvSpPr>
            <p:nvPr/>
          </p:nvSpPr>
          <p:spPr bwMode="auto">
            <a:xfrm>
              <a:off x="4732338" y="3529013"/>
              <a:ext cx="77788" cy="55563"/>
            </a:xfrm>
            <a:custGeom>
              <a:avLst/>
              <a:gdLst/>
              <a:ahLst/>
              <a:cxnLst>
                <a:cxn ang="0">
                  <a:pos x="29" y="2"/>
                </a:cxn>
                <a:cxn ang="0">
                  <a:pos x="34" y="3"/>
                </a:cxn>
                <a:cxn ang="0">
                  <a:pos x="38" y="4"/>
                </a:cxn>
                <a:cxn ang="0">
                  <a:pos x="42" y="7"/>
                </a:cxn>
                <a:cxn ang="0">
                  <a:pos x="45" y="11"/>
                </a:cxn>
                <a:cxn ang="0">
                  <a:pos x="47" y="15"/>
                </a:cxn>
                <a:cxn ang="0">
                  <a:pos x="46" y="19"/>
                </a:cxn>
                <a:cxn ang="0">
                  <a:pos x="45" y="22"/>
                </a:cxn>
                <a:cxn ang="0">
                  <a:pos x="42" y="23"/>
                </a:cxn>
                <a:cxn ang="0">
                  <a:pos x="38" y="25"/>
                </a:cxn>
                <a:cxn ang="0">
                  <a:pos x="35" y="26"/>
                </a:cxn>
                <a:cxn ang="0">
                  <a:pos x="31" y="26"/>
                </a:cxn>
                <a:cxn ang="0">
                  <a:pos x="28" y="26"/>
                </a:cxn>
                <a:cxn ang="0">
                  <a:pos x="23" y="25"/>
                </a:cxn>
                <a:cxn ang="0">
                  <a:pos x="19" y="22"/>
                </a:cxn>
                <a:cxn ang="0">
                  <a:pos x="15" y="19"/>
                </a:cxn>
                <a:cxn ang="0">
                  <a:pos x="11" y="15"/>
                </a:cxn>
                <a:cxn ang="0">
                  <a:pos x="10" y="12"/>
                </a:cxn>
                <a:cxn ang="0">
                  <a:pos x="10" y="9"/>
                </a:cxn>
                <a:cxn ang="0">
                  <a:pos x="9" y="4"/>
                </a:cxn>
                <a:cxn ang="0">
                  <a:pos x="7" y="1"/>
                </a:cxn>
                <a:cxn ang="0">
                  <a:pos x="6" y="0"/>
                </a:cxn>
                <a:cxn ang="0">
                  <a:pos x="4" y="0"/>
                </a:cxn>
                <a:cxn ang="0">
                  <a:pos x="3" y="2"/>
                </a:cxn>
                <a:cxn ang="0">
                  <a:pos x="2" y="3"/>
                </a:cxn>
                <a:cxn ang="0">
                  <a:pos x="0" y="10"/>
                </a:cxn>
                <a:cxn ang="0">
                  <a:pos x="0" y="17"/>
                </a:cxn>
                <a:cxn ang="0">
                  <a:pos x="3" y="24"/>
                </a:cxn>
                <a:cxn ang="0">
                  <a:pos x="8" y="29"/>
                </a:cxn>
                <a:cxn ang="0">
                  <a:pos x="11" y="31"/>
                </a:cxn>
                <a:cxn ang="0">
                  <a:pos x="15" y="33"/>
                </a:cxn>
                <a:cxn ang="0">
                  <a:pos x="19" y="34"/>
                </a:cxn>
                <a:cxn ang="0">
                  <a:pos x="23" y="35"/>
                </a:cxn>
                <a:cxn ang="0">
                  <a:pos x="28" y="35"/>
                </a:cxn>
                <a:cxn ang="0">
                  <a:pos x="32" y="35"/>
                </a:cxn>
                <a:cxn ang="0">
                  <a:pos x="36" y="34"/>
                </a:cxn>
                <a:cxn ang="0">
                  <a:pos x="39" y="32"/>
                </a:cxn>
                <a:cxn ang="0">
                  <a:pos x="44" y="28"/>
                </a:cxn>
                <a:cxn ang="0">
                  <a:pos x="47" y="24"/>
                </a:cxn>
                <a:cxn ang="0">
                  <a:pos x="49" y="19"/>
                </a:cxn>
                <a:cxn ang="0">
                  <a:pos x="49" y="13"/>
                </a:cxn>
                <a:cxn ang="0">
                  <a:pos x="48" y="10"/>
                </a:cxn>
                <a:cxn ang="0">
                  <a:pos x="47" y="7"/>
                </a:cxn>
                <a:cxn ang="0">
                  <a:pos x="44" y="4"/>
                </a:cxn>
                <a:cxn ang="0">
                  <a:pos x="41" y="3"/>
                </a:cxn>
                <a:cxn ang="0">
                  <a:pos x="38" y="2"/>
                </a:cxn>
                <a:cxn ang="0">
                  <a:pos x="35" y="2"/>
                </a:cxn>
                <a:cxn ang="0">
                  <a:pos x="32" y="1"/>
                </a:cxn>
                <a:cxn ang="0">
                  <a:pos x="29" y="1"/>
                </a:cxn>
                <a:cxn ang="0">
                  <a:pos x="29" y="1"/>
                </a:cxn>
                <a:cxn ang="0">
                  <a:pos x="29" y="1"/>
                </a:cxn>
                <a:cxn ang="0">
                  <a:pos x="29" y="2"/>
                </a:cxn>
                <a:cxn ang="0">
                  <a:pos x="29" y="2"/>
                </a:cxn>
                <a:cxn ang="0">
                  <a:pos x="29" y="2"/>
                </a:cxn>
              </a:cxnLst>
              <a:rect l="0" t="0" r="r" b="b"/>
              <a:pathLst>
                <a:path w="49" h="35">
                  <a:moveTo>
                    <a:pt x="29" y="2"/>
                  </a:moveTo>
                  <a:lnTo>
                    <a:pt x="34" y="3"/>
                  </a:lnTo>
                  <a:lnTo>
                    <a:pt x="38" y="4"/>
                  </a:lnTo>
                  <a:lnTo>
                    <a:pt x="42" y="7"/>
                  </a:lnTo>
                  <a:lnTo>
                    <a:pt x="45" y="11"/>
                  </a:lnTo>
                  <a:lnTo>
                    <a:pt x="47" y="15"/>
                  </a:lnTo>
                  <a:lnTo>
                    <a:pt x="46" y="19"/>
                  </a:lnTo>
                  <a:lnTo>
                    <a:pt x="45" y="22"/>
                  </a:lnTo>
                  <a:lnTo>
                    <a:pt x="42" y="23"/>
                  </a:lnTo>
                  <a:lnTo>
                    <a:pt x="38" y="25"/>
                  </a:lnTo>
                  <a:lnTo>
                    <a:pt x="35" y="26"/>
                  </a:lnTo>
                  <a:lnTo>
                    <a:pt x="31" y="26"/>
                  </a:lnTo>
                  <a:lnTo>
                    <a:pt x="28" y="26"/>
                  </a:lnTo>
                  <a:lnTo>
                    <a:pt x="23" y="25"/>
                  </a:lnTo>
                  <a:lnTo>
                    <a:pt x="19" y="22"/>
                  </a:lnTo>
                  <a:lnTo>
                    <a:pt x="15" y="19"/>
                  </a:lnTo>
                  <a:lnTo>
                    <a:pt x="11" y="15"/>
                  </a:lnTo>
                  <a:lnTo>
                    <a:pt x="10" y="12"/>
                  </a:lnTo>
                  <a:lnTo>
                    <a:pt x="10" y="9"/>
                  </a:lnTo>
                  <a:lnTo>
                    <a:pt x="9" y="4"/>
                  </a:lnTo>
                  <a:lnTo>
                    <a:pt x="7" y="1"/>
                  </a:lnTo>
                  <a:lnTo>
                    <a:pt x="6" y="0"/>
                  </a:lnTo>
                  <a:lnTo>
                    <a:pt x="4" y="0"/>
                  </a:lnTo>
                  <a:lnTo>
                    <a:pt x="3" y="2"/>
                  </a:lnTo>
                  <a:lnTo>
                    <a:pt x="2" y="3"/>
                  </a:lnTo>
                  <a:lnTo>
                    <a:pt x="0" y="10"/>
                  </a:lnTo>
                  <a:lnTo>
                    <a:pt x="0" y="17"/>
                  </a:lnTo>
                  <a:lnTo>
                    <a:pt x="3" y="24"/>
                  </a:lnTo>
                  <a:lnTo>
                    <a:pt x="8" y="29"/>
                  </a:lnTo>
                  <a:lnTo>
                    <a:pt x="11" y="31"/>
                  </a:lnTo>
                  <a:lnTo>
                    <a:pt x="15" y="33"/>
                  </a:lnTo>
                  <a:lnTo>
                    <a:pt x="19" y="34"/>
                  </a:lnTo>
                  <a:lnTo>
                    <a:pt x="23" y="35"/>
                  </a:lnTo>
                  <a:lnTo>
                    <a:pt x="28" y="35"/>
                  </a:lnTo>
                  <a:lnTo>
                    <a:pt x="32" y="35"/>
                  </a:lnTo>
                  <a:lnTo>
                    <a:pt x="36" y="34"/>
                  </a:lnTo>
                  <a:lnTo>
                    <a:pt x="39" y="32"/>
                  </a:lnTo>
                  <a:lnTo>
                    <a:pt x="44" y="28"/>
                  </a:lnTo>
                  <a:lnTo>
                    <a:pt x="47" y="24"/>
                  </a:lnTo>
                  <a:lnTo>
                    <a:pt x="49" y="19"/>
                  </a:lnTo>
                  <a:lnTo>
                    <a:pt x="49" y="13"/>
                  </a:lnTo>
                  <a:lnTo>
                    <a:pt x="48" y="10"/>
                  </a:lnTo>
                  <a:lnTo>
                    <a:pt x="47" y="7"/>
                  </a:lnTo>
                  <a:lnTo>
                    <a:pt x="44" y="4"/>
                  </a:lnTo>
                  <a:lnTo>
                    <a:pt x="41" y="3"/>
                  </a:lnTo>
                  <a:lnTo>
                    <a:pt x="38" y="2"/>
                  </a:lnTo>
                  <a:lnTo>
                    <a:pt x="35" y="2"/>
                  </a:lnTo>
                  <a:lnTo>
                    <a:pt x="32" y="1"/>
                  </a:lnTo>
                  <a:lnTo>
                    <a:pt x="29" y="1"/>
                  </a:lnTo>
                  <a:lnTo>
                    <a:pt x="29" y="1"/>
                  </a:lnTo>
                  <a:lnTo>
                    <a:pt x="29" y="1"/>
                  </a:lnTo>
                  <a:lnTo>
                    <a:pt x="29" y="2"/>
                  </a:lnTo>
                  <a:lnTo>
                    <a:pt x="29" y="2"/>
                  </a:lnTo>
                  <a:lnTo>
                    <a:pt x="29"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7" name="Freeform 19"/>
            <p:cNvSpPr>
              <a:spLocks/>
            </p:cNvSpPr>
            <p:nvPr/>
          </p:nvSpPr>
          <p:spPr bwMode="auto">
            <a:xfrm>
              <a:off x="4743451" y="3548063"/>
              <a:ext cx="46038" cy="34925"/>
            </a:xfrm>
            <a:custGeom>
              <a:avLst/>
              <a:gdLst/>
              <a:ahLst/>
              <a:cxnLst>
                <a:cxn ang="0">
                  <a:pos x="27" y="0"/>
                </a:cxn>
                <a:cxn ang="0">
                  <a:pos x="27" y="2"/>
                </a:cxn>
                <a:cxn ang="0">
                  <a:pos x="27" y="3"/>
                </a:cxn>
                <a:cxn ang="0">
                  <a:pos x="26" y="5"/>
                </a:cxn>
                <a:cxn ang="0">
                  <a:pos x="25" y="5"/>
                </a:cxn>
                <a:cxn ang="0">
                  <a:pos x="22" y="5"/>
                </a:cxn>
                <a:cxn ang="0">
                  <a:pos x="20" y="5"/>
                </a:cxn>
                <a:cxn ang="0">
                  <a:pos x="17" y="5"/>
                </a:cxn>
                <a:cxn ang="0">
                  <a:pos x="15" y="5"/>
                </a:cxn>
                <a:cxn ang="0">
                  <a:pos x="15" y="5"/>
                </a:cxn>
                <a:cxn ang="0">
                  <a:pos x="14" y="5"/>
                </a:cxn>
                <a:cxn ang="0">
                  <a:pos x="13" y="4"/>
                </a:cxn>
                <a:cxn ang="0">
                  <a:pos x="12" y="3"/>
                </a:cxn>
                <a:cxn ang="0">
                  <a:pos x="11" y="3"/>
                </a:cxn>
                <a:cxn ang="0">
                  <a:pos x="11" y="3"/>
                </a:cxn>
                <a:cxn ang="0">
                  <a:pos x="11" y="3"/>
                </a:cxn>
                <a:cxn ang="0">
                  <a:pos x="10" y="3"/>
                </a:cxn>
                <a:cxn ang="0">
                  <a:pos x="11" y="3"/>
                </a:cxn>
                <a:cxn ang="0">
                  <a:pos x="11" y="3"/>
                </a:cxn>
                <a:cxn ang="0">
                  <a:pos x="11" y="3"/>
                </a:cxn>
                <a:cxn ang="0">
                  <a:pos x="10" y="3"/>
                </a:cxn>
                <a:cxn ang="0">
                  <a:pos x="10" y="3"/>
                </a:cxn>
                <a:cxn ang="0">
                  <a:pos x="9" y="3"/>
                </a:cxn>
                <a:cxn ang="0">
                  <a:pos x="8" y="3"/>
                </a:cxn>
                <a:cxn ang="0">
                  <a:pos x="7" y="3"/>
                </a:cxn>
                <a:cxn ang="0">
                  <a:pos x="6" y="3"/>
                </a:cxn>
                <a:cxn ang="0">
                  <a:pos x="6" y="4"/>
                </a:cxn>
                <a:cxn ang="0">
                  <a:pos x="6" y="4"/>
                </a:cxn>
                <a:cxn ang="0">
                  <a:pos x="6" y="3"/>
                </a:cxn>
                <a:cxn ang="0">
                  <a:pos x="3" y="7"/>
                </a:cxn>
                <a:cxn ang="0">
                  <a:pos x="0" y="11"/>
                </a:cxn>
                <a:cxn ang="0">
                  <a:pos x="0" y="16"/>
                </a:cxn>
                <a:cxn ang="0">
                  <a:pos x="2" y="21"/>
                </a:cxn>
                <a:cxn ang="0">
                  <a:pos x="5" y="22"/>
                </a:cxn>
                <a:cxn ang="0">
                  <a:pos x="8" y="22"/>
                </a:cxn>
                <a:cxn ang="0">
                  <a:pos x="11" y="22"/>
                </a:cxn>
                <a:cxn ang="0">
                  <a:pos x="14" y="21"/>
                </a:cxn>
                <a:cxn ang="0">
                  <a:pos x="17" y="20"/>
                </a:cxn>
                <a:cxn ang="0">
                  <a:pos x="20" y="18"/>
                </a:cxn>
                <a:cxn ang="0">
                  <a:pos x="23" y="16"/>
                </a:cxn>
                <a:cxn ang="0">
                  <a:pos x="25" y="14"/>
                </a:cxn>
                <a:cxn ang="0">
                  <a:pos x="27" y="10"/>
                </a:cxn>
                <a:cxn ang="0">
                  <a:pos x="29" y="7"/>
                </a:cxn>
                <a:cxn ang="0">
                  <a:pos x="29" y="3"/>
                </a:cxn>
                <a:cxn ang="0">
                  <a:pos x="27" y="0"/>
                </a:cxn>
                <a:cxn ang="0">
                  <a:pos x="27" y="0"/>
                </a:cxn>
                <a:cxn ang="0">
                  <a:pos x="27" y="0"/>
                </a:cxn>
                <a:cxn ang="0">
                  <a:pos x="27" y="0"/>
                </a:cxn>
                <a:cxn ang="0">
                  <a:pos x="27" y="0"/>
                </a:cxn>
                <a:cxn ang="0">
                  <a:pos x="27" y="0"/>
                </a:cxn>
              </a:cxnLst>
              <a:rect l="0" t="0" r="r" b="b"/>
              <a:pathLst>
                <a:path w="29" h="22">
                  <a:moveTo>
                    <a:pt x="27" y="0"/>
                  </a:moveTo>
                  <a:lnTo>
                    <a:pt x="27" y="2"/>
                  </a:lnTo>
                  <a:lnTo>
                    <a:pt x="27" y="3"/>
                  </a:lnTo>
                  <a:lnTo>
                    <a:pt x="26" y="5"/>
                  </a:lnTo>
                  <a:lnTo>
                    <a:pt x="25" y="5"/>
                  </a:lnTo>
                  <a:lnTo>
                    <a:pt x="22" y="5"/>
                  </a:lnTo>
                  <a:lnTo>
                    <a:pt x="20" y="5"/>
                  </a:lnTo>
                  <a:lnTo>
                    <a:pt x="17" y="5"/>
                  </a:lnTo>
                  <a:lnTo>
                    <a:pt x="15" y="5"/>
                  </a:lnTo>
                  <a:lnTo>
                    <a:pt x="15" y="5"/>
                  </a:lnTo>
                  <a:lnTo>
                    <a:pt x="14" y="5"/>
                  </a:lnTo>
                  <a:lnTo>
                    <a:pt x="13" y="4"/>
                  </a:lnTo>
                  <a:lnTo>
                    <a:pt x="12" y="3"/>
                  </a:lnTo>
                  <a:lnTo>
                    <a:pt x="11" y="3"/>
                  </a:lnTo>
                  <a:lnTo>
                    <a:pt x="11" y="3"/>
                  </a:lnTo>
                  <a:lnTo>
                    <a:pt x="11" y="3"/>
                  </a:lnTo>
                  <a:lnTo>
                    <a:pt x="10" y="3"/>
                  </a:lnTo>
                  <a:lnTo>
                    <a:pt x="11" y="3"/>
                  </a:lnTo>
                  <a:lnTo>
                    <a:pt x="11" y="3"/>
                  </a:lnTo>
                  <a:lnTo>
                    <a:pt x="11" y="3"/>
                  </a:lnTo>
                  <a:lnTo>
                    <a:pt x="10" y="3"/>
                  </a:lnTo>
                  <a:lnTo>
                    <a:pt x="10" y="3"/>
                  </a:lnTo>
                  <a:lnTo>
                    <a:pt x="9" y="3"/>
                  </a:lnTo>
                  <a:lnTo>
                    <a:pt x="8" y="3"/>
                  </a:lnTo>
                  <a:lnTo>
                    <a:pt x="7" y="3"/>
                  </a:lnTo>
                  <a:lnTo>
                    <a:pt x="6" y="3"/>
                  </a:lnTo>
                  <a:lnTo>
                    <a:pt x="6" y="4"/>
                  </a:lnTo>
                  <a:lnTo>
                    <a:pt x="6" y="4"/>
                  </a:lnTo>
                  <a:lnTo>
                    <a:pt x="6" y="3"/>
                  </a:lnTo>
                  <a:lnTo>
                    <a:pt x="3" y="7"/>
                  </a:lnTo>
                  <a:lnTo>
                    <a:pt x="0" y="11"/>
                  </a:lnTo>
                  <a:lnTo>
                    <a:pt x="0" y="16"/>
                  </a:lnTo>
                  <a:lnTo>
                    <a:pt x="2" y="21"/>
                  </a:lnTo>
                  <a:lnTo>
                    <a:pt x="5" y="22"/>
                  </a:lnTo>
                  <a:lnTo>
                    <a:pt x="8" y="22"/>
                  </a:lnTo>
                  <a:lnTo>
                    <a:pt x="11" y="22"/>
                  </a:lnTo>
                  <a:lnTo>
                    <a:pt x="14" y="21"/>
                  </a:lnTo>
                  <a:lnTo>
                    <a:pt x="17" y="20"/>
                  </a:lnTo>
                  <a:lnTo>
                    <a:pt x="20" y="18"/>
                  </a:lnTo>
                  <a:lnTo>
                    <a:pt x="23" y="16"/>
                  </a:lnTo>
                  <a:lnTo>
                    <a:pt x="25" y="14"/>
                  </a:lnTo>
                  <a:lnTo>
                    <a:pt x="27" y="10"/>
                  </a:lnTo>
                  <a:lnTo>
                    <a:pt x="29" y="7"/>
                  </a:lnTo>
                  <a:lnTo>
                    <a:pt x="29" y="3"/>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8" name="Freeform 20"/>
            <p:cNvSpPr>
              <a:spLocks/>
            </p:cNvSpPr>
            <p:nvPr/>
          </p:nvSpPr>
          <p:spPr bwMode="auto">
            <a:xfrm>
              <a:off x="4994276" y="3779838"/>
              <a:ext cx="14288" cy="60325"/>
            </a:xfrm>
            <a:custGeom>
              <a:avLst/>
              <a:gdLst/>
              <a:ahLst/>
              <a:cxnLst>
                <a:cxn ang="0">
                  <a:pos x="9" y="0"/>
                </a:cxn>
                <a:cxn ang="0">
                  <a:pos x="8" y="9"/>
                </a:cxn>
                <a:cxn ang="0">
                  <a:pos x="7" y="19"/>
                </a:cxn>
                <a:cxn ang="0">
                  <a:pos x="4" y="28"/>
                </a:cxn>
                <a:cxn ang="0">
                  <a:pos x="0" y="37"/>
                </a:cxn>
                <a:cxn ang="0">
                  <a:pos x="0" y="38"/>
                </a:cxn>
                <a:cxn ang="0">
                  <a:pos x="1" y="38"/>
                </a:cxn>
                <a:cxn ang="0">
                  <a:pos x="1" y="38"/>
                </a:cxn>
                <a:cxn ang="0">
                  <a:pos x="2" y="38"/>
                </a:cxn>
                <a:cxn ang="0">
                  <a:pos x="6" y="28"/>
                </a:cxn>
                <a:cxn ang="0">
                  <a:pos x="8" y="19"/>
                </a:cxn>
                <a:cxn ang="0">
                  <a:pos x="9" y="9"/>
                </a:cxn>
                <a:cxn ang="0">
                  <a:pos x="9" y="0"/>
                </a:cxn>
                <a:cxn ang="0">
                  <a:pos x="9" y="0"/>
                </a:cxn>
                <a:cxn ang="0">
                  <a:pos x="9" y="0"/>
                </a:cxn>
                <a:cxn ang="0">
                  <a:pos x="9" y="0"/>
                </a:cxn>
                <a:cxn ang="0">
                  <a:pos x="9" y="0"/>
                </a:cxn>
                <a:cxn ang="0">
                  <a:pos x="9" y="0"/>
                </a:cxn>
              </a:cxnLst>
              <a:rect l="0" t="0" r="r" b="b"/>
              <a:pathLst>
                <a:path w="9" h="38">
                  <a:moveTo>
                    <a:pt x="9" y="0"/>
                  </a:moveTo>
                  <a:lnTo>
                    <a:pt x="8" y="9"/>
                  </a:lnTo>
                  <a:lnTo>
                    <a:pt x="7" y="19"/>
                  </a:lnTo>
                  <a:lnTo>
                    <a:pt x="4" y="28"/>
                  </a:lnTo>
                  <a:lnTo>
                    <a:pt x="0" y="37"/>
                  </a:lnTo>
                  <a:lnTo>
                    <a:pt x="0" y="38"/>
                  </a:lnTo>
                  <a:lnTo>
                    <a:pt x="1" y="38"/>
                  </a:lnTo>
                  <a:lnTo>
                    <a:pt x="1" y="38"/>
                  </a:lnTo>
                  <a:lnTo>
                    <a:pt x="2" y="38"/>
                  </a:lnTo>
                  <a:lnTo>
                    <a:pt x="6" y="28"/>
                  </a:lnTo>
                  <a:lnTo>
                    <a:pt x="8" y="19"/>
                  </a:lnTo>
                  <a:lnTo>
                    <a:pt x="9" y="9"/>
                  </a:lnTo>
                  <a:lnTo>
                    <a:pt x="9"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599" name="Freeform 21"/>
            <p:cNvSpPr>
              <a:spLocks/>
            </p:cNvSpPr>
            <p:nvPr/>
          </p:nvSpPr>
          <p:spPr bwMode="auto">
            <a:xfrm>
              <a:off x="5008563" y="3743326"/>
              <a:ext cx="26988" cy="44450"/>
            </a:xfrm>
            <a:custGeom>
              <a:avLst/>
              <a:gdLst/>
              <a:ahLst/>
              <a:cxnLst>
                <a:cxn ang="0">
                  <a:pos x="0" y="28"/>
                </a:cxn>
                <a:cxn ang="0">
                  <a:pos x="3" y="26"/>
                </a:cxn>
                <a:cxn ang="0">
                  <a:pos x="6" y="22"/>
                </a:cxn>
                <a:cxn ang="0">
                  <a:pos x="8" y="19"/>
                </a:cxn>
                <a:cxn ang="0">
                  <a:pos x="11" y="15"/>
                </a:cxn>
                <a:cxn ang="0">
                  <a:pos x="13" y="12"/>
                </a:cxn>
                <a:cxn ang="0">
                  <a:pos x="15" y="8"/>
                </a:cxn>
                <a:cxn ang="0">
                  <a:pos x="17" y="4"/>
                </a:cxn>
                <a:cxn ang="0">
                  <a:pos x="17" y="0"/>
                </a:cxn>
                <a:cxn ang="0">
                  <a:pos x="17" y="0"/>
                </a:cxn>
                <a:cxn ang="0">
                  <a:pos x="16" y="0"/>
                </a:cxn>
                <a:cxn ang="0">
                  <a:pos x="15" y="0"/>
                </a:cxn>
                <a:cxn ang="0">
                  <a:pos x="15" y="0"/>
                </a:cxn>
                <a:cxn ang="0">
                  <a:pos x="12" y="1"/>
                </a:cxn>
                <a:cxn ang="0">
                  <a:pos x="11" y="4"/>
                </a:cxn>
                <a:cxn ang="0">
                  <a:pos x="10" y="7"/>
                </a:cxn>
                <a:cxn ang="0">
                  <a:pos x="9" y="10"/>
                </a:cxn>
                <a:cxn ang="0">
                  <a:pos x="7" y="15"/>
                </a:cxn>
                <a:cxn ang="0">
                  <a:pos x="5" y="19"/>
                </a:cxn>
                <a:cxn ang="0">
                  <a:pos x="3" y="24"/>
                </a:cxn>
                <a:cxn ang="0">
                  <a:pos x="0" y="28"/>
                </a:cxn>
                <a:cxn ang="0">
                  <a:pos x="0" y="28"/>
                </a:cxn>
                <a:cxn ang="0">
                  <a:pos x="0" y="28"/>
                </a:cxn>
                <a:cxn ang="0">
                  <a:pos x="0" y="28"/>
                </a:cxn>
                <a:cxn ang="0">
                  <a:pos x="0" y="28"/>
                </a:cxn>
                <a:cxn ang="0">
                  <a:pos x="0" y="28"/>
                </a:cxn>
              </a:cxnLst>
              <a:rect l="0" t="0" r="r" b="b"/>
              <a:pathLst>
                <a:path w="17" h="28">
                  <a:moveTo>
                    <a:pt x="0" y="28"/>
                  </a:moveTo>
                  <a:lnTo>
                    <a:pt x="3" y="26"/>
                  </a:lnTo>
                  <a:lnTo>
                    <a:pt x="6" y="22"/>
                  </a:lnTo>
                  <a:lnTo>
                    <a:pt x="8" y="19"/>
                  </a:lnTo>
                  <a:lnTo>
                    <a:pt x="11" y="15"/>
                  </a:lnTo>
                  <a:lnTo>
                    <a:pt x="13" y="12"/>
                  </a:lnTo>
                  <a:lnTo>
                    <a:pt x="15" y="8"/>
                  </a:lnTo>
                  <a:lnTo>
                    <a:pt x="17" y="4"/>
                  </a:lnTo>
                  <a:lnTo>
                    <a:pt x="17" y="0"/>
                  </a:lnTo>
                  <a:lnTo>
                    <a:pt x="17" y="0"/>
                  </a:lnTo>
                  <a:lnTo>
                    <a:pt x="16" y="0"/>
                  </a:lnTo>
                  <a:lnTo>
                    <a:pt x="15" y="0"/>
                  </a:lnTo>
                  <a:lnTo>
                    <a:pt x="15" y="0"/>
                  </a:lnTo>
                  <a:lnTo>
                    <a:pt x="12" y="1"/>
                  </a:lnTo>
                  <a:lnTo>
                    <a:pt x="11" y="4"/>
                  </a:lnTo>
                  <a:lnTo>
                    <a:pt x="10" y="7"/>
                  </a:lnTo>
                  <a:lnTo>
                    <a:pt x="9" y="10"/>
                  </a:lnTo>
                  <a:lnTo>
                    <a:pt x="7" y="15"/>
                  </a:lnTo>
                  <a:lnTo>
                    <a:pt x="5" y="19"/>
                  </a:lnTo>
                  <a:lnTo>
                    <a:pt x="3" y="24"/>
                  </a:lnTo>
                  <a:lnTo>
                    <a:pt x="0" y="28"/>
                  </a:lnTo>
                  <a:lnTo>
                    <a:pt x="0" y="28"/>
                  </a:lnTo>
                  <a:lnTo>
                    <a:pt x="0" y="28"/>
                  </a:lnTo>
                  <a:lnTo>
                    <a:pt x="0" y="28"/>
                  </a:lnTo>
                  <a:lnTo>
                    <a:pt x="0" y="28"/>
                  </a:lnTo>
                  <a:lnTo>
                    <a:pt x="0" y="2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0" name="Freeform 22"/>
            <p:cNvSpPr>
              <a:spLocks/>
            </p:cNvSpPr>
            <p:nvPr/>
          </p:nvSpPr>
          <p:spPr bwMode="auto">
            <a:xfrm>
              <a:off x="4681538" y="3795713"/>
              <a:ext cx="300038" cy="87313"/>
            </a:xfrm>
            <a:custGeom>
              <a:avLst/>
              <a:gdLst/>
              <a:ahLst/>
              <a:cxnLst>
                <a:cxn ang="0">
                  <a:pos x="5" y="7"/>
                </a:cxn>
                <a:cxn ang="0">
                  <a:pos x="16" y="16"/>
                </a:cxn>
                <a:cxn ang="0">
                  <a:pos x="28" y="23"/>
                </a:cxn>
                <a:cxn ang="0">
                  <a:pos x="42" y="27"/>
                </a:cxn>
                <a:cxn ang="0">
                  <a:pos x="56" y="31"/>
                </a:cxn>
                <a:cxn ang="0">
                  <a:pos x="70" y="33"/>
                </a:cxn>
                <a:cxn ang="0">
                  <a:pos x="85" y="35"/>
                </a:cxn>
                <a:cxn ang="0">
                  <a:pos x="100" y="39"/>
                </a:cxn>
                <a:cxn ang="0">
                  <a:pos x="116" y="44"/>
                </a:cxn>
                <a:cxn ang="0">
                  <a:pos x="137" y="51"/>
                </a:cxn>
                <a:cxn ang="0">
                  <a:pos x="159" y="55"/>
                </a:cxn>
                <a:cxn ang="0">
                  <a:pos x="180" y="52"/>
                </a:cxn>
                <a:cxn ang="0">
                  <a:pos x="189" y="46"/>
                </a:cxn>
                <a:cxn ang="0">
                  <a:pos x="189" y="43"/>
                </a:cxn>
                <a:cxn ang="0">
                  <a:pos x="182" y="45"/>
                </a:cxn>
                <a:cxn ang="0">
                  <a:pos x="170" y="48"/>
                </a:cxn>
                <a:cxn ang="0">
                  <a:pos x="158" y="48"/>
                </a:cxn>
                <a:cxn ang="0">
                  <a:pos x="146" y="46"/>
                </a:cxn>
                <a:cxn ang="0">
                  <a:pos x="134" y="43"/>
                </a:cxn>
                <a:cxn ang="0">
                  <a:pos x="122" y="39"/>
                </a:cxn>
                <a:cxn ang="0">
                  <a:pos x="111" y="35"/>
                </a:cxn>
                <a:cxn ang="0">
                  <a:pos x="99" y="31"/>
                </a:cxn>
                <a:cxn ang="0">
                  <a:pos x="87" y="28"/>
                </a:cxn>
                <a:cxn ang="0">
                  <a:pos x="74" y="26"/>
                </a:cxn>
                <a:cxn ang="0">
                  <a:pos x="62" y="25"/>
                </a:cxn>
                <a:cxn ang="0">
                  <a:pos x="50" y="23"/>
                </a:cxn>
                <a:cxn ang="0">
                  <a:pos x="38" y="21"/>
                </a:cxn>
                <a:cxn ang="0">
                  <a:pos x="26" y="18"/>
                </a:cxn>
                <a:cxn ang="0">
                  <a:pos x="15" y="13"/>
                </a:cxn>
                <a:cxn ang="0">
                  <a:pos x="4" y="5"/>
                </a:cxn>
                <a:cxn ang="0">
                  <a:pos x="0" y="0"/>
                </a:cxn>
                <a:cxn ang="0">
                  <a:pos x="0" y="1"/>
                </a:cxn>
                <a:cxn ang="0">
                  <a:pos x="0" y="1"/>
                </a:cxn>
              </a:cxnLst>
              <a:rect l="0" t="0" r="r" b="b"/>
              <a:pathLst>
                <a:path w="189" h="55">
                  <a:moveTo>
                    <a:pt x="0" y="1"/>
                  </a:moveTo>
                  <a:lnTo>
                    <a:pt x="5" y="7"/>
                  </a:lnTo>
                  <a:lnTo>
                    <a:pt x="10" y="12"/>
                  </a:lnTo>
                  <a:lnTo>
                    <a:pt x="16" y="16"/>
                  </a:lnTo>
                  <a:lnTo>
                    <a:pt x="22" y="20"/>
                  </a:lnTo>
                  <a:lnTo>
                    <a:pt x="28" y="23"/>
                  </a:lnTo>
                  <a:lnTo>
                    <a:pt x="35" y="25"/>
                  </a:lnTo>
                  <a:lnTo>
                    <a:pt x="42" y="27"/>
                  </a:lnTo>
                  <a:lnTo>
                    <a:pt x="49" y="29"/>
                  </a:lnTo>
                  <a:lnTo>
                    <a:pt x="56" y="31"/>
                  </a:lnTo>
                  <a:lnTo>
                    <a:pt x="64" y="32"/>
                  </a:lnTo>
                  <a:lnTo>
                    <a:pt x="70" y="33"/>
                  </a:lnTo>
                  <a:lnTo>
                    <a:pt x="78" y="34"/>
                  </a:lnTo>
                  <a:lnTo>
                    <a:pt x="85" y="35"/>
                  </a:lnTo>
                  <a:lnTo>
                    <a:pt x="92" y="37"/>
                  </a:lnTo>
                  <a:lnTo>
                    <a:pt x="100" y="39"/>
                  </a:lnTo>
                  <a:lnTo>
                    <a:pt x="107" y="41"/>
                  </a:lnTo>
                  <a:lnTo>
                    <a:pt x="116" y="44"/>
                  </a:lnTo>
                  <a:lnTo>
                    <a:pt x="126" y="48"/>
                  </a:lnTo>
                  <a:lnTo>
                    <a:pt x="137" y="51"/>
                  </a:lnTo>
                  <a:lnTo>
                    <a:pt x="148" y="54"/>
                  </a:lnTo>
                  <a:lnTo>
                    <a:pt x="159" y="55"/>
                  </a:lnTo>
                  <a:lnTo>
                    <a:pt x="170" y="55"/>
                  </a:lnTo>
                  <a:lnTo>
                    <a:pt x="180" y="52"/>
                  </a:lnTo>
                  <a:lnTo>
                    <a:pt x="189" y="47"/>
                  </a:lnTo>
                  <a:lnTo>
                    <a:pt x="189" y="46"/>
                  </a:lnTo>
                  <a:lnTo>
                    <a:pt x="189" y="44"/>
                  </a:lnTo>
                  <a:lnTo>
                    <a:pt x="189" y="43"/>
                  </a:lnTo>
                  <a:lnTo>
                    <a:pt x="188" y="43"/>
                  </a:lnTo>
                  <a:lnTo>
                    <a:pt x="182" y="45"/>
                  </a:lnTo>
                  <a:lnTo>
                    <a:pt x="176" y="47"/>
                  </a:lnTo>
                  <a:lnTo>
                    <a:pt x="170" y="48"/>
                  </a:lnTo>
                  <a:lnTo>
                    <a:pt x="164" y="48"/>
                  </a:lnTo>
                  <a:lnTo>
                    <a:pt x="158" y="48"/>
                  </a:lnTo>
                  <a:lnTo>
                    <a:pt x="152" y="47"/>
                  </a:lnTo>
                  <a:lnTo>
                    <a:pt x="146" y="46"/>
                  </a:lnTo>
                  <a:lnTo>
                    <a:pt x="140" y="45"/>
                  </a:lnTo>
                  <a:lnTo>
                    <a:pt x="134" y="43"/>
                  </a:lnTo>
                  <a:lnTo>
                    <a:pt x="129" y="41"/>
                  </a:lnTo>
                  <a:lnTo>
                    <a:pt x="122" y="39"/>
                  </a:lnTo>
                  <a:lnTo>
                    <a:pt x="117" y="37"/>
                  </a:lnTo>
                  <a:lnTo>
                    <a:pt x="111" y="35"/>
                  </a:lnTo>
                  <a:lnTo>
                    <a:pt x="105" y="33"/>
                  </a:lnTo>
                  <a:lnTo>
                    <a:pt x="99" y="31"/>
                  </a:lnTo>
                  <a:lnTo>
                    <a:pt x="93" y="29"/>
                  </a:lnTo>
                  <a:lnTo>
                    <a:pt x="87" y="28"/>
                  </a:lnTo>
                  <a:lnTo>
                    <a:pt x="81" y="26"/>
                  </a:lnTo>
                  <a:lnTo>
                    <a:pt x="74" y="26"/>
                  </a:lnTo>
                  <a:lnTo>
                    <a:pt x="68" y="25"/>
                  </a:lnTo>
                  <a:lnTo>
                    <a:pt x="62" y="25"/>
                  </a:lnTo>
                  <a:lnTo>
                    <a:pt x="56" y="24"/>
                  </a:lnTo>
                  <a:lnTo>
                    <a:pt x="50" y="23"/>
                  </a:lnTo>
                  <a:lnTo>
                    <a:pt x="43" y="22"/>
                  </a:lnTo>
                  <a:lnTo>
                    <a:pt x="38" y="21"/>
                  </a:lnTo>
                  <a:lnTo>
                    <a:pt x="32" y="20"/>
                  </a:lnTo>
                  <a:lnTo>
                    <a:pt x="26" y="18"/>
                  </a:lnTo>
                  <a:lnTo>
                    <a:pt x="20" y="16"/>
                  </a:lnTo>
                  <a:lnTo>
                    <a:pt x="15" y="13"/>
                  </a:lnTo>
                  <a:lnTo>
                    <a:pt x="9" y="9"/>
                  </a:lnTo>
                  <a:lnTo>
                    <a:pt x="4" y="5"/>
                  </a:lnTo>
                  <a:lnTo>
                    <a:pt x="0" y="0"/>
                  </a:lnTo>
                  <a:lnTo>
                    <a:pt x="0" y="0"/>
                  </a:lnTo>
                  <a:lnTo>
                    <a:pt x="0" y="0"/>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1" name="Freeform 23"/>
            <p:cNvSpPr>
              <a:spLocks/>
            </p:cNvSpPr>
            <p:nvPr/>
          </p:nvSpPr>
          <p:spPr bwMode="auto">
            <a:xfrm>
              <a:off x="4210051" y="2767013"/>
              <a:ext cx="411163" cy="665163"/>
            </a:xfrm>
            <a:custGeom>
              <a:avLst/>
              <a:gdLst/>
              <a:ahLst/>
              <a:cxnLst>
                <a:cxn ang="0">
                  <a:pos x="0" y="15"/>
                </a:cxn>
                <a:cxn ang="0">
                  <a:pos x="3" y="45"/>
                </a:cxn>
                <a:cxn ang="0">
                  <a:pos x="10" y="75"/>
                </a:cxn>
                <a:cxn ang="0">
                  <a:pos x="18" y="104"/>
                </a:cxn>
                <a:cxn ang="0">
                  <a:pos x="26" y="134"/>
                </a:cxn>
                <a:cxn ang="0">
                  <a:pos x="36" y="162"/>
                </a:cxn>
                <a:cxn ang="0">
                  <a:pos x="48" y="190"/>
                </a:cxn>
                <a:cxn ang="0">
                  <a:pos x="61" y="216"/>
                </a:cxn>
                <a:cxn ang="0">
                  <a:pos x="77" y="243"/>
                </a:cxn>
                <a:cxn ang="0">
                  <a:pos x="98" y="267"/>
                </a:cxn>
                <a:cxn ang="0">
                  <a:pos x="120" y="289"/>
                </a:cxn>
                <a:cxn ang="0">
                  <a:pos x="145" y="310"/>
                </a:cxn>
                <a:cxn ang="0">
                  <a:pos x="164" y="326"/>
                </a:cxn>
                <a:cxn ang="0">
                  <a:pos x="177" y="337"/>
                </a:cxn>
                <a:cxn ang="0">
                  <a:pos x="189" y="349"/>
                </a:cxn>
                <a:cxn ang="0">
                  <a:pos x="202" y="361"/>
                </a:cxn>
                <a:cxn ang="0">
                  <a:pos x="215" y="374"/>
                </a:cxn>
                <a:cxn ang="0">
                  <a:pos x="227" y="387"/>
                </a:cxn>
                <a:cxn ang="0">
                  <a:pos x="239" y="399"/>
                </a:cxn>
                <a:cxn ang="0">
                  <a:pos x="251" y="412"/>
                </a:cxn>
                <a:cxn ang="0">
                  <a:pos x="257" y="419"/>
                </a:cxn>
                <a:cxn ang="0">
                  <a:pos x="259" y="418"/>
                </a:cxn>
                <a:cxn ang="0">
                  <a:pos x="249" y="406"/>
                </a:cxn>
                <a:cxn ang="0">
                  <a:pos x="230" y="382"/>
                </a:cxn>
                <a:cxn ang="0">
                  <a:pos x="211" y="360"/>
                </a:cxn>
                <a:cxn ang="0">
                  <a:pos x="191" y="338"/>
                </a:cxn>
                <a:cxn ang="0">
                  <a:pos x="170" y="316"/>
                </a:cxn>
                <a:cxn ang="0">
                  <a:pos x="150" y="294"/>
                </a:cxn>
                <a:cxn ang="0">
                  <a:pos x="130" y="272"/>
                </a:cxn>
                <a:cxn ang="0">
                  <a:pos x="110" y="249"/>
                </a:cxn>
                <a:cxn ang="0">
                  <a:pos x="92" y="225"/>
                </a:cxn>
                <a:cxn ang="0">
                  <a:pos x="74" y="199"/>
                </a:cxn>
                <a:cxn ang="0">
                  <a:pos x="59" y="172"/>
                </a:cxn>
                <a:cxn ang="0">
                  <a:pos x="45" y="144"/>
                </a:cxn>
                <a:cxn ang="0">
                  <a:pos x="32" y="115"/>
                </a:cxn>
                <a:cxn ang="0">
                  <a:pos x="18" y="83"/>
                </a:cxn>
                <a:cxn ang="0">
                  <a:pos x="8" y="50"/>
                </a:cxn>
                <a:cxn ang="0">
                  <a:pos x="2" y="16"/>
                </a:cxn>
                <a:cxn ang="0">
                  <a:pos x="1" y="0"/>
                </a:cxn>
                <a:cxn ang="0">
                  <a:pos x="0" y="0"/>
                </a:cxn>
                <a:cxn ang="0">
                  <a:pos x="0" y="0"/>
                </a:cxn>
              </a:cxnLst>
              <a:rect l="0" t="0" r="r" b="b"/>
              <a:pathLst>
                <a:path w="259" h="419">
                  <a:moveTo>
                    <a:pt x="0" y="0"/>
                  </a:moveTo>
                  <a:lnTo>
                    <a:pt x="0" y="15"/>
                  </a:lnTo>
                  <a:lnTo>
                    <a:pt x="1" y="30"/>
                  </a:lnTo>
                  <a:lnTo>
                    <a:pt x="3" y="45"/>
                  </a:lnTo>
                  <a:lnTo>
                    <a:pt x="6" y="60"/>
                  </a:lnTo>
                  <a:lnTo>
                    <a:pt x="10" y="75"/>
                  </a:lnTo>
                  <a:lnTo>
                    <a:pt x="13" y="89"/>
                  </a:lnTo>
                  <a:lnTo>
                    <a:pt x="18" y="104"/>
                  </a:lnTo>
                  <a:lnTo>
                    <a:pt x="22" y="119"/>
                  </a:lnTo>
                  <a:lnTo>
                    <a:pt x="26" y="134"/>
                  </a:lnTo>
                  <a:lnTo>
                    <a:pt x="31" y="148"/>
                  </a:lnTo>
                  <a:lnTo>
                    <a:pt x="36" y="162"/>
                  </a:lnTo>
                  <a:lnTo>
                    <a:pt x="42" y="176"/>
                  </a:lnTo>
                  <a:lnTo>
                    <a:pt x="48" y="190"/>
                  </a:lnTo>
                  <a:lnTo>
                    <a:pt x="54" y="203"/>
                  </a:lnTo>
                  <a:lnTo>
                    <a:pt x="61" y="216"/>
                  </a:lnTo>
                  <a:lnTo>
                    <a:pt x="69" y="229"/>
                  </a:lnTo>
                  <a:lnTo>
                    <a:pt x="77" y="243"/>
                  </a:lnTo>
                  <a:lnTo>
                    <a:pt x="87" y="255"/>
                  </a:lnTo>
                  <a:lnTo>
                    <a:pt x="98" y="267"/>
                  </a:lnTo>
                  <a:lnTo>
                    <a:pt x="109" y="278"/>
                  </a:lnTo>
                  <a:lnTo>
                    <a:pt x="120" y="289"/>
                  </a:lnTo>
                  <a:lnTo>
                    <a:pt x="132" y="300"/>
                  </a:lnTo>
                  <a:lnTo>
                    <a:pt x="145" y="310"/>
                  </a:lnTo>
                  <a:lnTo>
                    <a:pt x="157" y="320"/>
                  </a:lnTo>
                  <a:lnTo>
                    <a:pt x="164" y="326"/>
                  </a:lnTo>
                  <a:lnTo>
                    <a:pt x="170" y="331"/>
                  </a:lnTo>
                  <a:lnTo>
                    <a:pt x="177" y="337"/>
                  </a:lnTo>
                  <a:lnTo>
                    <a:pt x="183" y="343"/>
                  </a:lnTo>
                  <a:lnTo>
                    <a:pt x="189" y="349"/>
                  </a:lnTo>
                  <a:lnTo>
                    <a:pt x="196" y="355"/>
                  </a:lnTo>
                  <a:lnTo>
                    <a:pt x="202" y="361"/>
                  </a:lnTo>
                  <a:lnTo>
                    <a:pt x="208" y="368"/>
                  </a:lnTo>
                  <a:lnTo>
                    <a:pt x="215" y="374"/>
                  </a:lnTo>
                  <a:lnTo>
                    <a:pt x="221" y="380"/>
                  </a:lnTo>
                  <a:lnTo>
                    <a:pt x="227" y="387"/>
                  </a:lnTo>
                  <a:lnTo>
                    <a:pt x="233" y="393"/>
                  </a:lnTo>
                  <a:lnTo>
                    <a:pt x="239" y="399"/>
                  </a:lnTo>
                  <a:lnTo>
                    <a:pt x="245" y="406"/>
                  </a:lnTo>
                  <a:lnTo>
                    <a:pt x="251" y="412"/>
                  </a:lnTo>
                  <a:lnTo>
                    <a:pt x="256" y="419"/>
                  </a:lnTo>
                  <a:lnTo>
                    <a:pt x="257" y="419"/>
                  </a:lnTo>
                  <a:lnTo>
                    <a:pt x="258" y="419"/>
                  </a:lnTo>
                  <a:lnTo>
                    <a:pt x="259" y="418"/>
                  </a:lnTo>
                  <a:lnTo>
                    <a:pt x="259" y="418"/>
                  </a:lnTo>
                  <a:lnTo>
                    <a:pt x="249" y="406"/>
                  </a:lnTo>
                  <a:lnTo>
                    <a:pt x="240" y="394"/>
                  </a:lnTo>
                  <a:lnTo>
                    <a:pt x="230" y="382"/>
                  </a:lnTo>
                  <a:lnTo>
                    <a:pt x="221" y="371"/>
                  </a:lnTo>
                  <a:lnTo>
                    <a:pt x="211" y="360"/>
                  </a:lnTo>
                  <a:lnTo>
                    <a:pt x="201" y="349"/>
                  </a:lnTo>
                  <a:lnTo>
                    <a:pt x="191" y="338"/>
                  </a:lnTo>
                  <a:lnTo>
                    <a:pt x="180" y="327"/>
                  </a:lnTo>
                  <a:lnTo>
                    <a:pt x="170" y="316"/>
                  </a:lnTo>
                  <a:lnTo>
                    <a:pt x="160" y="305"/>
                  </a:lnTo>
                  <a:lnTo>
                    <a:pt x="150" y="294"/>
                  </a:lnTo>
                  <a:lnTo>
                    <a:pt x="139" y="283"/>
                  </a:lnTo>
                  <a:lnTo>
                    <a:pt x="130" y="272"/>
                  </a:lnTo>
                  <a:lnTo>
                    <a:pt x="120" y="260"/>
                  </a:lnTo>
                  <a:lnTo>
                    <a:pt x="110" y="249"/>
                  </a:lnTo>
                  <a:lnTo>
                    <a:pt x="101" y="237"/>
                  </a:lnTo>
                  <a:lnTo>
                    <a:pt x="92" y="225"/>
                  </a:lnTo>
                  <a:lnTo>
                    <a:pt x="83" y="212"/>
                  </a:lnTo>
                  <a:lnTo>
                    <a:pt x="74" y="199"/>
                  </a:lnTo>
                  <a:lnTo>
                    <a:pt x="67" y="186"/>
                  </a:lnTo>
                  <a:lnTo>
                    <a:pt x="59" y="172"/>
                  </a:lnTo>
                  <a:lnTo>
                    <a:pt x="52" y="159"/>
                  </a:lnTo>
                  <a:lnTo>
                    <a:pt x="45" y="144"/>
                  </a:lnTo>
                  <a:lnTo>
                    <a:pt x="39" y="130"/>
                  </a:lnTo>
                  <a:lnTo>
                    <a:pt x="32" y="115"/>
                  </a:lnTo>
                  <a:lnTo>
                    <a:pt x="25" y="99"/>
                  </a:lnTo>
                  <a:lnTo>
                    <a:pt x="18" y="83"/>
                  </a:lnTo>
                  <a:lnTo>
                    <a:pt x="13" y="66"/>
                  </a:lnTo>
                  <a:lnTo>
                    <a:pt x="8" y="50"/>
                  </a:lnTo>
                  <a:lnTo>
                    <a:pt x="4" y="33"/>
                  </a:lnTo>
                  <a:lnTo>
                    <a:pt x="2" y="16"/>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2" name="Freeform 24"/>
            <p:cNvSpPr>
              <a:spLocks/>
            </p:cNvSpPr>
            <p:nvPr/>
          </p:nvSpPr>
          <p:spPr bwMode="auto">
            <a:xfrm>
              <a:off x="4446588" y="2913063"/>
              <a:ext cx="173038" cy="528638"/>
            </a:xfrm>
            <a:custGeom>
              <a:avLst/>
              <a:gdLst/>
              <a:ahLst/>
              <a:cxnLst>
                <a:cxn ang="0">
                  <a:pos x="0" y="0"/>
                </a:cxn>
                <a:cxn ang="0">
                  <a:pos x="12" y="19"/>
                </a:cxn>
                <a:cxn ang="0">
                  <a:pos x="23" y="39"/>
                </a:cxn>
                <a:cxn ang="0">
                  <a:pos x="31" y="59"/>
                </a:cxn>
                <a:cxn ang="0">
                  <a:pos x="39" y="79"/>
                </a:cxn>
                <a:cxn ang="0">
                  <a:pos x="46" y="100"/>
                </a:cxn>
                <a:cxn ang="0">
                  <a:pos x="51" y="121"/>
                </a:cxn>
                <a:cxn ang="0">
                  <a:pos x="56" y="142"/>
                </a:cxn>
                <a:cxn ang="0">
                  <a:pos x="61" y="163"/>
                </a:cxn>
                <a:cxn ang="0">
                  <a:pos x="65" y="185"/>
                </a:cxn>
                <a:cxn ang="0">
                  <a:pos x="69" y="206"/>
                </a:cxn>
                <a:cxn ang="0">
                  <a:pos x="73" y="228"/>
                </a:cxn>
                <a:cxn ang="0">
                  <a:pos x="78" y="249"/>
                </a:cxn>
                <a:cxn ang="0">
                  <a:pos x="84" y="270"/>
                </a:cxn>
                <a:cxn ang="0">
                  <a:pos x="91" y="291"/>
                </a:cxn>
                <a:cxn ang="0">
                  <a:pos x="98" y="312"/>
                </a:cxn>
                <a:cxn ang="0">
                  <a:pos x="107" y="332"/>
                </a:cxn>
                <a:cxn ang="0">
                  <a:pos x="108" y="333"/>
                </a:cxn>
                <a:cxn ang="0">
                  <a:pos x="108" y="332"/>
                </a:cxn>
                <a:cxn ang="0">
                  <a:pos x="109" y="331"/>
                </a:cxn>
                <a:cxn ang="0">
                  <a:pos x="109" y="331"/>
                </a:cxn>
                <a:cxn ang="0">
                  <a:pos x="100" y="311"/>
                </a:cxn>
                <a:cxn ang="0">
                  <a:pos x="93" y="290"/>
                </a:cxn>
                <a:cxn ang="0">
                  <a:pos x="87" y="269"/>
                </a:cxn>
                <a:cxn ang="0">
                  <a:pos x="81" y="248"/>
                </a:cxn>
                <a:cxn ang="0">
                  <a:pos x="76" y="227"/>
                </a:cxn>
                <a:cxn ang="0">
                  <a:pos x="72" y="205"/>
                </a:cxn>
                <a:cxn ang="0">
                  <a:pos x="68" y="183"/>
                </a:cxn>
                <a:cxn ang="0">
                  <a:pos x="63" y="162"/>
                </a:cxn>
                <a:cxn ang="0">
                  <a:pos x="58" y="141"/>
                </a:cxn>
                <a:cxn ang="0">
                  <a:pos x="53" y="120"/>
                </a:cxn>
                <a:cxn ang="0">
                  <a:pos x="47" y="99"/>
                </a:cxn>
                <a:cxn ang="0">
                  <a:pos x="40" y="78"/>
                </a:cxn>
                <a:cxn ang="0">
                  <a:pos x="32" y="58"/>
                </a:cxn>
                <a:cxn ang="0">
                  <a:pos x="23" y="38"/>
                </a:cxn>
                <a:cxn ang="0">
                  <a:pos x="12" y="19"/>
                </a:cxn>
                <a:cxn ang="0">
                  <a:pos x="0" y="0"/>
                </a:cxn>
                <a:cxn ang="0">
                  <a:pos x="0" y="0"/>
                </a:cxn>
                <a:cxn ang="0">
                  <a:pos x="0" y="0"/>
                </a:cxn>
                <a:cxn ang="0">
                  <a:pos x="0" y="0"/>
                </a:cxn>
                <a:cxn ang="0">
                  <a:pos x="0" y="0"/>
                </a:cxn>
                <a:cxn ang="0">
                  <a:pos x="0" y="0"/>
                </a:cxn>
              </a:cxnLst>
              <a:rect l="0" t="0" r="r" b="b"/>
              <a:pathLst>
                <a:path w="109" h="333">
                  <a:moveTo>
                    <a:pt x="0" y="0"/>
                  </a:moveTo>
                  <a:lnTo>
                    <a:pt x="12" y="19"/>
                  </a:lnTo>
                  <a:lnTo>
                    <a:pt x="23" y="39"/>
                  </a:lnTo>
                  <a:lnTo>
                    <a:pt x="31" y="59"/>
                  </a:lnTo>
                  <a:lnTo>
                    <a:pt x="39" y="79"/>
                  </a:lnTo>
                  <a:lnTo>
                    <a:pt x="46" y="100"/>
                  </a:lnTo>
                  <a:lnTo>
                    <a:pt x="51" y="121"/>
                  </a:lnTo>
                  <a:lnTo>
                    <a:pt x="56" y="142"/>
                  </a:lnTo>
                  <a:lnTo>
                    <a:pt x="61" y="163"/>
                  </a:lnTo>
                  <a:lnTo>
                    <a:pt x="65" y="185"/>
                  </a:lnTo>
                  <a:lnTo>
                    <a:pt x="69" y="206"/>
                  </a:lnTo>
                  <a:lnTo>
                    <a:pt x="73" y="228"/>
                  </a:lnTo>
                  <a:lnTo>
                    <a:pt x="78" y="249"/>
                  </a:lnTo>
                  <a:lnTo>
                    <a:pt x="84" y="270"/>
                  </a:lnTo>
                  <a:lnTo>
                    <a:pt x="91" y="291"/>
                  </a:lnTo>
                  <a:lnTo>
                    <a:pt x="98" y="312"/>
                  </a:lnTo>
                  <a:lnTo>
                    <a:pt x="107" y="332"/>
                  </a:lnTo>
                  <a:lnTo>
                    <a:pt x="108" y="333"/>
                  </a:lnTo>
                  <a:lnTo>
                    <a:pt x="108" y="332"/>
                  </a:lnTo>
                  <a:lnTo>
                    <a:pt x="109" y="331"/>
                  </a:lnTo>
                  <a:lnTo>
                    <a:pt x="109" y="331"/>
                  </a:lnTo>
                  <a:lnTo>
                    <a:pt x="100" y="311"/>
                  </a:lnTo>
                  <a:lnTo>
                    <a:pt x="93" y="290"/>
                  </a:lnTo>
                  <a:lnTo>
                    <a:pt x="87" y="269"/>
                  </a:lnTo>
                  <a:lnTo>
                    <a:pt x="81" y="248"/>
                  </a:lnTo>
                  <a:lnTo>
                    <a:pt x="76" y="227"/>
                  </a:lnTo>
                  <a:lnTo>
                    <a:pt x="72" y="205"/>
                  </a:lnTo>
                  <a:lnTo>
                    <a:pt x="68" y="183"/>
                  </a:lnTo>
                  <a:lnTo>
                    <a:pt x="63" y="162"/>
                  </a:lnTo>
                  <a:lnTo>
                    <a:pt x="58" y="141"/>
                  </a:lnTo>
                  <a:lnTo>
                    <a:pt x="53" y="120"/>
                  </a:lnTo>
                  <a:lnTo>
                    <a:pt x="47" y="99"/>
                  </a:lnTo>
                  <a:lnTo>
                    <a:pt x="40" y="78"/>
                  </a:lnTo>
                  <a:lnTo>
                    <a:pt x="32" y="58"/>
                  </a:lnTo>
                  <a:lnTo>
                    <a:pt x="23" y="38"/>
                  </a:lnTo>
                  <a:lnTo>
                    <a:pt x="12" y="1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3" name="Freeform 25"/>
            <p:cNvSpPr>
              <a:spLocks/>
            </p:cNvSpPr>
            <p:nvPr/>
          </p:nvSpPr>
          <p:spPr bwMode="auto">
            <a:xfrm>
              <a:off x="4738688" y="2892426"/>
              <a:ext cx="138113" cy="442913"/>
            </a:xfrm>
            <a:custGeom>
              <a:avLst/>
              <a:gdLst/>
              <a:ahLst/>
              <a:cxnLst>
                <a:cxn ang="0">
                  <a:pos x="0" y="0"/>
                </a:cxn>
                <a:cxn ang="0">
                  <a:pos x="1" y="19"/>
                </a:cxn>
                <a:cxn ang="0">
                  <a:pos x="3" y="36"/>
                </a:cxn>
                <a:cxn ang="0">
                  <a:pos x="7" y="54"/>
                </a:cxn>
                <a:cxn ang="0">
                  <a:pos x="11" y="70"/>
                </a:cxn>
                <a:cxn ang="0">
                  <a:pos x="17" y="86"/>
                </a:cxn>
                <a:cxn ang="0">
                  <a:pos x="24" y="103"/>
                </a:cxn>
                <a:cxn ang="0">
                  <a:pos x="31" y="120"/>
                </a:cxn>
                <a:cxn ang="0">
                  <a:pos x="39" y="137"/>
                </a:cxn>
                <a:cxn ang="0">
                  <a:pos x="43" y="145"/>
                </a:cxn>
                <a:cxn ang="0">
                  <a:pos x="47" y="154"/>
                </a:cxn>
                <a:cxn ang="0">
                  <a:pos x="52" y="164"/>
                </a:cxn>
                <a:cxn ang="0">
                  <a:pos x="56" y="172"/>
                </a:cxn>
                <a:cxn ang="0">
                  <a:pos x="60" y="181"/>
                </a:cxn>
                <a:cxn ang="0">
                  <a:pos x="63" y="191"/>
                </a:cxn>
                <a:cxn ang="0">
                  <a:pos x="67" y="200"/>
                </a:cxn>
                <a:cxn ang="0">
                  <a:pos x="70" y="210"/>
                </a:cxn>
                <a:cxn ang="0">
                  <a:pos x="74" y="227"/>
                </a:cxn>
                <a:cxn ang="0">
                  <a:pos x="76" y="245"/>
                </a:cxn>
                <a:cxn ang="0">
                  <a:pos x="79" y="262"/>
                </a:cxn>
                <a:cxn ang="0">
                  <a:pos x="84" y="279"/>
                </a:cxn>
                <a:cxn ang="0">
                  <a:pos x="85" y="279"/>
                </a:cxn>
                <a:cxn ang="0">
                  <a:pos x="86" y="279"/>
                </a:cxn>
                <a:cxn ang="0">
                  <a:pos x="86" y="278"/>
                </a:cxn>
                <a:cxn ang="0">
                  <a:pos x="87" y="278"/>
                </a:cxn>
                <a:cxn ang="0">
                  <a:pos x="83" y="260"/>
                </a:cxn>
                <a:cxn ang="0">
                  <a:pos x="81" y="243"/>
                </a:cxn>
                <a:cxn ang="0">
                  <a:pos x="79" y="225"/>
                </a:cxn>
                <a:cxn ang="0">
                  <a:pos x="75" y="207"/>
                </a:cxn>
                <a:cxn ang="0">
                  <a:pos x="73" y="200"/>
                </a:cxn>
                <a:cxn ang="0">
                  <a:pos x="71" y="192"/>
                </a:cxn>
                <a:cxn ang="0">
                  <a:pos x="68" y="186"/>
                </a:cxn>
                <a:cxn ang="0">
                  <a:pos x="64" y="178"/>
                </a:cxn>
                <a:cxn ang="0">
                  <a:pos x="61" y="171"/>
                </a:cxn>
                <a:cxn ang="0">
                  <a:pos x="57" y="164"/>
                </a:cxn>
                <a:cxn ang="0">
                  <a:pos x="53" y="157"/>
                </a:cxn>
                <a:cxn ang="0">
                  <a:pos x="50" y="150"/>
                </a:cxn>
                <a:cxn ang="0">
                  <a:pos x="46" y="142"/>
                </a:cxn>
                <a:cxn ang="0">
                  <a:pos x="42" y="134"/>
                </a:cxn>
                <a:cxn ang="0">
                  <a:pos x="38" y="126"/>
                </a:cxn>
                <a:cxn ang="0">
                  <a:pos x="34" y="118"/>
                </a:cxn>
                <a:cxn ang="0">
                  <a:pos x="30" y="110"/>
                </a:cxn>
                <a:cxn ang="0">
                  <a:pos x="27" y="101"/>
                </a:cxn>
                <a:cxn ang="0">
                  <a:pos x="24" y="93"/>
                </a:cxn>
                <a:cxn ang="0">
                  <a:pos x="20" y="84"/>
                </a:cxn>
                <a:cxn ang="0">
                  <a:pos x="17" y="75"/>
                </a:cxn>
                <a:cxn ang="0">
                  <a:pos x="14" y="66"/>
                </a:cxn>
                <a:cxn ang="0">
                  <a:pos x="11" y="57"/>
                </a:cxn>
                <a:cxn ang="0">
                  <a:pos x="8" y="47"/>
                </a:cxn>
                <a:cxn ang="0">
                  <a:pos x="6" y="35"/>
                </a:cxn>
                <a:cxn ang="0">
                  <a:pos x="3" y="23"/>
                </a:cxn>
                <a:cxn ang="0">
                  <a:pos x="2" y="12"/>
                </a:cxn>
                <a:cxn ang="0">
                  <a:pos x="1" y="0"/>
                </a:cxn>
                <a:cxn ang="0">
                  <a:pos x="1" y="0"/>
                </a:cxn>
                <a:cxn ang="0">
                  <a:pos x="1" y="0"/>
                </a:cxn>
                <a:cxn ang="0">
                  <a:pos x="0" y="0"/>
                </a:cxn>
                <a:cxn ang="0">
                  <a:pos x="0" y="0"/>
                </a:cxn>
                <a:cxn ang="0">
                  <a:pos x="0" y="0"/>
                </a:cxn>
              </a:cxnLst>
              <a:rect l="0" t="0" r="r" b="b"/>
              <a:pathLst>
                <a:path w="87" h="279">
                  <a:moveTo>
                    <a:pt x="0" y="0"/>
                  </a:moveTo>
                  <a:lnTo>
                    <a:pt x="1" y="19"/>
                  </a:lnTo>
                  <a:lnTo>
                    <a:pt x="3" y="36"/>
                  </a:lnTo>
                  <a:lnTo>
                    <a:pt x="7" y="54"/>
                  </a:lnTo>
                  <a:lnTo>
                    <a:pt x="11" y="70"/>
                  </a:lnTo>
                  <a:lnTo>
                    <a:pt x="17" y="86"/>
                  </a:lnTo>
                  <a:lnTo>
                    <a:pt x="24" y="103"/>
                  </a:lnTo>
                  <a:lnTo>
                    <a:pt x="31" y="120"/>
                  </a:lnTo>
                  <a:lnTo>
                    <a:pt x="39" y="137"/>
                  </a:lnTo>
                  <a:lnTo>
                    <a:pt x="43" y="145"/>
                  </a:lnTo>
                  <a:lnTo>
                    <a:pt x="47" y="154"/>
                  </a:lnTo>
                  <a:lnTo>
                    <a:pt x="52" y="164"/>
                  </a:lnTo>
                  <a:lnTo>
                    <a:pt x="56" y="172"/>
                  </a:lnTo>
                  <a:lnTo>
                    <a:pt x="60" y="181"/>
                  </a:lnTo>
                  <a:lnTo>
                    <a:pt x="63" y="191"/>
                  </a:lnTo>
                  <a:lnTo>
                    <a:pt x="67" y="200"/>
                  </a:lnTo>
                  <a:lnTo>
                    <a:pt x="70" y="210"/>
                  </a:lnTo>
                  <a:lnTo>
                    <a:pt x="74" y="227"/>
                  </a:lnTo>
                  <a:lnTo>
                    <a:pt x="76" y="245"/>
                  </a:lnTo>
                  <a:lnTo>
                    <a:pt x="79" y="262"/>
                  </a:lnTo>
                  <a:lnTo>
                    <a:pt x="84" y="279"/>
                  </a:lnTo>
                  <a:lnTo>
                    <a:pt x="85" y="279"/>
                  </a:lnTo>
                  <a:lnTo>
                    <a:pt x="86" y="279"/>
                  </a:lnTo>
                  <a:lnTo>
                    <a:pt x="86" y="278"/>
                  </a:lnTo>
                  <a:lnTo>
                    <a:pt x="87" y="278"/>
                  </a:lnTo>
                  <a:lnTo>
                    <a:pt x="83" y="260"/>
                  </a:lnTo>
                  <a:lnTo>
                    <a:pt x="81" y="243"/>
                  </a:lnTo>
                  <a:lnTo>
                    <a:pt x="79" y="225"/>
                  </a:lnTo>
                  <a:lnTo>
                    <a:pt x="75" y="207"/>
                  </a:lnTo>
                  <a:lnTo>
                    <a:pt x="73" y="200"/>
                  </a:lnTo>
                  <a:lnTo>
                    <a:pt x="71" y="192"/>
                  </a:lnTo>
                  <a:lnTo>
                    <a:pt x="68" y="186"/>
                  </a:lnTo>
                  <a:lnTo>
                    <a:pt x="64" y="178"/>
                  </a:lnTo>
                  <a:lnTo>
                    <a:pt x="61" y="171"/>
                  </a:lnTo>
                  <a:lnTo>
                    <a:pt x="57" y="164"/>
                  </a:lnTo>
                  <a:lnTo>
                    <a:pt x="53" y="157"/>
                  </a:lnTo>
                  <a:lnTo>
                    <a:pt x="50" y="150"/>
                  </a:lnTo>
                  <a:lnTo>
                    <a:pt x="46" y="142"/>
                  </a:lnTo>
                  <a:lnTo>
                    <a:pt x="42" y="134"/>
                  </a:lnTo>
                  <a:lnTo>
                    <a:pt x="38" y="126"/>
                  </a:lnTo>
                  <a:lnTo>
                    <a:pt x="34" y="118"/>
                  </a:lnTo>
                  <a:lnTo>
                    <a:pt x="30" y="110"/>
                  </a:lnTo>
                  <a:lnTo>
                    <a:pt x="27" y="101"/>
                  </a:lnTo>
                  <a:lnTo>
                    <a:pt x="24" y="93"/>
                  </a:lnTo>
                  <a:lnTo>
                    <a:pt x="20" y="84"/>
                  </a:lnTo>
                  <a:lnTo>
                    <a:pt x="17" y="75"/>
                  </a:lnTo>
                  <a:lnTo>
                    <a:pt x="14" y="66"/>
                  </a:lnTo>
                  <a:lnTo>
                    <a:pt x="11" y="57"/>
                  </a:lnTo>
                  <a:lnTo>
                    <a:pt x="8" y="47"/>
                  </a:lnTo>
                  <a:lnTo>
                    <a:pt x="6" y="35"/>
                  </a:lnTo>
                  <a:lnTo>
                    <a:pt x="3" y="23"/>
                  </a:lnTo>
                  <a:lnTo>
                    <a:pt x="2" y="1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4" name="Freeform 26"/>
            <p:cNvSpPr>
              <a:spLocks/>
            </p:cNvSpPr>
            <p:nvPr/>
          </p:nvSpPr>
          <p:spPr bwMode="auto">
            <a:xfrm>
              <a:off x="4849813" y="3059113"/>
              <a:ext cx="76200" cy="166688"/>
            </a:xfrm>
            <a:custGeom>
              <a:avLst/>
              <a:gdLst/>
              <a:ahLst/>
              <a:cxnLst>
                <a:cxn ang="0">
                  <a:pos x="0" y="105"/>
                </a:cxn>
                <a:cxn ang="0">
                  <a:pos x="5" y="91"/>
                </a:cxn>
                <a:cxn ang="0">
                  <a:pos x="11" y="78"/>
                </a:cxn>
                <a:cxn ang="0">
                  <a:pos x="16" y="65"/>
                </a:cxn>
                <a:cxn ang="0">
                  <a:pos x="23" y="52"/>
                </a:cxn>
                <a:cxn ang="0">
                  <a:pos x="30" y="40"/>
                </a:cxn>
                <a:cxn ang="0">
                  <a:pos x="36" y="27"/>
                </a:cxn>
                <a:cxn ang="0">
                  <a:pos x="42" y="14"/>
                </a:cxn>
                <a:cxn ang="0">
                  <a:pos x="48" y="1"/>
                </a:cxn>
                <a:cxn ang="0">
                  <a:pos x="48" y="0"/>
                </a:cxn>
                <a:cxn ang="0">
                  <a:pos x="48" y="0"/>
                </a:cxn>
                <a:cxn ang="0">
                  <a:pos x="47" y="0"/>
                </a:cxn>
                <a:cxn ang="0">
                  <a:pos x="47" y="0"/>
                </a:cxn>
                <a:cxn ang="0">
                  <a:pos x="40" y="14"/>
                </a:cxn>
                <a:cxn ang="0">
                  <a:pos x="34" y="26"/>
                </a:cxn>
                <a:cxn ang="0">
                  <a:pos x="28" y="39"/>
                </a:cxn>
                <a:cxn ang="0">
                  <a:pos x="21" y="52"/>
                </a:cxn>
                <a:cxn ang="0">
                  <a:pos x="15" y="64"/>
                </a:cxn>
                <a:cxn ang="0">
                  <a:pos x="9" y="78"/>
                </a:cxn>
                <a:cxn ang="0">
                  <a:pos x="4" y="91"/>
                </a:cxn>
                <a:cxn ang="0">
                  <a:pos x="0" y="105"/>
                </a:cxn>
                <a:cxn ang="0">
                  <a:pos x="0" y="105"/>
                </a:cxn>
                <a:cxn ang="0">
                  <a:pos x="0" y="105"/>
                </a:cxn>
                <a:cxn ang="0">
                  <a:pos x="0" y="105"/>
                </a:cxn>
                <a:cxn ang="0">
                  <a:pos x="0" y="105"/>
                </a:cxn>
                <a:cxn ang="0">
                  <a:pos x="0" y="105"/>
                </a:cxn>
              </a:cxnLst>
              <a:rect l="0" t="0" r="r" b="b"/>
              <a:pathLst>
                <a:path w="48" h="105">
                  <a:moveTo>
                    <a:pt x="0" y="105"/>
                  </a:moveTo>
                  <a:lnTo>
                    <a:pt x="5" y="91"/>
                  </a:lnTo>
                  <a:lnTo>
                    <a:pt x="11" y="78"/>
                  </a:lnTo>
                  <a:lnTo>
                    <a:pt x="16" y="65"/>
                  </a:lnTo>
                  <a:lnTo>
                    <a:pt x="23" y="52"/>
                  </a:lnTo>
                  <a:lnTo>
                    <a:pt x="30" y="40"/>
                  </a:lnTo>
                  <a:lnTo>
                    <a:pt x="36" y="27"/>
                  </a:lnTo>
                  <a:lnTo>
                    <a:pt x="42" y="14"/>
                  </a:lnTo>
                  <a:lnTo>
                    <a:pt x="48" y="1"/>
                  </a:lnTo>
                  <a:lnTo>
                    <a:pt x="48" y="0"/>
                  </a:lnTo>
                  <a:lnTo>
                    <a:pt x="48" y="0"/>
                  </a:lnTo>
                  <a:lnTo>
                    <a:pt x="47" y="0"/>
                  </a:lnTo>
                  <a:lnTo>
                    <a:pt x="47" y="0"/>
                  </a:lnTo>
                  <a:lnTo>
                    <a:pt x="40" y="14"/>
                  </a:lnTo>
                  <a:lnTo>
                    <a:pt x="34" y="26"/>
                  </a:lnTo>
                  <a:lnTo>
                    <a:pt x="28" y="39"/>
                  </a:lnTo>
                  <a:lnTo>
                    <a:pt x="21" y="52"/>
                  </a:lnTo>
                  <a:lnTo>
                    <a:pt x="15" y="64"/>
                  </a:lnTo>
                  <a:lnTo>
                    <a:pt x="9" y="78"/>
                  </a:lnTo>
                  <a:lnTo>
                    <a:pt x="4" y="91"/>
                  </a:lnTo>
                  <a:lnTo>
                    <a:pt x="0" y="105"/>
                  </a:lnTo>
                  <a:lnTo>
                    <a:pt x="0" y="105"/>
                  </a:lnTo>
                  <a:lnTo>
                    <a:pt x="0" y="105"/>
                  </a:lnTo>
                  <a:lnTo>
                    <a:pt x="0" y="105"/>
                  </a:lnTo>
                  <a:lnTo>
                    <a:pt x="0" y="105"/>
                  </a:lnTo>
                  <a:lnTo>
                    <a:pt x="0" y="10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5" name="Freeform 27"/>
            <p:cNvSpPr>
              <a:spLocks/>
            </p:cNvSpPr>
            <p:nvPr/>
          </p:nvSpPr>
          <p:spPr bwMode="auto">
            <a:xfrm>
              <a:off x="4827588" y="2916238"/>
              <a:ext cx="17463" cy="292100"/>
            </a:xfrm>
            <a:custGeom>
              <a:avLst/>
              <a:gdLst/>
              <a:ahLst/>
              <a:cxnLst>
                <a:cxn ang="0">
                  <a:pos x="11" y="184"/>
                </a:cxn>
                <a:cxn ang="0">
                  <a:pos x="10" y="161"/>
                </a:cxn>
                <a:cxn ang="0">
                  <a:pos x="8" y="138"/>
                </a:cxn>
                <a:cxn ang="0">
                  <a:pos x="6" y="115"/>
                </a:cxn>
                <a:cxn ang="0">
                  <a:pos x="3" y="92"/>
                </a:cxn>
                <a:cxn ang="0">
                  <a:pos x="1" y="69"/>
                </a:cxn>
                <a:cxn ang="0">
                  <a:pos x="1" y="46"/>
                </a:cxn>
                <a:cxn ang="0">
                  <a:pos x="2" y="23"/>
                </a:cxn>
                <a:cxn ang="0">
                  <a:pos x="6" y="1"/>
                </a:cxn>
                <a:cxn ang="0">
                  <a:pos x="6" y="0"/>
                </a:cxn>
                <a:cxn ang="0">
                  <a:pos x="6" y="0"/>
                </a:cxn>
                <a:cxn ang="0">
                  <a:pos x="5" y="1"/>
                </a:cxn>
                <a:cxn ang="0">
                  <a:pos x="5" y="1"/>
                </a:cxn>
                <a:cxn ang="0">
                  <a:pos x="1" y="24"/>
                </a:cxn>
                <a:cxn ang="0">
                  <a:pos x="0" y="47"/>
                </a:cxn>
                <a:cxn ang="0">
                  <a:pos x="0" y="70"/>
                </a:cxn>
                <a:cxn ang="0">
                  <a:pos x="2" y="92"/>
                </a:cxn>
                <a:cxn ang="0">
                  <a:pos x="4" y="115"/>
                </a:cxn>
                <a:cxn ang="0">
                  <a:pos x="7" y="138"/>
                </a:cxn>
                <a:cxn ang="0">
                  <a:pos x="10" y="161"/>
                </a:cxn>
                <a:cxn ang="0">
                  <a:pos x="11" y="184"/>
                </a:cxn>
                <a:cxn ang="0">
                  <a:pos x="11" y="184"/>
                </a:cxn>
                <a:cxn ang="0">
                  <a:pos x="11" y="184"/>
                </a:cxn>
                <a:cxn ang="0">
                  <a:pos x="11" y="184"/>
                </a:cxn>
                <a:cxn ang="0">
                  <a:pos x="11" y="184"/>
                </a:cxn>
                <a:cxn ang="0">
                  <a:pos x="11" y="184"/>
                </a:cxn>
              </a:cxnLst>
              <a:rect l="0" t="0" r="r" b="b"/>
              <a:pathLst>
                <a:path w="11" h="184">
                  <a:moveTo>
                    <a:pt x="11" y="184"/>
                  </a:moveTo>
                  <a:lnTo>
                    <a:pt x="10" y="161"/>
                  </a:lnTo>
                  <a:lnTo>
                    <a:pt x="8" y="138"/>
                  </a:lnTo>
                  <a:lnTo>
                    <a:pt x="6" y="115"/>
                  </a:lnTo>
                  <a:lnTo>
                    <a:pt x="3" y="92"/>
                  </a:lnTo>
                  <a:lnTo>
                    <a:pt x="1" y="69"/>
                  </a:lnTo>
                  <a:lnTo>
                    <a:pt x="1" y="46"/>
                  </a:lnTo>
                  <a:lnTo>
                    <a:pt x="2" y="23"/>
                  </a:lnTo>
                  <a:lnTo>
                    <a:pt x="6" y="1"/>
                  </a:lnTo>
                  <a:lnTo>
                    <a:pt x="6" y="0"/>
                  </a:lnTo>
                  <a:lnTo>
                    <a:pt x="6" y="0"/>
                  </a:lnTo>
                  <a:lnTo>
                    <a:pt x="5" y="1"/>
                  </a:lnTo>
                  <a:lnTo>
                    <a:pt x="5" y="1"/>
                  </a:lnTo>
                  <a:lnTo>
                    <a:pt x="1" y="24"/>
                  </a:lnTo>
                  <a:lnTo>
                    <a:pt x="0" y="47"/>
                  </a:lnTo>
                  <a:lnTo>
                    <a:pt x="0" y="70"/>
                  </a:lnTo>
                  <a:lnTo>
                    <a:pt x="2" y="92"/>
                  </a:lnTo>
                  <a:lnTo>
                    <a:pt x="4" y="115"/>
                  </a:lnTo>
                  <a:lnTo>
                    <a:pt x="7" y="138"/>
                  </a:lnTo>
                  <a:lnTo>
                    <a:pt x="10" y="161"/>
                  </a:lnTo>
                  <a:lnTo>
                    <a:pt x="11" y="184"/>
                  </a:lnTo>
                  <a:lnTo>
                    <a:pt x="11" y="184"/>
                  </a:lnTo>
                  <a:lnTo>
                    <a:pt x="11" y="184"/>
                  </a:lnTo>
                  <a:lnTo>
                    <a:pt x="11" y="184"/>
                  </a:lnTo>
                  <a:lnTo>
                    <a:pt x="11" y="184"/>
                  </a:lnTo>
                  <a:lnTo>
                    <a:pt x="11" y="18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6" name="Freeform 28"/>
            <p:cNvSpPr>
              <a:spLocks/>
            </p:cNvSpPr>
            <p:nvPr/>
          </p:nvSpPr>
          <p:spPr bwMode="auto">
            <a:xfrm>
              <a:off x="4416426" y="3200401"/>
              <a:ext cx="163513" cy="142875"/>
            </a:xfrm>
            <a:custGeom>
              <a:avLst/>
              <a:gdLst/>
              <a:ahLst/>
              <a:cxnLst>
                <a:cxn ang="0">
                  <a:pos x="0" y="0"/>
                </a:cxn>
                <a:cxn ang="0">
                  <a:pos x="5" y="6"/>
                </a:cxn>
                <a:cxn ang="0">
                  <a:pos x="11" y="12"/>
                </a:cxn>
                <a:cxn ang="0">
                  <a:pos x="17" y="19"/>
                </a:cxn>
                <a:cxn ang="0">
                  <a:pos x="23" y="24"/>
                </a:cxn>
                <a:cxn ang="0">
                  <a:pos x="29" y="30"/>
                </a:cxn>
                <a:cxn ang="0">
                  <a:pos x="35" y="35"/>
                </a:cxn>
                <a:cxn ang="0">
                  <a:pos x="42" y="41"/>
                </a:cxn>
                <a:cxn ang="0">
                  <a:pos x="48" y="46"/>
                </a:cxn>
                <a:cxn ang="0">
                  <a:pos x="54" y="52"/>
                </a:cxn>
                <a:cxn ang="0">
                  <a:pos x="61" y="57"/>
                </a:cxn>
                <a:cxn ang="0">
                  <a:pos x="67" y="62"/>
                </a:cxn>
                <a:cxn ang="0">
                  <a:pos x="74" y="68"/>
                </a:cxn>
                <a:cxn ang="0">
                  <a:pos x="80" y="73"/>
                </a:cxn>
                <a:cxn ang="0">
                  <a:pos x="87" y="78"/>
                </a:cxn>
                <a:cxn ang="0">
                  <a:pos x="93" y="84"/>
                </a:cxn>
                <a:cxn ang="0">
                  <a:pos x="99" y="89"/>
                </a:cxn>
                <a:cxn ang="0">
                  <a:pos x="100" y="90"/>
                </a:cxn>
                <a:cxn ang="0">
                  <a:pos x="102" y="89"/>
                </a:cxn>
                <a:cxn ang="0">
                  <a:pos x="103" y="87"/>
                </a:cxn>
                <a:cxn ang="0">
                  <a:pos x="103" y="85"/>
                </a:cxn>
                <a:cxn ang="0">
                  <a:pos x="99" y="79"/>
                </a:cxn>
                <a:cxn ang="0">
                  <a:pos x="93" y="74"/>
                </a:cxn>
                <a:cxn ang="0">
                  <a:pos x="88" y="69"/>
                </a:cxn>
                <a:cxn ang="0">
                  <a:pos x="83" y="65"/>
                </a:cxn>
                <a:cxn ang="0">
                  <a:pos x="76" y="61"/>
                </a:cxn>
                <a:cxn ang="0">
                  <a:pos x="70" y="57"/>
                </a:cxn>
                <a:cxn ang="0">
                  <a:pos x="64" y="53"/>
                </a:cxn>
                <a:cxn ang="0">
                  <a:pos x="58" y="49"/>
                </a:cxn>
                <a:cxn ang="0">
                  <a:pos x="50" y="44"/>
                </a:cxn>
                <a:cxn ang="0">
                  <a:pos x="42" y="38"/>
                </a:cxn>
                <a:cxn ang="0">
                  <a:pos x="35" y="32"/>
                </a:cxn>
                <a:cxn ang="0">
                  <a:pos x="28" y="26"/>
                </a:cxn>
                <a:cxn ang="0">
                  <a:pos x="20" y="20"/>
                </a:cxn>
                <a:cxn ang="0">
                  <a:pos x="13" y="13"/>
                </a:cxn>
                <a:cxn ang="0">
                  <a:pos x="6" y="6"/>
                </a:cxn>
                <a:cxn ang="0">
                  <a:pos x="0" y="0"/>
                </a:cxn>
                <a:cxn ang="0">
                  <a:pos x="0" y="0"/>
                </a:cxn>
                <a:cxn ang="0">
                  <a:pos x="0" y="0"/>
                </a:cxn>
                <a:cxn ang="0">
                  <a:pos x="0" y="0"/>
                </a:cxn>
                <a:cxn ang="0">
                  <a:pos x="0" y="0"/>
                </a:cxn>
                <a:cxn ang="0">
                  <a:pos x="0" y="0"/>
                </a:cxn>
              </a:cxnLst>
              <a:rect l="0" t="0" r="r" b="b"/>
              <a:pathLst>
                <a:path w="103" h="90">
                  <a:moveTo>
                    <a:pt x="0" y="0"/>
                  </a:moveTo>
                  <a:lnTo>
                    <a:pt x="5" y="6"/>
                  </a:lnTo>
                  <a:lnTo>
                    <a:pt x="11" y="12"/>
                  </a:lnTo>
                  <a:lnTo>
                    <a:pt x="17" y="19"/>
                  </a:lnTo>
                  <a:lnTo>
                    <a:pt x="23" y="24"/>
                  </a:lnTo>
                  <a:lnTo>
                    <a:pt x="29" y="30"/>
                  </a:lnTo>
                  <a:lnTo>
                    <a:pt x="35" y="35"/>
                  </a:lnTo>
                  <a:lnTo>
                    <a:pt x="42" y="41"/>
                  </a:lnTo>
                  <a:lnTo>
                    <a:pt x="48" y="46"/>
                  </a:lnTo>
                  <a:lnTo>
                    <a:pt x="54" y="52"/>
                  </a:lnTo>
                  <a:lnTo>
                    <a:pt x="61" y="57"/>
                  </a:lnTo>
                  <a:lnTo>
                    <a:pt x="67" y="62"/>
                  </a:lnTo>
                  <a:lnTo>
                    <a:pt x="74" y="68"/>
                  </a:lnTo>
                  <a:lnTo>
                    <a:pt x="80" y="73"/>
                  </a:lnTo>
                  <a:lnTo>
                    <a:pt x="87" y="78"/>
                  </a:lnTo>
                  <a:lnTo>
                    <a:pt x="93" y="84"/>
                  </a:lnTo>
                  <a:lnTo>
                    <a:pt x="99" y="89"/>
                  </a:lnTo>
                  <a:lnTo>
                    <a:pt x="100" y="90"/>
                  </a:lnTo>
                  <a:lnTo>
                    <a:pt x="102" y="89"/>
                  </a:lnTo>
                  <a:lnTo>
                    <a:pt x="103" y="87"/>
                  </a:lnTo>
                  <a:lnTo>
                    <a:pt x="103" y="85"/>
                  </a:lnTo>
                  <a:lnTo>
                    <a:pt x="99" y="79"/>
                  </a:lnTo>
                  <a:lnTo>
                    <a:pt x="93" y="74"/>
                  </a:lnTo>
                  <a:lnTo>
                    <a:pt x="88" y="69"/>
                  </a:lnTo>
                  <a:lnTo>
                    <a:pt x="83" y="65"/>
                  </a:lnTo>
                  <a:lnTo>
                    <a:pt x="76" y="61"/>
                  </a:lnTo>
                  <a:lnTo>
                    <a:pt x="70" y="57"/>
                  </a:lnTo>
                  <a:lnTo>
                    <a:pt x="64" y="53"/>
                  </a:lnTo>
                  <a:lnTo>
                    <a:pt x="58" y="49"/>
                  </a:lnTo>
                  <a:lnTo>
                    <a:pt x="50" y="44"/>
                  </a:lnTo>
                  <a:lnTo>
                    <a:pt x="42" y="38"/>
                  </a:lnTo>
                  <a:lnTo>
                    <a:pt x="35" y="32"/>
                  </a:lnTo>
                  <a:lnTo>
                    <a:pt x="28" y="26"/>
                  </a:lnTo>
                  <a:lnTo>
                    <a:pt x="20" y="20"/>
                  </a:lnTo>
                  <a:lnTo>
                    <a:pt x="13" y="13"/>
                  </a:lnTo>
                  <a:lnTo>
                    <a:pt x="6"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7" name="Freeform 29"/>
            <p:cNvSpPr>
              <a:spLocks/>
            </p:cNvSpPr>
            <p:nvPr/>
          </p:nvSpPr>
          <p:spPr bwMode="auto">
            <a:xfrm>
              <a:off x="4462463" y="3124201"/>
              <a:ext cx="107950" cy="204788"/>
            </a:xfrm>
            <a:custGeom>
              <a:avLst/>
              <a:gdLst/>
              <a:ahLst/>
              <a:cxnLst>
                <a:cxn ang="0">
                  <a:pos x="0" y="0"/>
                </a:cxn>
                <a:cxn ang="0">
                  <a:pos x="10" y="15"/>
                </a:cxn>
                <a:cxn ang="0">
                  <a:pos x="18" y="31"/>
                </a:cxn>
                <a:cxn ang="0">
                  <a:pos x="27" y="47"/>
                </a:cxn>
                <a:cxn ang="0">
                  <a:pos x="35" y="63"/>
                </a:cxn>
                <a:cxn ang="0">
                  <a:pos x="43" y="79"/>
                </a:cxn>
                <a:cxn ang="0">
                  <a:pos x="50" y="95"/>
                </a:cxn>
                <a:cxn ang="0">
                  <a:pos x="58" y="112"/>
                </a:cxn>
                <a:cxn ang="0">
                  <a:pos x="66" y="128"/>
                </a:cxn>
                <a:cxn ang="0">
                  <a:pos x="66" y="129"/>
                </a:cxn>
                <a:cxn ang="0">
                  <a:pos x="67" y="128"/>
                </a:cxn>
                <a:cxn ang="0">
                  <a:pos x="68" y="127"/>
                </a:cxn>
                <a:cxn ang="0">
                  <a:pos x="68" y="126"/>
                </a:cxn>
                <a:cxn ang="0">
                  <a:pos x="62" y="109"/>
                </a:cxn>
                <a:cxn ang="0">
                  <a:pos x="54" y="92"/>
                </a:cxn>
                <a:cxn ang="0">
                  <a:pos x="47" y="76"/>
                </a:cxn>
                <a:cxn ang="0">
                  <a:pos x="38" y="61"/>
                </a:cxn>
                <a:cxn ang="0">
                  <a:pos x="29" y="45"/>
                </a:cxn>
                <a:cxn ang="0">
                  <a:pos x="20" y="30"/>
                </a:cxn>
                <a:cxn ang="0">
                  <a:pos x="10" y="15"/>
                </a:cxn>
                <a:cxn ang="0">
                  <a:pos x="1" y="0"/>
                </a:cxn>
                <a:cxn ang="0">
                  <a:pos x="0" y="0"/>
                </a:cxn>
                <a:cxn ang="0">
                  <a:pos x="0" y="0"/>
                </a:cxn>
                <a:cxn ang="0">
                  <a:pos x="0" y="0"/>
                </a:cxn>
                <a:cxn ang="0">
                  <a:pos x="0" y="0"/>
                </a:cxn>
                <a:cxn ang="0">
                  <a:pos x="0" y="0"/>
                </a:cxn>
              </a:cxnLst>
              <a:rect l="0" t="0" r="r" b="b"/>
              <a:pathLst>
                <a:path w="68" h="129">
                  <a:moveTo>
                    <a:pt x="0" y="0"/>
                  </a:moveTo>
                  <a:lnTo>
                    <a:pt x="10" y="15"/>
                  </a:lnTo>
                  <a:lnTo>
                    <a:pt x="18" y="31"/>
                  </a:lnTo>
                  <a:lnTo>
                    <a:pt x="27" y="47"/>
                  </a:lnTo>
                  <a:lnTo>
                    <a:pt x="35" y="63"/>
                  </a:lnTo>
                  <a:lnTo>
                    <a:pt x="43" y="79"/>
                  </a:lnTo>
                  <a:lnTo>
                    <a:pt x="50" y="95"/>
                  </a:lnTo>
                  <a:lnTo>
                    <a:pt x="58" y="112"/>
                  </a:lnTo>
                  <a:lnTo>
                    <a:pt x="66" y="128"/>
                  </a:lnTo>
                  <a:lnTo>
                    <a:pt x="66" y="129"/>
                  </a:lnTo>
                  <a:lnTo>
                    <a:pt x="67" y="128"/>
                  </a:lnTo>
                  <a:lnTo>
                    <a:pt x="68" y="127"/>
                  </a:lnTo>
                  <a:lnTo>
                    <a:pt x="68" y="126"/>
                  </a:lnTo>
                  <a:lnTo>
                    <a:pt x="62" y="109"/>
                  </a:lnTo>
                  <a:lnTo>
                    <a:pt x="54" y="92"/>
                  </a:lnTo>
                  <a:lnTo>
                    <a:pt x="47" y="76"/>
                  </a:lnTo>
                  <a:lnTo>
                    <a:pt x="38" y="61"/>
                  </a:lnTo>
                  <a:lnTo>
                    <a:pt x="29" y="45"/>
                  </a:lnTo>
                  <a:lnTo>
                    <a:pt x="20" y="30"/>
                  </a:lnTo>
                  <a:lnTo>
                    <a:pt x="10" y="15"/>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8" name="Freeform 30"/>
            <p:cNvSpPr>
              <a:spLocks/>
            </p:cNvSpPr>
            <p:nvPr/>
          </p:nvSpPr>
          <p:spPr bwMode="auto">
            <a:xfrm>
              <a:off x="4294188" y="3768726"/>
              <a:ext cx="630238" cy="79375"/>
            </a:xfrm>
            <a:custGeom>
              <a:avLst/>
              <a:gdLst/>
              <a:ahLst/>
              <a:cxnLst>
                <a:cxn ang="0">
                  <a:pos x="386" y="12"/>
                </a:cxn>
                <a:cxn ang="0">
                  <a:pos x="363" y="7"/>
                </a:cxn>
                <a:cxn ang="0">
                  <a:pos x="338" y="4"/>
                </a:cxn>
                <a:cxn ang="0">
                  <a:pos x="313" y="1"/>
                </a:cxn>
                <a:cxn ang="0">
                  <a:pos x="288" y="0"/>
                </a:cxn>
                <a:cxn ang="0">
                  <a:pos x="263" y="0"/>
                </a:cxn>
                <a:cxn ang="0">
                  <a:pos x="238" y="0"/>
                </a:cxn>
                <a:cxn ang="0">
                  <a:pos x="213" y="2"/>
                </a:cxn>
                <a:cxn ang="0">
                  <a:pos x="188" y="5"/>
                </a:cxn>
                <a:cxn ang="0">
                  <a:pos x="162" y="8"/>
                </a:cxn>
                <a:cxn ang="0">
                  <a:pos x="137" y="13"/>
                </a:cxn>
                <a:cxn ang="0">
                  <a:pos x="112" y="19"/>
                </a:cxn>
                <a:cxn ang="0">
                  <a:pos x="87" y="24"/>
                </a:cxn>
                <a:cxn ang="0">
                  <a:pos x="62" y="31"/>
                </a:cxn>
                <a:cxn ang="0">
                  <a:pos x="37" y="38"/>
                </a:cxn>
                <a:cxn ang="0">
                  <a:pos x="12" y="45"/>
                </a:cxn>
                <a:cxn ang="0">
                  <a:pos x="0" y="49"/>
                </a:cxn>
                <a:cxn ang="0">
                  <a:pos x="0" y="50"/>
                </a:cxn>
                <a:cxn ang="0">
                  <a:pos x="12" y="46"/>
                </a:cxn>
                <a:cxn ang="0">
                  <a:pos x="37" y="39"/>
                </a:cxn>
                <a:cxn ang="0">
                  <a:pos x="62" y="33"/>
                </a:cxn>
                <a:cxn ang="0">
                  <a:pos x="87" y="26"/>
                </a:cxn>
                <a:cxn ang="0">
                  <a:pos x="112" y="21"/>
                </a:cxn>
                <a:cxn ang="0">
                  <a:pos x="137" y="16"/>
                </a:cxn>
                <a:cxn ang="0">
                  <a:pos x="162" y="11"/>
                </a:cxn>
                <a:cxn ang="0">
                  <a:pos x="188" y="7"/>
                </a:cxn>
                <a:cxn ang="0">
                  <a:pos x="213" y="4"/>
                </a:cxn>
                <a:cxn ang="0">
                  <a:pos x="237" y="2"/>
                </a:cxn>
                <a:cxn ang="0">
                  <a:pos x="261" y="1"/>
                </a:cxn>
                <a:cxn ang="0">
                  <a:pos x="286" y="2"/>
                </a:cxn>
                <a:cxn ang="0">
                  <a:pos x="312" y="3"/>
                </a:cxn>
                <a:cxn ang="0">
                  <a:pos x="336" y="5"/>
                </a:cxn>
                <a:cxn ang="0">
                  <a:pos x="361" y="9"/>
                </a:cxn>
                <a:cxn ang="0">
                  <a:pos x="385" y="12"/>
                </a:cxn>
                <a:cxn ang="0">
                  <a:pos x="397" y="15"/>
                </a:cxn>
                <a:cxn ang="0">
                  <a:pos x="397" y="15"/>
                </a:cxn>
                <a:cxn ang="0">
                  <a:pos x="397" y="15"/>
                </a:cxn>
              </a:cxnLst>
              <a:rect l="0" t="0" r="r" b="b"/>
              <a:pathLst>
                <a:path w="397" h="50">
                  <a:moveTo>
                    <a:pt x="397" y="15"/>
                  </a:moveTo>
                  <a:lnTo>
                    <a:pt x="386" y="12"/>
                  </a:lnTo>
                  <a:lnTo>
                    <a:pt x="374" y="10"/>
                  </a:lnTo>
                  <a:lnTo>
                    <a:pt x="363" y="7"/>
                  </a:lnTo>
                  <a:lnTo>
                    <a:pt x="351" y="5"/>
                  </a:lnTo>
                  <a:lnTo>
                    <a:pt x="338" y="4"/>
                  </a:lnTo>
                  <a:lnTo>
                    <a:pt x="326" y="3"/>
                  </a:lnTo>
                  <a:lnTo>
                    <a:pt x="313" y="1"/>
                  </a:lnTo>
                  <a:lnTo>
                    <a:pt x="301" y="0"/>
                  </a:lnTo>
                  <a:lnTo>
                    <a:pt x="288" y="0"/>
                  </a:lnTo>
                  <a:lnTo>
                    <a:pt x="275" y="0"/>
                  </a:lnTo>
                  <a:lnTo>
                    <a:pt x="263" y="0"/>
                  </a:lnTo>
                  <a:lnTo>
                    <a:pt x="250" y="0"/>
                  </a:lnTo>
                  <a:lnTo>
                    <a:pt x="238" y="0"/>
                  </a:lnTo>
                  <a:lnTo>
                    <a:pt x="225" y="1"/>
                  </a:lnTo>
                  <a:lnTo>
                    <a:pt x="213" y="2"/>
                  </a:lnTo>
                  <a:lnTo>
                    <a:pt x="200" y="3"/>
                  </a:lnTo>
                  <a:lnTo>
                    <a:pt x="188" y="5"/>
                  </a:lnTo>
                  <a:lnTo>
                    <a:pt x="175" y="7"/>
                  </a:lnTo>
                  <a:lnTo>
                    <a:pt x="162" y="8"/>
                  </a:lnTo>
                  <a:lnTo>
                    <a:pt x="150" y="11"/>
                  </a:lnTo>
                  <a:lnTo>
                    <a:pt x="137" y="13"/>
                  </a:lnTo>
                  <a:lnTo>
                    <a:pt x="124" y="16"/>
                  </a:lnTo>
                  <a:lnTo>
                    <a:pt x="112" y="19"/>
                  </a:lnTo>
                  <a:lnTo>
                    <a:pt x="100" y="22"/>
                  </a:lnTo>
                  <a:lnTo>
                    <a:pt x="87" y="24"/>
                  </a:lnTo>
                  <a:lnTo>
                    <a:pt x="74" y="27"/>
                  </a:lnTo>
                  <a:lnTo>
                    <a:pt x="62" y="31"/>
                  </a:lnTo>
                  <a:lnTo>
                    <a:pt x="50" y="34"/>
                  </a:lnTo>
                  <a:lnTo>
                    <a:pt x="37" y="38"/>
                  </a:lnTo>
                  <a:lnTo>
                    <a:pt x="25" y="41"/>
                  </a:lnTo>
                  <a:lnTo>
                    <a:pt x="12" y="45"/>
                  </a:lnTo>
                  <a:lnTo>
                    <a:pt x="0" y="49"/>
                  </a:lnTo>
                  <a:lnTo>
                    <a:pt x="0" y="49"/>
                  </a:lnTo>
                  <a:lnTo>
                    <a:pt x="0" y="49"/>
                  </a:lnTo>
                  <a:lnTo>
                    <a:pt x="0" y="50"/>
                  </a:lnTo>
                  <a:lnTo>
                    <a:pt x="0" y="50"/>
                  </a:lnTo>
                  <a:lnTo>
                    <a:pt x="12" y="46"/>
                  </a:lnTo>
                  <a:lnTo>
                    <a:pt x="25" y="43"/>
                  </a:lnTo>
                  <a:lnTo>
                    <a:pt x="37" y="39"/>
                  </a:lnTo>
                  <a:lnTo>
                    <a:pt x="50" y="36"/>
                  </a:lnTo>
                  <a:lnTo>
                    <a:pt x="62" y="33"/>
                  </a:lnTo>
                  <a:lnTo>
                    <a:pt x="74" y="30"/>
                  </a:lnTo>
                  <a:lnTo>
                    <a:pt x="87" y="26"/>
                  </a:lnTo>
                  <a:lnTo>
                    <a:pt x="100" y="23"/>
                  </a:lnTo>
                  <a:lnTo>
                    <a:pt x="112" y="21"/>
                  </a:lnTo>
                  <a:lnTo>
                    <a:pt x="124" y="18"/>
                  </a:lnTo>
                  <a:lnTo>
                    <a:pt x="137" y="16"/>
                  </a:lnTo>
                  <a:lnTo>
                    <a:pt x="150" y="14"/>
                  </a:lnTo>
                  <a:lnTo>
                    <a:pt x="162" y="11"/>
                  </a:lnTo>
                  <a:lnTo>
                    <a:pt x="175" y="9"/>
                  </a:lnTo>
                  <a:lnTo>
                    <a:pt x="188" y="7"/>
                  </a:lnTo>
                  <a:lnTo>
                    <a:pt x="200" y="5"/>
                  </a:lnTo>
                  <a:lnTo>
                    <a:pt x="213" y="4"/>
                  </a:lnTo>
                  <a:lnTo>
                    <a:pt x="225" y="3"/>
                  </a:lnTo>
                  <a:lnTo>
                    <a:pt x="237" y="2"/>
                  </a:lnTo>
                  <a:lnTo>
                    <a:pt x="249" y="2"/>
                  </a:lnTo>
                  <a:lnTo>
                    <a:pt x="261" y="1"/>
                  </a:lnTo>
                  <a:lnTo>
                    <a:pt x="274" y="1"/>
                  </a:lnTo>
                  <a:lnTo>
                    <a:pt x="286" y="2"/>
                  </a:lnTo>
                  <a:lnTo>
                    <a:pt x="299" y="3"/>
                  </a:lnTo>
                  <a:lnTo>
                    <a:pt x="312" y="3"/>
                  </a:lnTo>
                  <a:lnTo>
                    <a:pt x="324" y="4"/>
                  </a:lnTo>
                  <a:lnTo>
                    <a:pt x="336" y="5"/>
                  </a:lnTo>
                  <a:lnTo>
                    <a:pt x="348" y="7"/>
                  </a:lnTo>
                  <a:lnTo>
                    <a:pt x="361" y="9"/>
                  </a:lnTo>
                  <a:lnTo>
                    <a:pt x="373" y="11"/>
                  </a:lnTo>
                  <a:lnTo>
                    <a:pt x="385" y="12"/>
                  </a:lnTo>
                  <a:lnTo>
                    <a:pt x="397" y="15"/>
                  </a:lnTo>
                  <a:lnTo>
                    <a:pt x="397" y="15"/>
                  </a:lnTo>
                  <a:lnTo>
                    <a:pt x="397" y="15"/>
                  </a:lnTo>
                  <a:lnTo>
                    <a:pt x="397" y="15"/>
                  </a:lnTo>
                  <a:lnTo>
                    <a:pt x="397" y="15"/>
                  </a:lnTo>
                  <a:lnTo>
                    <a:pt x="397"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09" name="Freeform 31"/>
            <p:cNvSpPr>
              <a:spLocks/>
            </p:cNvSpPr>
            <p:nvPr/>
          </p:nvSpPr>
          <p:spPr bwMode="auto">
            <a:xfrm>
              <a:off x="4416426" y="3808413"/>
              <a:ext cx="508000" cy="111125"/>
            </a:xfrm>
            <a:custGeom>
              <a:avLst/>
              <a:gdLst/>
              <a:ahLst/>
              <a:cxnLst>
                <a:cxn ang="0">
                  <a:pos x="312" y="1"/>
                </a:cxn>
                <a:cxn ang="0">
                  <a:pos x="294" y="2"/>
                </a:cxn>
                <a:cxn ang="0">
                  <a:pos x="275" y="3"/>
                </a:cxn>
                <a:cxn ang="0">
                  <a:pos x="258" y="4"/>
                </a:cxn>
                <a:cxn ang="0">
                  <a:pos x="238" y="5"/>
                </a:cxn>
                <a:cxn ang="0">
                  <a:pos x="216" y="8"/>
                </a:cxn>
                <a:cxn ang="0">
                  <a:pos x="195" y="12"/>
                </a:cxn>
                <a:cxn ang="0">
                  <a:pos x="173" y="16"/>
                </a:cxn>
                <a:cxn ang="0">
                  <a:pos x="152" y="19"/>
                </a:cxn>
                <a:cxn ang="0">
                  <a:pos x="131" y="24"/>
                </a:cxn>
                <a:cxn ang="0">
                  <a:pos x="111" y="29"/>
                </a:cxn>
                <a:cxn ang="0">
                  <a:pos x="90" y="35"/>
                </a:cxn>
                <a:cxn ang="0">
                  <a:pos x="70" y="42"/>
                </a:cxn>
                <a:cxn ang="0">
                  <a:pos x="50" y="49"/>
                </a:cxn>
                <a:cxn ang="0">
                  <a:pos x="30" y="56"/>
                </a:cxn>
                <a:cxn ang="0">
                  <a:pos x="10" y="65"/>
                </a:cxn>
                <a:cxn ang="0">
                  <a:pos x="0" y="69"/>
                </a:cxn>
                <a:cxn ang="0">
                  <a:pos x="0" y="70"/>
                </a:cxn>
                <a:cxn ang="0">
                  <a:pos x="10" y="66"/>
                </a:cxn>
                <a:cxn ang="0">
                  <a:pos x="30" y="58"/>
                </a:cxn>
                <a:cxn ang="0">
                  <a:pos x="50" y="51"/>
                </a:cxn>
                <a:cxn ang="0">
                  <a:pos x="70" y="44"/>
                </a:cxn>
                <a:cxn ang="0">
                  <a:pos x="90" y="37"/>
                </a:cxn>
                <a:cxn ang="0">
                  <a:pos x="110" y="31"/>
                </a:cxn>
                <a:cxn ang="0">
                  <a:pos x="131" y="25"/>
                </a:cxn>
                <a:cxn ang="0">
                  <a:pos x="152" y="21"/>
                </a:cxn>
                <a:cxn ang="0">
                  <a:pos x="171" y="17"/>
                </a:cxn>
                <a:cxn ang="0">
                  <a:pos x="190" y="14"/>
                </a:cxn>
                <a:cxn ang="0">
                  <a:pos x="209" y="12"/>
                </a:cxn>
                <a:cxn ang="0">
                  <a:pos x="228" y="9"/>
                </a:cxn>
                <a:cxn ang="0">
                  <a:pos x="248" y="7"/>
                </a:cxn>
                <a:cxn ang="0">
                  <a:pos x="271" y="5"/>
                </a:cxn>
                <a:cxn ang="0">
                  <a:pos x="294" y="4"/>
                </a:cxn>
                <a:cxn ang="0">
                  <a:pos x="313" y="2"/>
                </a:cxn>
                <a:cxn ang="0">
                  <a:pos x="320" y="1"/>
                </a:cxn>
                <a:cxn ang="0">
                  <a:pos x="320" y="0"/>
                </a:cxn>
                <a:cxn ang="0">
                  <a:pos x="320" y="0"/>
                </a:cxn>
              </a:cxnLst>
              <a:rect l="0" t="0" r="r" b="b"/>
              <a:pathLst>
                <a:path w="320" h="70">
                  <a:moveTo>
                    <a:pt x="320" y="0"/>
                  </a:moveTo>
                  <a:lnTo>
                    <a:pt x="312" y="1"/>
                  </a:lnTo>
                  <a:lnTo>
                    <a:pt x="303" y="2"/>
                  </a:lnTo>
                  <a:lnTo>
                    <a:pt x="294" y="2"/>
                  </a:lnTo>
                  <a:lnTo>
                    <a:pt x="285" y="3"/>
                  </a:lnTo>
                  <a:lnTo>
                    <a:pt x="275" y="3"/>
                  </a:lnTo>
                  <a:lnTo>
                    <a:pt x="267" y="4"/>
                  </a:lnTo>
                  <a:lnTo>
                    <a:pt x="258" y="4"/>
                  </a:lnTo>
                  <a:lnTo>
                    <a:pt x="249" y="4"/>
                  </a:lnTo>
                  <a:lnTo>
                    <a:pt x="238" y="5"/>
                  </a:lnTo>
                  <a:lnTo>
                    <a:pt x="227" y="7"/>
                  </a:lnTo>
                  <a:lnTo>
                    <a:pt x="216" y="8"/>
                  </a:lnTo>
                  <a:lnTo>
                    <a:pt x="206" y="10"/>
                  </a:lnTo>
                  <a:lnTo>
                    <a:pt x="195" y="12"/>
                  </a:lnTo>
                  <a:lnTo>
                    <a:pt x="184" y="14"/>
                  </a:lnTo>
                  <a:lnTo>
                    <a:pt x="173" y="16"/>
                  </a:lnTo>
                  <a:lnTo>
                    <a:pt x="163" y="17"/>
                  </a:lnTo>
                  <a:lnTo>
                    <a:pt x="152" y="19"/>
                  </a:lnTo>
                  <a:lnTo>
                    <a:pt x="142" y="21"/>
                  </a:lnTo>
                  <a:lnTo>
                    <a:pt x="131" y="24"/>
                  </a:lnTo>
                  <a:lnTo>
                    <a:pt x="121" y="27"/>
                  </a:lnTo>
                  <a:lnTo>
                    <a:pt x="111" y="29"/>
                  </a:lnTo>
                  <a:lnTo>
                    <a:pt x="100" y="32"/>
                  </a:lnTo>
                  <a:lnTo>
                    <a:pt x="90" y="35"/>
                  </a:lnTo>
                  <a:lnTo>
                    <a:pt x="80" y="39"/>
                  </a:lnTo>
                  <a:lnTo>
                    <a:pt x="70" y="42"/>
                  </a:lnTo>
                  <a:lnTo>
                    <a:pt x="60" y="46"/>
                  </a:lnTo>
                  <a:lnTo>
                    <a:pt x="50" y="49"/>
                  </a:lnTo>
                  <a:lnTo>
                    <a:pt x="40" y="52"/>
                  </a:lnTo>
                  <a:lnTo>
                    <a:pt x="30" y="56"/>
                  </a:lnTo>
                  <a:lnTo>
                    <a:pt x="20" y="61"/>
                  </a:lnTo>
                  <a:lnTo>
                    <a:pt x="10" y="65"/>
                  </a:lnTo>
                  <a:lnTo>
                    <a:pt x="0" y="69"/>
                  </a:lnTo>
                  <a:lnTo>
                    <a:pt x="0" y="69"/>
                  </a:lnTo>
                  <a:lnTo>
                    <a:pt x="0" y="70"/>
                  </a:lnTo>
                  <a:lnTo>
                    <a:pt x="0" y="70"/>
                  </a:lnTo>
                  <a:lnTo>
                    <a:pt x="0" y="70"/>
                  </a:lnTo>
                  <a:lnTo>
                    <a:pt x="10" y="66"/>
                  </a:lnTo>
                  <a:lnTo>
                    <a:pt x="20" y="62"/>
                  </a:lnTo>
                  <a:lnTo>
                    <a:pt x="30" y="58"/>
                  </a:lnTo>
                  <a:lnTo>
                    <a:pt x="40" y="55"/>
                  </a:lnTo>
                  <a:lnTo>
                    <a:pt x="50" y="51"/>
                  </a:lnTo>
                  <a:lnTo>
                    <a:pt x="60" y="47"/>
                  </a:lnTo>
                  <a:lnTo>
                    <a:pt x="70" y="44"/>
                  </a:lnTo>
                  <a:lnTo>
                    <a:pt x="80" y="40"/>
                  </a:lnTo>
                  <a:lnTo>
                    <a:pt x="90" y="37"/>
                  </a:lnTo>
                  <a:lnTo>
                    <a:pt x="100" y="34"/>
                  </a:lnTo>
                  <a:lnTo>
                    <a:pt x="110" y="31"/>
                  </a:lnTo>
                  <a:lnTo>
                    <a:pt x="121" y="28"/>
                  </a:lnTo>
                  <a:lnTo>
                    <a:pt x="131" y="25"/>
                  </a:lnTo>
                  <a:lnTo>
                    <a:pt x="141" y="23"/>
                  </a:lnTo>
                  <a:lnTo>
                    <a:pt x="152" y="21"/>
                  </a:lnTo>
                  <a:lnTo>
                    <a:pt x="162" y="18"/>
                  </a:lnTo>
                  <a:lnTo>
                    <a:pt x="171" y="17"/>
                  </a:lnTo>
                  <a:lnTo>
                    <a:pt x="181" y="16"/>
                  </a:lnTo>
                  <a:lnTo>
                    <a:pt x="190" y="14"/>
                  </a:lnTo>
                  <a:lnTo>
                    <a:pt x="200" y="13"/>
                  </a:lnTo>
                  <a:lnTo>
                    <a:pt x="209" y="12"/>
                  </a:lnTo>
                  <a:lnTo>
                    <a:pt x="219" y="10"/>
                  </a:lnTo>
                  <a:lnTo>
                    <a:pt x="228" y="9"/>
                  </a:lnTo>
                  <a:lnTo>
                    <a:pt x="238" y="8"/>
                  </a:lnTo>
                  <a:lnTo>
                    <a:pt x="248" y="7"/>
                  </a:lnTo>
                  <a:lnTo>
                    <a:pt x="260" y="6"/>
                  </a:lnTo>
                  <a:lnTo>
                    <a:pt x="271" y="5"/>
                  </a:lnTo>
                  <a:lnTo>
                    <a:pt x="283" y="5"/>
                  </a:lnTo>
                  <a:lnTo>
                    <a:pt x="294" y="4"/>
                  </a:lnTo>
                  <a:lnTo>
                    <a:pt x="304" y="4"/>
                  </a:lnTo>
                  <a:lnTo>
                    <a:pt x="313" y="2"/>
                  </a:lnTo>
                  <a:lnTo>
                    <a:pt x="320" y="1"/>
                  </a:lnTo>
                  <a:lnTo>
                    <a:pt x="320" y="1"/>
                  </a:lnTo>
                  <a:lnTo>
                    <a:pt x="320" y="0"/>
                  </a:lnTo>
                  <a:lnTo>
                    <a:pt x="320" y="0"/>
                  </a:lnTo>
                  <a:lnTo>
                    <a:pt x="320" y="0"/>
                  </a:lnTo>
                  <a:lnTo>
                    <a:pt x="32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0" name="Freeform 32"/>
            <p:cNvSpPr>
              <a:spLocks/>
            </p:cNvSpPr>
            <p:nvPr/>
          </p:nvSpPr>
          <p:spPr bwMode="auto">
            <a:xfrm>
              <a:off x="5051426" y="3611563"/>
              <a:ext cx="425450" cy="168275"/>
            </a:xfrm>
            <a:custGeom>
              <a:avLst/>
              <a:gdLst/>
              <a:ahLst/>
              <a:cxnLst>
                <a:cxn ang="0">
                  <a:pos x="6" y="100"/>
                </a:cxn>
                <a:cxn ang="0">
                  <a:pos x="19" y="88"/>
                </a:cxn>
                <a:cxn ang="0">
                  <a:pos x="33" y="76"/>
                </a:cxn>
                <a:cxn ang="0">
                  <a:pos x="48" y="65"/>
                </a:cxn>
                <a:cxn ang="0">
                  <a:pos x="64" y="56"/>
                </a:cxn>
                <a:cxn ang="0">
                  <a:pos x="79" y="46"/>
                </a:cxn>
                <a:cxn ang="0">
                  <a:pos x="95" y="38"/>
                </a:cxn>
                <a:cxn ang="0">
                  <a:pos x="112" y="31"/>
                </a:cxn>
                <a:cxn ang="0">
                  <a:pos x="129" y="24"/>
                </a:cxn>
                <a:cxn ang="0">
                  <a:pos x="147" y="19"/>
                </a:cxn>
                <a:cxn ang="0">
                  <a:pos x="165" y="15"/>
                </a:cxn>
                <a:cxn ang="0">
                  <a:pos x="184" y="12"/>
                </a:cxn>
                <a:cxn ang="0">
                  <a:pos x="203" y="9"/>
                </a:cxn>
                <a:cxn ang="0">
                  <a:pos x="221" y="7"/>
                </a:cxn>
                <a:cxn ang="0">
                  <a:pos x="240" y="5"/>
                </a:cxn>
                <a:cxn ang="0">
                  <a:pos x="258" y="2"/>
                </a:cxn>
                <a:cxn ang="0">
                  <a:pos x="268" y="0"/>
                </a:cxn>
                <a:cxn ang="0">
                  <a:pos x="268" y="0"/>
                </a:cxn>
                <a:cxn ang="0">
                  <a:pos x="258" y="1"/>
                </a:cxn>
                <a:cxn ang="0">
                  <a:pos x="238" y="4"/>
                </a:cxn>
                <a:cxn ang="0">
                  <a:pos x="218" y="7"/>
                </a:cxn>
                <a:cxn ang="0">
                  <a:pos x="199" y="9"/>
                </a:cxn>
                <a:cxn ang="0">
                  <a:pos x="179" y="12"/>
                </a:cxn>
                <a:cxn ang="0">
                  <a:pos x="159" y="16"/>
                </a:cxn>
                <a:cxn ang="0">
                  <a:pos x="140" y="21"/>
                </a:cxn>
                <a:cxn ang="0">
                  <a:pos x="121" y="27"/>
                </a:cxn>
                <a:cxn ang="0">
                  <a:pos x="104" y="33"/>
                </a:cxn>
                <a:cxn ang="0">
                  <a:pos x="89" y="40"/>
                </a:cxn>
                <a:cxn ang="0">
                  <a:pos x="73" y="48"/>
                </a:cxn>
                <a:cxn ang="0">
                  <a:pos x="58" y="57"/>
                </a:cxn>
                <a:cxn ang="0">
                  <a:pos x="44" y="66"/>
                </a:cxn>
                <a:cxn ang="0">
                  <a:pos x="30" y="76"/>
                </a:cxn>
                <a:cxn ang="0">
                  <a:pos x="17" y="87"/>
                </a:cxn>
                <a:cxn ang="0">
                  <a:pos x="5" y="99"/>
                </a:cxn>
                <a:cxn ang="0">
                  <a:pos x="0" y="106"/>
                </a:cxn>
                <a:cxn ang="0">
                  <a:pos x="0" y="106"/>
                </a:cxn>
                <a:cxn ang="0">
                  <a:pos x="0" y="106"/>
                </a:cxn>
              </a:cxnLst>
              <a:rect l="0" t="0" r="r" b="b"/>
              <a:pathLst>
                <a:path w="268" h="106">
                  <a:moveTo>
                    <a:pt x="0" y="106"/>
                  </a:moveTo>
                  <a:lnTo>
                    <a:pt x="6" y="100"/>
                  </a:lnTo>
                  <a:lnTo>
                    <a:pt x="13" y="94"/>
                  </a:lnTo>
                  <a:lnTo>
                    <a:pt x="19" y="88"/>
                  </a:lnTo>
                  <a:lnTo>
                    <a:pt x="26" y="82"/>
                  </a:lnTo>
                  <a:lnTo>
                    <a:pt x="33" y="76"/>
                  </a:lnTo>
                  <a:lnTo>
                    <a:pt x="41" y="71"/>
                  </a:lnTo>
                  <a:lnTo>
                    <a:pt x="48" y="65"/>
                  </a:lnTo>
                  <a:lnTo>
                    <a:pt x="56" y="61"/>
                  </a:lnTo>
                  <a:lnTo>
                    <a:pt x="64" y="56"/>
                  </a:lnTo>
                  <a:lnTo>
                    <a:pt x="72" y="51"/>
                  </a:lnTo>
                  <a:lnTo>
                    <a:pt x="79" y="46"/>
                  </a:lnTo>
                  <a:lnTo>
                    <a:pt x="87" y="42"/>
                  </a:lnTo>
                  <a:lnTo>
                    <a:pt x="95" y="38"/>
                  </a:lnTo>
                  <a:lnTo>
                    <a:pt x="104" y="34"/>
                  </a:lnTo>
                  <a:lnTo>
                    <a:pt x="112" y="31"/>
                  </a:lnTo>
                  <a:lnTo>
                    <a:pt x="120" y="27"/>
                  </a:lnTo>
                  <a:lnTo>
                    <a:pt x="129" y="24"/>
                  </a:lnTo>
                  <a:lnTo>
                    <a:pt x="138" y="22"/>
                  </a:lnTo>
                  <a:lnTo>
                    <a:pt x="147" y="19"/>
                  </a:lnTo>
                  <a:lnTo>
                    <a:pt x="156" y="17"/>
                  </a:lnTo>
                  <a:lnTo>
                    <a:pt x="165" y="15"/>
                  </a:lnTo>
                  <a:lnTo>
                    <a:pt x="174" y="14"/>
                  </a:lnTo>
                  <a:lnTo>
                    <a:pt x="184" y="12"/>
                  </a:lnTo>
                  <a:lnTo>
                    <a:pt x="193" y="11"/>
                  </a:lnTo>
                  <a:lnTo>
                    <a:pt x="203" y="9"/>
                  </a:lnTo>
                  <a:lnTo>
                    <a:pt x="212" y="8"/>
                  </a:lnTo>
                  <a:lnTo>
                    <a:pt x="221" y="7"/>
                  </a:lnTo>
                  <a:lnTo>
                    <a:pt x="231" y="6"/>
                  </a:lnTo>
                  <a:lnTo>
                    <a:pt x="240" y="5"/>
                  </a:lnTo>
                  <a:lnTo>
                    <a:pt x="249" y="3"/>
                  </a:lnTo>
                  <a:lnTo>
                    <a:pt x="258" y="2"/>
                  </a:lnTo>
                  <a:lnTo>
                    <a:pt x="268" y="0"/>
                  </a:lnTo>
                  <a:lnTo>
                    <a:pt x="268" y="0"/>
                  </a:lnTo>
                  <a:lnTo>
                    <a:pt x="268" y="0"/>
                  </a:lnTo>
                  <a:lnTo>
                    <a:pt x="268" y="0"/>
                  </a:lnTo>
                  <a:lnTo>
                    <a:pt x="268" y="0"/>
                  </a:lnTo>
                  <a:lnTo>
                    <a:pt x="258" y="1"/>
                  </a:lnTo>
                  <a:lnTo>
                    <a:pt x="248" y="3"/>
                  </a:lnTo>
                  <a:lnTo>
                    <a:pt x="238" y="4"/>
                  </a:lnTo>
                  <a:lnTo>
                    <a:pt x="229" y="5"/>
                  </a:lnTo>
                  <a:lnTo>
                    <a:pt x="218" y="7"/>
                  </a:lnTo>
                  <a:lnTo>
                    <a:pt x="208" y="8"/>
                  </a:lnTo>
                  <a:lnTo>
                    <a:pt x="199" y="9"/>
                  </a:lnTo>
                  <a:lnTo>
                    <a:pt x="189" y="11"/>
                  </a:lnTo>
                  <a:lnTo>
                    <a:pt x="179" y="12"/>
                  </a:lnTo>
                  <a:lnTo>
                    <a:pt x="169" y="14"/>
                  </a:lnTo>
                  <a:lnTo>
                    <a:pt x="159" y="16"/>
                  </a:lnTo>
                  <a:lnTo>
                    <a:pt x="150" y="18"/>
                  </a:lnTo>
                  <a:lnTo>
                    <a:pt x="140" y="21"/>
                  </a:lnTo>
                  <a:lnTo>
                    <a:pt x="131" y="24"/>
                  </a:lnTo>
                  <a:lnTo>
                    <a:pt x="121" y="27"/>
                  </a:lnTo>
                  <a:lnTo>
                    <a:pt x="112" y="30"/>
                  </a:lnTo>
                  <a:lnTo>
                    <a:pt x="104" y="33"/>
                  </a:lnTo>
                  <a:lnTo>
                    <a:pt x="96" y="37"/>
                  </a:lnTo>
                  <a:lnTo>
                    <a:pt x="89" y="40"/>
                  </a:lnTo>
                  <a:lnTo>
                    <a:pt x="81" y="44"/>
                  </a:lnTo>
                  <a:lnTo>
                    <a:pt x="73" y="48"/>
                  </a:lnTo>
                  <a:lnTo>
                    <a:pt x="66" y="52"/>
                  </a:lnTo>
                  <a:lnTo>
                    <a:pt x="58" y="57"/>
                  </a:lnTo>
                  <a:lnTo>
                    <a:pt x="51" y="61"/>
                  </a:lnTo>
                  <a:lnTo>
                    <a:pt x="44" y="66"/>
                  </a:lnTo>
                  <a:lnTo>
                    <a:pt x="37" y="71"/>
                  </a:lnTo>
                  <a:lnTo>
                    <a:pt x="30" y="76"/>
                  </a:lnTo>
                  <a:lnTo>
                    <a:pt x="23" y="81"/>
                  </a:lnTo>
                  <a:lnTo>
                    <a:pt x="17" y="87"/>
                  </a:lnTo>
                  <a:lnTo>
                    <a:pt x="11" y="93"/>
                  </a:lnTo>
                  <a:lnTo>
                    <a:pt x="5" y="99"/>
                  </a:lnTo>
                  <a:lnTo>
                    <a:pt x="0" y="106"/>
                  </a:lnTo>
                  <a:lnTo>
                    <a:pt x="0" y="106"/>
                  </a:lnTo>
                  <a:lnTo>
                    <a:pt x="0" y="106"/>
                  </a:lnTo>
                  <a:lnTo>
                    <a:pt x="0" y="106"/>
                  </a:lnTo>
                  <a:lnTo>
                    <a:pt x="0" y="106"/>
                  </a:lnTo>
                  <a:lnTo>
                    <a:pt x="0" y="10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1" name="Freeform 33"/>
            <p:cNvSpPr>
              <a:spLocks/>
            </p:cNvSpPr>
            <p:nvPr/>
          </p:nvSpPr>
          <p:spPr bwMode="auto">
            <a:xfrm>
              <a:off x="5043488" y="3673476"/>
              <a:ext cx="438150" cy="123825"/>
            </a:xfrm>
            <a:custGeom>
              <a:avLst/>
              <a:gdLst/>
              <a:ahLst/>
              <a:cxnLst>
                <a:cxn ang="0">
                  <a:pos x="8" y="74"/>
                </a:cxn>
                <a:cxn ang="0">
                  <a:pos x="24" y="65"/>
                </a:cxn>
                <a:cxn ang="0">
                  <a:pos x="41" y="57"/>
                </a:cxn>
                <a:cxn ang="0">
                  <a:pos x="58" y="49"/>
                </a:cxn>
                <a:cxn ang="0">
                  <a:pos x="75" y="42"/>
                </a:cxn>
                <a:cxn ang="0">
                  <a:pos x="92" y="36"/>
                </a:cxn>
                <a:cxn ang="0">
                  <a:pos x="110" y="30"/>
                </a:cxn>
                <a:cxn ang="0">
                  <a:pos x="128" y="25"/>
                </a:cxn>
                <a:cxn ang="0">
                  <a:pos x="145" y="22"/>
                </a:cxn>
                <a:cxn ang="0">
                  <a:pos x="163" y="19"/>
                </a:cxn>
                <a:cxn ang="0">
                  <a:pos x="180" y="16"/>
                </a:cxn>
                <a:cxn ang="0">
                  <a:pos x="197" y="14"/>
                </a:cxn>
                <a:cxn ang="0">
                  <a:pos x="215" y="11"/>
                </a:cxn>
                <a:cxn ang="0">
                  <a:pos x="232" y="9"/>
                </a:cxn>
                <a:cxn ang="0">
                  <a:pos x="249" y="6"/>
                </a:cxn>
                <a:cxn ang="0">
                  <a:pos x="266" y="3"/>
                </a:cxn>
                <a:cxn ang="0">
                  <a:pos x="276" y="1"/>
                </a:cxn>
                <a:cxn ang="0">
                  <a:pos x="276" y="0"/>
                </a:cxn>
                <a:cxn ang="0">
                  <a:pos x="266" y="2"/>
                </a:cxn>
                <a:cxn ang="0">
                  <a:pos x="248" y="5"/>
                </a:cxn>
                <a:cxn ang="0">
                  <a:pos x="229" y="8"/>
                </a:cxn>
                <a:cxn ang="0">
                  <a:pos x="210" y="10"/>
                </a:cxn>
                <a:cxn ang="0">
                  <a:pos x="191" y="13"/>
                </a:cxn>
                <a:cxn ang="0">
                  <a:pos x="173" y="15"/>
                </a:cxn>
                <a:cxn ang="0">
                  <a:pos x="155" y="18"/>
                </a:cxn>
                <a:cxn ang="0">
                  <a:pos x="136" y="22"/>
                </a:cxn>
                <a:cxn ang="0">
                  <a:pos x="118" y="25"/>
                </a:cxn>
                <a:cxn ang="0">
                  <a:pos x="102" y="30"/>
                </a:cxn>
                <a:cxn ang="0">
                  <a:pos x="86" y="36"/>
                </a:cxn>
                <a:cxn ang="0">
                  <a:pos x="69" y="42"/>
                </a:cxn>
                <a:cxn ang="0">
                  <a:pos x="53" y="49"/>
                </a:cxn>
                <a:cxn ang="0">
                  <a:pos x="38" y="57"/>
                </a:cxn>
                <a:cxn ang="0">
                  <a:pos x="22" y="65"/>
                </a:cxn>
                <a:cxn ang="0">
                  <a:pos x="7" y="73"/>
                </a:cxn>
                <a:cxn ang="0">
                  <a:pos x="0" y="78"/>
                </a:cxn>
                <a:cxn ang="0">
                  <a:pos x="0" y="78"/>
                </a:cxn>
                <a:cxn ang="0">
                  <a:pos x="0" y="78"/>
                </a:cxn>
              </a:cxnLst>
              <a:rect l="0" t="0" r="r" b="b"/>
              <a:pathLst>
                <a:path w="276" h="78">
                  <a:moveTo>
                    <a:pt x="0" y="78"/>
                  </a:moveTo>
                  <a:lnTo>
                    <a:pt x="8" y="74"/>
                  </a:lnTo>
                  <a:lnTo>
                    <a:pt x="16" y="69"/>
                  </a:lnTo>
                  <a:lnTo>
                    <a:pt x="24" y="65"/>
                  </a:lnTo>
                  <a:lnTo>
                    <a:pt x="33" y="61"/>
                  </a:lnTo>
                  <a:lnTo>
                    <a:pt x="41" y="57"/>
                  </a:lnTo>
                  <a:lnTo>
                    <a:pt x="49" y="53"/>
                  </a:lnTo>
                  <a:lnTo>
                    <a:pt x="58" y="49"/>
                  </a:lnTo>
                  <a:lnTo>
                    <a:pt x="67" y="45"/>
                  </a:lnTo>
                  <a:lnTo>
                    <a:pt x="75" y="42"/>
                  </a:lnTo>
                  <a:lnTo>
                    <a:pt x="83" y="38"/>
                  </a:lnTo>
                  <a:lnTo>
                    <a:pt x="92" y="36"/>
                  </a:lnTo>
                  <a:lnTo>
                    <a:pt x="101" y="33"/>
                  </a:lnTo>
                  <a:lnTo>
                    <a:pt x="110" y="30"/>
                  </a:lnTo>
                  <a:lnTo>
                    <a:pt x="118" y="27"/>
                  </a:lnTo>
                  <a:lnTo>
                    <a:pt x="128" y="25"/>
                  </a:lnTo>
                  <a:lnTo>
                    <a:pt x="137" y="23"/>
                  </a:lnTo>
                  <a:lnTo>
                    <a:pt x="145" y="22"/>
                  </a:lnTo>
                  <a:lnTo>
                    <a:pt x="154" y="20"/>
                  </a:lnTo>
                  <a:lnTo>
                    <a:pt x="163" y="19"/>
                  </a:lnTo>
                  <a:lnTo>
                    <a:pt x="171" y="18"/>
                  </a:lnTo>
                  <a:lnTo>
                    <a:pt x="180" y="16"/>
                  </a:lnTo>
                  <a:lnTo>
                    <a:pt x="189" y="15"/>
                  </a:lnTo>
                  <a:lnTo>
                    <a:pt x="197" y="14"/>
                  </a:lnTo>
                  <a:lnTo>
                    <a:pt x="206" y="13"/>
                  </a:lnTo>
                  <a:lnTo>
                    <a:pt x="215" y="11"/>
                  </a:lnTo>
                  <a:lnTo>
                    <a:pt x="223" y="10"/>
                  </a:lnTo>
                  <a:lnTo>
                    <a:pt x="232" y="9"/>
                  </a:lnTo>
                  <a:lnTo>
                    <a:pt x="240" y="7"/>
                  </a:lnTo>
                  <a:lnTo>
                    <a:pt x="249" y="6"/>
                  </a:lnTo>
                  <a:lnTo>
                    <a:pt x="258" y="4"/>
                  </a:lnTo>
                  <a:lnTo>
                    <a:pt x="266" y="3"/>
                  </a:lnTo>
                  <a:lnTo>
                    <a:pt x="275" y="1"/>
                  </a:lnTo>
                  <a:lnTo>
                    <a:pt x="276" y="1"/>
                  </a:lnTo>
                  <a:lnTo>
                    <a:pt x="276" y="0"/>
                  </a:lnTo>
                  <a:lnTo>
                    <a:pt x="276" y="0"/>
                  </a:lnTo>
                  <a:lnTo>
                    <a:pt x="276" y="0"/>
                  </a:lnTo>
                  <a:lnTo>
                    <a:pt x="266" y="2"/>
                  </a:lnTo>
                  <a:lnTo>
                    <a:pt x="257" y="3"/>
                  </a:lnTo>
                  <a:lnTo>
                    <a:pt x="248" y="5"/>
                  </a:lnTo>
                  <a:lnTo>
                    <a:pt x="238" y="6"/>
                  </a:lnTo>
                  <a:lnTo>
                    <a:pt x="229" y="8"/>
                  </a:lnTo>
                  <a:lnTo>
                    <a:pt x="220" y="9"/>
                  </a:lnTo>
                  <a:lnTo>
                    <a:pt x="210" y="10"/>
                  </a:lnTo>
                  <a:lnTo>
                    <a:pt x="201" y="11"/>
                  </a:lnTo>
                  <a:lnTo>
                    <a:pt x="191" y="13"/>
                  </a:lnTo>
                  <a:lnTo>
                    <a:pt x="182" y="14"/>
                  </a:lnTo>
                  <a:lnTo>
                    <a:pt x="173" y="15"/>
                  </a:lnTo>
                  <a:lnTo>
                    <a:pt x="164" y="17"/>
                  </a:lnTo>
                  <a:lnTo>
                    <a:pt x="155" y="18"/>
                  </a:lnTo>
                  <a:lnTo>
                    <a:pt x="145" y="20"/>
                  </a:lnTo>
                  <a:lnTo>
                    <a:pt x="136" y="22"/>
                  </a:lnTo>
                  <a:lnTo>
                    <a:pt x="127" y="23"/>
                  </a:lnTo>
                  <a:lnTo>
                    <a:pt x="118" y="25"/>
                  </a:lnTo>
                  <a:lnTo>
                    <a:pt x="110" y="27"/>
                  </a:lnTo>
                  <a:lnTo>
                    <a:pt x="102" y="30"/>
                  </a:lnTo>
                  <a:lnTo>
                    <a:pt x="94" y="33"/>
                  </a:lnTo>
                  <a:lnTo>
                    <a:pt x="86" y="36"/>
                  </a:lnTo>
                  <a:lnTo>
                    <a:pt x="77" y="39"/>
                  </a:lnTo>
                  <a:lnTo>
                    <a:pt x="69" y="42"/>
                  </a:lnTo>
                  <a:lnTo>
                    <a:pt x="61" y="46"/>
                  </a:lnTo>
                  <a:lnTo>
                    <a:pt x="53" y="49"/>
                  </a:lnTo>
                  <a:lnTo>
                    <a:pt x="46" y="53"/>
                  </a:lnTo>
                  <a:lnTo>
                    <a:pt x="38" y="57"/>
                  </a:lnTo>
                  <a:lnTo>
                    <a:pt x="30" y="61"/>
                  </a:lnTo>
                  <a:lnTo>
                    <a:pt x="22" y="65"/>
                  </a:lnTo>
                  <a:lnTo>
                    <a:pt x="15" y="69"/>
                  </a:lnTo>
                  <a:lnTo>
                    <a:pt x="7" y="73"/>
                  </a:lnTo>
                  <a:lnTo>
                    <a:pt x="0" y="77"/>
                  </a:lnTo>
                  <a:lnTo>
                    <a:pt x="0" y="78"/>
                  </a:lnTo>
                  <a:lnTo>
                    <a:pt x="0" y="78"/>
                  </a:lnTo>
                  <a:lnTo>
                    <a:pt x="0" y="78"/>
                  </a:lnTo>
                  <a:lnTo>
                    <a:pt x="0" y="78"/>
                  </a:lnTo>
                  <a:lnTo>
                    <a:pt x="0" y="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2" name="Freeform 34"/>
            <p:cNvSpPr>
              <a:spLocks/>
            </p:cNvSpPr>
            <p:nvPr/>
          </p:nvSpPr>
          <p:spPr bwMode="auto">
            <a:xfrm>
              <a:off x="4565651" y="3422651"/>
              <a:ext cx="31750" cy="146050"/>
            </a:xfrm>
            <a:custGeom>
              <a:avLst/>
              <a:gdLst/>
              <a:ahLst/>
              <a:cxnLst>
                <a:cxn ang="0">
                  <a:pos x="9" y="0"/>
                </a:cxn>
                <a:cxn ang="0">
                  <a:pos x="13" y="11"/>
                </a:cxn>
                <a:cxn ang="0">
                  <a:pos x="15" y="22"/>
                </a:cxn>
                <a:cxn ang="0">
                  <a:pos x="16" y="34"/>
                </a:cxn>
                <a:cxn ang="0">
                  <a:pos x="16" y="46"/>
                </a:cxn>
                <a:cxn ang="0">
                  <a:pos x="14" y="57"/>
                </a:cxn>
                <a:cxn ang="0">
                  <a:pos x="12" y="69"/>
                </a:cxn>
                <a:cxn ang="0">
                  <a:pos x="7" y="79"/>
                </a:cxn>
                <a:cxn ang="0">
                  <a:pos x="1" y="88"/>
                </a:cxn>
                <a:cxn ang="0">
                  <a:pos x="0" y="89"/>
                </a:cxn>
                <a:cxn ang="0">
                  <a:pos x="0" y="91"/>
                </a:cxn>
                <a:cxn ang="0">
                  <a:pos x="1" y="92"/>
                </a:cxn>
                <a:cxn ang="0">
                  <a:pos x="2" y="91"/>
                </a:cxn>
                <a:cxn ang="0">
                  <a:pos x="10" y="81"/>
                </a:cxn>
                <a:cxn ang="0">
                  <a:pos x="15" y="71"/>
                </a:cxn>
                <a:cxn ang="0">
                  <a:pos x="18" y="59"/>
                </a:cxn>
                <a:cxn ang="0">
                  <a:pos x="20" y="47"/>
                </a:cxn>
                <a:cxn ang="0">
                  <a:pos x="19" y="35"/>
                </a:cxn>
                <a:cxn ang="0">
                  <a:pos x="17" y="23"/>
                </a:cxn>
                <a:cxn ang="0">
                  <a:pos x="14" y="11"/>
                </a:cxn>
                <a:cxn ang="0">
                  <a:pos x="10" y="0"/>
                </a:cxn>
                <a:cxn ang="0">
                  <a:pos x="9" y="0"/>
                </a:cxn>
                <a:cxn ang="0">
                  <a:pos x="9" y="0"/>
                </a:cxn>
                <a:cxn ang="0">
                  <a:pos x="9" y="0"/>
                </a:cxn>
                <a:cxn ang="0">
                  <a:pos x="9" y="0"/>
                </a:cxn>
                <a:cxn ang="0">
                  <a:pos x="9" y="0"/>
                </a:cxn>
              </a:cxnLst>
              <a:rect l="0" t="0" r="r" b="b"/>
              <a:pathLst>
                <a:path w="20" h="92">
                  <a:moveTo>
                    <a:pt x="9" y="0"/>
                  </a:moveTo>
                  <a:lnTo>
                    <a:pt x="13" y="11"/>
                  </a:lnTo>
                  <a:lnTo>
                    <a:pt x="15" y="22"/>
                  </a:lnTo>
                  <a:lnTo>
                    <a:pt x="16" y="34"/>
                  </a:lnTo>
                  <a:lnTo>
                    <a:pt x="16" y="46"/>
                  </a:lnTo>
                  <a:lnTo>
                    <a:pt x="14" y="57"/>
                  </a:lnTo>
                  <a:lnTo>
                    <a:pt x="12" y="69"/>
                  </a:lnTo>
                  <a:lnTo>
                    <a:pt x="7" y="79"/>
                  </a:lnTo>
                  <a:lnTo>
                    <a:pt x="1" y="88"/>
                  </a:lnTo>
                  <a:lnTo>
                    <a:pt x="0" y="89"/>
                  </a:lnTo>
                  <a:lnTo>
                    <a:pt x="0" y="91"/>
                  </a:lnTo>
                  <a:lnTo>
                    <a:pt x="1" y="92"/>
                  </a:lnTo>
                  <a:lnTo>
                    <a:pt x="2" y="91"/>
                  </a:lnTo>
                  <a:lnTo>
                    <a:pt x="10" y="81"/>
                  </a:lnTo>
                  <a:lnTo>
                    <a:pt x="15" y="71"/>
                  </a:lnTo>
                  <a:lnTo>
                    <a:pt x="18" y="59"/>
                  </a:lnTo>
                  <a:lnTo>
                    <a:pt x="20" y="47"/>
                  </a:lnTo>
                  <a:lnTo>
                    <a:pt x="19" y="35"/>
                  </a:lnTo>
                  <a:lnTo>
                    <a:pt x="17" y="23"/>
                  </a:lnTo>
                  <a:lnTo>
                    <a:pt x="14" y="11"/>
                  </a:lnTo>
                  <a:lnTo>
                    <a:pt x="10" y="0"/>
                  </a:lnTo>
                  <a:lnTo>
                    <a:pt x="9" y="0"/>
                  </a:lnTo>
                  <a:lnTo>
                    <a:pt x="9" y="0"/>
                  </a:lnTo>
                  <a:lnTo>
                    <a:pt x="9" y="0"/>
                  </a:lnTo>
                  <a:lnTo>
                    <a:pt x="9" y="0"/>
                  </a:lnTo>
                  <a:lnTo>
                    <a:pt x="9"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3" name="Freeform 35"/>
            <p:cNvSpPr>
              <a:spLocks/>
            </p:cNvSpPr>
            <p:nvPr/>
          </p:nvSpPr>
          <p:spPr bwMode="auto">
            <a:xfrm>
              <a:off x="3825876" y="3125788"/>
              <a:ext cx="519113" cy="922338"/>
            </a:xfrm>
            <a:custGeom>
              <a:avLst/>
              <a:gdLst/>
              <a:ahLst/>
              <a:cxnLst>
                <a:cxn ang="0">
                  <a:pos x="311" y="0"/>
                </a:cxn>
                <a:cxn ang="0">
                  <a:pos x="278" y="2"/>
                </a:cxn>
                <a:cxn ang="0">
                  <a:pos x="247" y="8"/>
                </a:cxn>
                <a:cxn ang="0">
                  <a:pos x="215" y="18"/>
                </a:cxn>
                <a:cxn ang="0">
                  <a:pos x="185" y="33"/>
                </a:cxn>
                <a:cxn ang="0">
                  <a:pos x="157" y="50"/>
                </a:cxn>
                <a:cxn ang="0">
                  <a:pos x="130" y="70"/>
                </a:cxn>
                <a:cxn ang="0">
                  <a:pos x="107" y="91"/>
                </a:cxn>
                <a:cxn ang="0">
                  <a:pos x="87" y="114"/>
                </a:cxn>
                <a:cxn ang="0">
                  <a:pos x="71" y="136"/>
                </a:cxn>
                <a:cxn ang="0">
                  <a:pos x="57" y="161"/>
                </a:cxn>
                <a:cxn ang="0">
                  <a:pos x="44" y="186"/>
                </a:cxn>
                <a:cxn ang="0">
                  <a:pos x="32" y="217"/>
                </a:cxn>
                <a:cxn ang="0">
                  <a:pos x="18" y="255"/>
                </a:cxn>
                <a:cxn ang="0">
                  <a:pos x="8" y="293"/>
                </a:cxn>
                <a:cxn ang="0">
                  <a:pos x="1" y="333"/>
                </a:cxn>
                <a:cxn ang="0">
                  <a:pos x="1" y="372"/>
                </a:cxn>
                <a:cxn ang="0">
                  <a:pos x="7" y="408"/>
                </a:cxn>
                <a:cxn ang="0">
                  <a:pos x="20" y="443"/>
                </a:cxn>
                <a:cxn ang="0">
                  <a:pos x="37" y="476"/>
                </a:cxn>
                <a:cxn ang="0">
                  <a:pos x="52" y="500"/>
                </a:cxn>
                <a:cxn ang="0">
                  <a:pos x="63" y="514"/>
                </a:cxn>
                <a:cxn ang="0">
                  <a:pos x="76" y="527"/>
                </a:cxn>
                <a:cxn ang="0">
                  <a:pos x="89" y="539"/>
                </a:cxn>
                <a:cxn ang="0">
                  <a:pos x="103" y="549"/>
                </a:cxn>
                <a:cxn ang="0">
                  <a:pos x="118" y="559"/>
                </a:cxn>
                <a:cxn ang="0">
                  <a:pos x="134" y="568"/>
                </a:cxn>
                <a:cxn ang="0">
                  <a:pos x="150" y="577"/>
                </a:cxn>
                <a:cxn ang="0">
                  <a:pos x="160" y="581"/>
                </a:cxn>
                <a:cxn ang="0">
                  <a:pos x="162" y="578"/>
                </a:cxn>
                <a:cxn ang="0">
                  <a:pos x="154" y="572"/>
                </a:cxn>
                <a:cxn ang="0">
                  <a:pos x="140" y="562"/>
                </a:cxn>
                <a:cxn ang="0">
                  <a:pos x="126" y="552"/>
                </a:cxn>
                <a:cxn ang="0">
                  <a:pos x="114" y="542"/>
                </a:cxn>
                <a:cxn ang="0">
                  <a:pos x="101" y="531"/>
                </a:cxn>
                <a:cxn ang="0">
                  <a:pos x="91" y="519"/>
                </a:cxn>
                <a:cxn ang="0">
                  <a:pos x="81" y="506"/>
                </a:cxn>
                <a:cxn ang="0">
                  <a:pos x="72" y="492"/>
                </a:cxn>
                <a:cxn ang="0">
                  <a:pos x="60" y="465"/>
                </a:cxn>
                <a:cxn ang="0">
                  <a:pos x="48" y="429"/>
                </a:cxn>
                <a:cxn ang="0">
                  <a:pos x="40" y="394"/>
                </a:cxn>
                <a:cxn ang="0">
                  <a:pos x="38" y="356"/>
                </a:cxn>
                <a:cxn ang="0">
                  <a:pos x="40" y="319"/>
                </a:cxn>
                <a:cxn ang="0">
                  <a:pos x="46" y="285"/>
                </a:cxn>
                <a:cxn ang="0">
                  <a:pos x="54" y="252"/>
                </a:cxn>
                <a:cxn ang="0">
                  <a:pos x="64" y="219"/>
                </a:cxn>
                <a:cxn ang="0">
                  <a:pos x="73" y="189"/>
                </a:cxn>
                <a:cxn ang="0">
                  <a:pos x="83" y="162"/>
                </a:cxn>
                <a:cxn ang="0">
                  <a:pos x="96" y="137"/>
                </a:cxn>
                <a:cxn ang="0">
                  <a:pos x="111" y="113"/>
                </a:cxn>
                <a:cxn ang="0">
                  <a:pos x="128" y="90"/>
                </a:cxn>
                <a:cxn ang="0">
                  <a:pos x="148" y="68"/>
                </a:cxn>
                <a:cxn ang="0">
                  <a:pos x="171" y="49"/>
                </a:cxn>
                <a:cxn ang="0">
                  <a:pos x="197" y="33"/>
                </a:cxn>
                <a:cxn ang="0">
                  <a:pos x="224" y="20"/>
                </a:cxn>
                <a:cxn ang="0">
                  <a:pos x="253" y="9"/>
                </a:cxn>
                <a:cxn ang="0">
                  <a:pos x="282" y="3"/>
                </a:cxn>
                <a:cxn ang="0">
                  <a:pos x="312" y="1"/>
                </a:cxn>
                <a:cxn ang="0">
                  <a:pos x="327" y="2"/>
                </a:cxn>
                <a:cxn ang="0">
                  <a:pos x="327" y="1"/>
                </a:cxn>
                <a:cxn ang="0">
                  <a:pos x="327" y="1"/>
                </a:cxn>
              </a:cxnLst>
              <a:rect l="0" t="0" r="r" b="b"/>
              <a:pathLst>
                <a:path w="327" h="581">
                  <a:moveTo>
                    <a:pt x="327" y="1"/>
                  </a:moveTo>
                  <a:lnTo>
                    <a:pt x="311" y="0"/>
                  </a:lnTo>
                  <a:lnTo>
                    <a:pt x="295" y="0"/>
                  </a:lnTo>
                  <a:lnTo>
                    <a:pt x="278" y="2"/>
                  </a:lnTo>
                  <a:lnTo>
                    <a:pt x="262" y="4"/>
                  </a:lnTo>
                  <a:lnTo>
                    <a:pt x="247" y="8"/>
                  </a:lnTo>
                  <a:lnTo>
                    <a:pt x="230" y="13"/>
                  </a:lnTo>
                  <a:lnTo>
                    <a:pt x="215" y="18"/>
                  </a:lnTo>
                  <a:lnTo>
                    <a:pt x="200" y="25"/>
                  </a:lnTo>
                  <a:lnTo>
                    <a:pt x="185" y="33"/>
                  </a:lnTo>
                  <a:lnTo>
                    <a:pt x="171" y="41"/>
                  </a:lnTo>
                  <a:lnTo>
                    <a:pt x="157" y="50"/>
                  </a:lnTo>
                  <a:lnTo>
                    <a:pt x="143" y="59"/>
                  </a:lnTo>
                  <a:lnTo>
                    <a:pt x="130" y="70"/>
                  </a:lnTo>
                  <a:lnTo>
                    <a:pt x="118" y="81"/>
                  </a:lnTo>
                  <a:lnTo>
                    <a:pt x="107" y="91"/>
                  </a:lnTo>
                  <a:lnTo>
                    <a:pt x="96" y="103"/>
                  </a:lnTo>
                  <a:lnTo>
                    <a:pt x="87" y="114"/>
                  </a:lnTo>
                  <a:lnTo>
                    <a:pt x="79" y="125"/>
                  </a:lnTo>
                  <a:lnTo>
                    <a:pt x="71" y="136"/>
                  </a:lnTo>
                  <a:lnTo>
                    <a:pt x="63" y="148"/>
                  </a:lnTo>
                  <a:lnTo>
                    <a:pt x="57" y="161"/>
                  </a:lnTo>
                  <a:lnTo>
                    <a:pt x="51" y="173"/>
                  </a:lnTo>
                  <a:lnTo>
                    <a:pt x="44" y="186"/>
                  </a:lnTo>
                  <a:lnTo>
                    <a:pt x="39" y="199"/>
                  </a:lnTo>
                  <a:lnTo>
                    <a:pt x="32" y="217"/>
                  </a:lnTo>
                  <a:lnTo>
                    <a:pt x="25" y="236"/>
                  </a:lnTo>
                  <a:lnTo>
                    <a:pt x="18" y="255"/>
                  </a:lnTo>
                  <a:lnTo>
                    <a:pt x="13" y="274"/>
                  </a:lnTo>
                  <a:lnTo>
                    <a:pt x="8" y="293"/>
                  </a:lnTo>
                  <a:lnTo>
                    <a:pt x="4" y="313"/>
                  </a:lnTo>
                  <a:lnTo>
                    <a:pt x="1" y="333"/>
                  </a:lnTo>
                  <a:lnTo>
                    <a:pt x="0" y="353"/>
                  </a:lnTo>
                  <a:lnTo>
                    <a:pt x="1" y="372"/>
                  </a:lnTo>
                  <a:lnTo>
                    <a:pt x="3" y="390"/>
                  </a:lnTo>
                  <a:lnTo>
                    <a:pt x="7" y="408"/>
                  </a:lnTo>
                  <a:lnTo>
                    <a:pt x="13" y="425"/>
                  </a:lnTo>
                  <a:lnTo>
                    <a:pt x="20" y="443"/>
                  </a:lnTo>
                  <a:lnTo>
                    <a:pt x="28" y="459"/>
                  </a:lnTo>
                  <a:lnTo>
                    <a:pt x="37" y="476"/>
                  </a:lnTo>
                  <a:lnTo>
                    <a:pt x="47" y="492"/>
                  </a:lnTo>
                  <a:lnTo>
                    <a:pt x="52" y="500"/>
                  </a:lnTo>
                  <a:lnTo>
                    <a:pt x="58" y="507"/>
                  </a:lnTo>
                  <a:lnTo>
                    <a:pt x="63" y="514"/>
                  </a:lnTo>
                  <a:lnTo>
                    <a:pt x="70" y="521"/>
                  </a:lnTo>
                  <a:lnTo>
                    <a:pt x="76" y="527"/>
                  </a:lnTo>
                  <a:lnTo>
                    <a:pt x="82" y="533"/>
                  </a:lnTo>
                  <a:lnTo>
                    <a:pt x="89" y="539"/>
                  </a:lnTo>
                  <a:lnTo>
                    <a:pt x="96" y="544"/>
                  </a:lnTo>
                  <a:lnTo>
                    <a:pt x="103" y="549"/>
                  </a:lnTo>
                  <a:lnTo>
                    <a:pt x="111" y="554"/>
                  </a:lnTo>
                  <a:lnTo>
                    <a:pt x="118" y="559"/>
                  </a:lnTo>
                  <a:lnTo>
                    <a:pt x="126" y="564"/>
                  </a:lnTo>
                  <a:lnTo>
                    <a:pt x="134" y="568"/>
                  </a:lnTo>
                  <a:lnTo>
                    <a:pt x="142" y="573"/>
                  </a:lnTo>
                  <a:lnTo>
                    <a:pt x="150" y="577"/>
                  </a:lnTo>
                  <a:lnTo>
                    <a:pt x="158" y="581"/>
                  </a:lnTo>
                  <a:lnTo>
                    <a:pt x="160" y="581"/>
                  </a:lnTo>
                  <a:lnTo>
                    <a:pt x="161" y="580"/>
                  </a:lnTo>
                  <a:lnTo>
                    <a:pt x="162" y="578"/>
                  </a:lnTo>
                  <a:lnTo>
                    <a:pt x="161" y="576"/>
                  </a:lnTo>
                  <a:lnTo>
                    <a:pt x="154" y="572"/>
                  </a:lnTo>
                  <a:lnTo>
                    <a:pt x="147" y="567"/>
                  </a:lnTo>
                  <a:lnTo>
                    <a:pt x="140" y="562"/>
                  </a:lnTo>
                  <a:lnTo>
                    <a:pt x="133" y="557"/>
                  </a:lnTo>
                  <a:lnTo>
                    <a:pt x="126" y="552"/>
                  </a:lnTo>
                  <a:lnTo>
                    <a:pt x="120" y="547"/>
                  </a:lnTo>
                  <a:lnTo>
                    <a:pt x="114" y="542"/>
                  </a:lnTo>
                  <a:lnTo>
                    <a:pt x="108" y="537"/>
                  </a:lnTo>
                  <a:lnTo>
                    <a:pt x="101" y="531"/>
                  </a:lnTo>
                  <a:lnTo>
                    <a:pt x="96" y="525"/>
                  </a:lnTo>
                  <a:lnTo>
                    <a:pt x="91" y="519"/>
                  </a:lnTo>
                  <a:lnTo>
                    <a:pt x="86" y="512"/>
                  </a:lnTo>
                  <a:lnTo>
                    <a:pt x="81" y="506"/>
                  </a:lnTo>
                  <a:lnTo>
                    <a:pt x="76" y="499"/>
                  </a:lnTo>
                  <a:lnTo>
                    <a:pt x="72" y="492"/>
                  </a:lnTo>
                  <a:lnTo>
                    <a:pt x="68" y="484"/>
                  </a:lnTo>
                  <a:lnTo>
                    <a:pt x="60" y="465"/>
                  </a:lnTo>
                  <a:lnTo>
                    <a:pt x="53" y="447"/>
                  </a:lnTo>
                  <a:lnTo>
                    <a:pt x="48" y="429"/>
                  </a:lnTo>
                  <a:lnTo>
                    <a:pt x="43" y="412"/>
                  </a:lnTo>
                  <a:lnTo>
                    <a:pt x="40" y="394"/>
                  </a:lnTo>
                  <a:lnTo>
                    <a:pt x="39" y="375"/>
                  </a:lnTo>
                  <a:lnTo>
                    <a:pt x="38" y="356"/>
                  </a:lnTo>
                  <a:lnTo>
                    <a:pt x="39" y="336"/>
                  </a:lnTo>
                  <a:lnTo>
                    <a:pt x="40" y="319"/>
                  </a:lnTo>
                  <a:lnTo>
                    <a:pt x="43" y="302"/>
                  </a:lnTo>
                  <a:lnTo>
                    <a:pt x="46" y="285"/>
                  </a:lnTo>
                  <a:lnTo>
                    <a:pt x="50" y="268"/>
                  </a:lnTo>
                  <a:lnTo>
                    <a:pt x="54" y="252"/>
                  </a:lnTo>
                  <a:lnTo>
                    <a:pt x="59" y="235"/>
                  </a:lnTo>
                  <a:lnTo>
                    <a:pt x="64" y="219"/>
                  </a:lnTo>
                  <a:lnTo>
                    <a:pt x="69" y="202"/>
                  </a:lnTo>
                  <a:lnTo>
                    <a:pt x="73" y="189"/>
                  </a:lnTo>
                  <a:lnTo>
                    <a:pt x="78" y="176"/>
                  </a:lnTo>
                  <a:lnTo>
                    <a:pt x="83" y="162"/>
                  </a:lnTo>
                  <a:lnTo>
                    <a:pt x="89" y="150"/>
                  </a:lnTo>
                  <a:lnTo>
                    <a:pt x="96" y="137"/>
                  </a:lnTo>
                  <a:lnTo>
                    <a:pt x="103" y="125"/>
                  </a:lnTo>
                  <a:lnTo>
                    <a:pt x="111" y="113"/>
                  </a:lnTo>
                  <a:lnTo>
                    <a:pt x="119" y="101"/>
                  </a:lnTo>
                  <a:lnTo>
                    <a:pt x="128" y="90"/>
                  </a:lnTo>
                  <a:lnTo>
                    <a:pt x="138" y="79"/>
                  </a:lnTo>
                  <a:lnTo>
                    <a:pt x="148" y="68"/>
                  </a:lnTo>
                  <a:lnTo>
                    <a:pt x="160" y="59"/>
                  </a:lnTo>
                  <a:lnTo>
                    <a:pt x="171" y="49"/>
                  </a:lnTo>
                  <a:lnTo>
                    <a:pt x="184" y="41"/>
                  </a:lnTo>
                  <a:lnTo>
                    <a:pt x="197" y="33"/>
                  </a:lnTo>
                  <a:lnTo>
                    <a:pt x="210" y="26"/>
                  </a:lnTo>
                  <a:lnTo>
                    <a:pt x="224" y="20"/>
                  </a:lnTo>
                  <a:lnTo>
                    <a:pt x="239" y="14"/>
                  </a:lnTo>
                  <a:lnTo>
                    <a:pt x="253" y="9"/>
                  </a:lnTo>
                  <a:lnTo>
                    <a:pt x="267" y="6"/>
                  </a:lnTo>
                  <a:lnTo>
                    <a:pt x="282" y="3"/>
                  </a:lnTo>
                  <a:lnTo>
                    <a:pt x="297" y="2"/>
                  </a:lnTo>
                  <a:lnTo>
                    <a:pt x="312" y="1"/>
                  </a:lnTo>
                  <a:lnTo>
                    <a:pt x="327" y="2"/>
                  </a:lnTo>
                  <a:lnTo>
                    <a:pt x="327" y="2"/>
                  </a:lnTo>
                  <a:lnTo>
                    <a:pt x="327" y="1"/>
                  </a:lnTo>
                  <a:lnTo>
                    <a:pt x="327" y="1"/>
                  </a:lnTo>
                  <a:lnTo>
                    <a:pt x="327" y="1"/>
                  </a:lnTo>
                  <a:lnTo>
                    <a:pt x="327"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4" name="Freeform 36"/>
            <p:cNvSpPr>
              <a:spLocks/>
            </p:cNvSpPr>
            <p:nvPr/>
          </p:nvSpPr>
          <p:spPr bwMode="auto">
            <a:xfrm>
              <a:off x="4940301" y="3821113"/>
              <a:ext cx="52388" cy="31750"/>
            </a:xfrm>
            <a:custGeom>
              <a:avLst/>
              <a:gdLst/>
              <a:ahLst/>
              <a:cxnLst>
                <a:cxn ang="0">
                  <a:pos x="32" y="0"/>
                </a:cxn>
                <a:cxn ang="0">
                  <a:pos x="28" y="4"/>
                </a:cxn>
                <a:cxn ang="0">
                  <a:pos x="25" y="6"/>
                </a:cxn>
                <a:cxn ang="0">
                  <a:pos x="21" y="9"/>
                </a:cxn>
                <a:cxn ang="0">
                  <a:pos x="18" y="11"/>
                </a:cxn>
                <a:cxn ang="0">
                  <a:pos x="14" y="13"/>
                </a:cxn>
                <a:cxn ang="0">
                  <a:pos x="10" y="15"/>
                </a:cxn>
                <a:cxn ang="0">
                  <a:pos x="6" y="16"/>
                </a:cxn>
                <a:cxn ang="0">
                  <a:pos x="1" y="18"/>
                </a:cxn>
                <a:cxn ang="0">
                  <a:pos x="1" y="19"/>
                </a:cxn>
                <a:cxn ang="0">
                  <a:pos x="0" y="19"/>
                </a:cxn>
                <a:cxn ang="0">
                  <a:pos x="0" y="20"/>
                </a:cxn>
                <a:cxn ang="0">
                  <a:pos x="1" y="20"/>
                </a:cxn>
                <a:cxn ang="0">
                  <a:pos x="5" y="19"/>
                </a:cxn>
                <a:cxn ang="0">
                  <a:pos x="10" y="17"/>
                </a:cxn>
                <a:cxn ang="0">
                  <a:pos x="15" y="15"/>
                </a:cxn>
                <a:cxn ang="0">
                  <a:pos x="19" y="13"/>
                </a:cxn>
                <a:cxn ang="0">
                  <a:pos x="23" y="10"/>
                </a:cxn>
                <a:cxn ang="0">
                  <a:pos x="26" y="8"/>
                </a:cxn>
                <a:cxn ang="0">
                  <a:pos x="30" y="4"/>
                </a:cxn>
                <a:cxn ang="0">
                  <a:pos x="33" y="0"/>
                </a:cxn>
                <a:cxn ang="0">
                  <a:pos x="33" y="0"/>
                </a:cxn>
                <a:cxn ang="0">
                  <a:pos x="33" y="0"/>
                </a:cxn>
                <a:cxn ang="0">
                  <a:pos x="33" y="0"/>
                </a:cxn>
                <a:cxn ang="0">
                  <a:pos x="32" y="0"/>
                </a:cxn>
                <a:cxn ang="0">
                  <a:pos x="32" y="0"/>
                </a:cxn>
              </a:cxnLst>
              <a:rect l="0" t="0" r="r" b="b"/>
              <a:pathLst>
                <a:path w="33" h="20">
                  <a:moveTo>
                    <a:pt x="32" y="0"/>
                  </a:moveTo>
                  <a:lnTo>
                    <a:pt x="28" y="4"/>
                  </a:lnTo>
                  <a:lnTo>
                    <a:pt x="25" y="6"/>
                  </a:lnTo>
                  <a:lnTo>
                    <a:pt x="21" y="9"/>
                  </a:lnTo>
                  <a:lnTo>
                    <a:pt x="18" y="11"/>
                  </a:lnTo>
                  <a:lnTo>
                    <a:pt x="14" y="13"/>
                  </a:lnTo>
                  <a:lnTo>
                    <a:pt x="10" y="15"/>
                  </a:lnTo>
                  <a:lnTo>
                    <a:pt x="6" y="16"/>
                  </a:lnTo>
                  <a:lnTo>
                    <a:pt x="1" y="18"/>
                  </a:lnTo>
                  <a:lnTo>
                    <a:pt x="1" y="19"/>
                  </a:lnTo>
                  <a:lnTo>
                    <a:pt x="0" y="19"/>
                  </a:lnTo>
                  <a:lnTo>
                    <a:pt x="0" y="20"/>
                  </a:lnTo>
                  <a:lnTo>
                    <a:pt x="1" y="20"/>
                  </a:lnTo>
                  <a:lnTo>
                    <a:pt x="5" y="19"/>
                  </a:lnTo>
                  <a:lnTo>
                    <a:pt x="10" y="17"/>
                  </a:lnTo>
                  <a:lnTo>
                    <a:pt x="15" y="15"/>
                  </a:lnTo>
                  <a:lnTo>
                    <a:pt x="19" y="13"/>
                  </a:lnTo>
                  <a:lnTo>
                    <a:pt x="23" y="10"/>
                  </a:lnTo>
                  <a:lnTo>
                    <a:pt x="26" y="8"/>
                  </a:lnTo>
                  <a:lnTo>
                    <a:pt x="30" y="4"/>
                  </a:lnTo>
                  <a:lnTo>
                    <a:pt x="33" y="0"/>
                  </a:lnTo>
                  <a:lnTo>
                    <a:pt x="33" y="0"/>
                  </a:lnTo>
                  <a:lnTo>
                    <a:pt x="33" y="0"/>
                  </a:lnTo>
                  <a:lnTo>
                    <a:pt x="33" y="0"/>
                  </a:lnTo>
                  <a:lnTo>
                    <a:pt x="32" y="0"/>
                  </a:lnTo>
                  <a:lnTo>
                    <a:pt x="3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5" name="Freeform 37"/>
            <p:cNvSpPr>
              <a:spLocks/>
            </p:cNvSpPr>
            <p:nvPr/>
          </p:nvSpPr>
          <p:spPr bwMode="auto">
            <a:xfrm>
              <a:off x="4881563" y="3902076"/>
              <a:ext cx="28575" cy="157163"/>
            </a:xfrm>
            <a:custGeom>
              <a:avLst/>
              <a:gdLst/>
              <a:ahLst/>
              <a:cxnLst>
                <a:cxn ang="0">
                  <a:pos x="16" y="0"/>
                </a:cxn>
                <a:cxn ang="0">
                  <a:pos x="15" y="11"/>
                </a:cxn>
                <a:cxn ang="0">
                  <a:pos x="15" y="22"/>
                </a:cxn>
                <a:cxn ang="0">
                  <a:pos x="16" y="33"/>
                </a:cxn>
                <a:cxn ang="0">
                  <a:pos x="16" y="44"/>
                </a:cxn>
                <a:cxn ang="0">
                  <a:pos x="14" y="58"/>
                </a:cxn>
                <a:cxn ang="0">
                  <a:pos x="11" y="72"/>
                </a:cxn>
                <a:cxn ang="0">
                  <a:pos x="6" y="85"/>
                </a:cxn>
                <a:cxn ang="0">
                  <a:pos x="0" y="98"/>
                </a:cxn>
                <a:cxn ang="0">
                  <a:pos x="0" y="99"/>
                </a:cxn>
                <a:cxn ang="0">
                  <a:pos x="0" y="99"/>
                </a:cxn>
                <a:cxn ang="0">
                  <a:pos x="1" y="98"/>
                </a:cxn>
                <a:cxn ang="0">
                  <a:pos x="1" y="98"/>
                </a:cxn>
                <a:cxn ang="0">
                  <a:pos x="7" y="88"/>
                </a:cxn>
                <a:cxn ang="0">
                  <a:pos x="11" y="78"/>
                </a:cxn>
                <a:cxn ang="0">
                  <a:pos x="14" y="67"/>
                </a:cxn>
                <a:cxn ang="0">
                  <a:pos x="16" y="56"/>
                </a:cxn>
                <a:cxn ang="0">
                  <a:pos x="18" y="42"/>
                </a:cxn>
                <a:cxn ang="0">
                  <a:pos x="17" y="28"/>
                </a:cxn>
                <a:cxn ang="0">
                  <a:pos x="16" y="14"/>
                </a:cxn>
                <a:cxn ang="0">
                  <a:pos x="17" y="0"/>
                </a:cxn>
                <a:cxn ang="0">
                  <a:pos x="17" y="0"/>
                </a:cxn>
                <a:cxn ang="0">
                  <a:pos x="17" y="0"/>
                </a:cxn>
                <a:cxn ang="0">
                  <a:pos x="16" y="0"/>
                </a:cxn>
                <a:cxn ang="0">
                  <a:pos x="16" y="0"/>
                </a:cxn>
                <a:cxn ang="0">
                  <a:pos x="16" y="0"/>
                </a:cxn>
              </a:cxnLst>
              <a:rect l="0" t="0" r="r" b="b"/>
              <a:pathLst>
                <a:path w="18" h="99">
                  <a:moveTo>
                    <a:pt x="16" y="0"/>
                  </a:moveTo>
                  <a:lnTo>
                    <a:pt x="15" y="11"/>
                  </a:lnTo>
                  <a:lnTo>
                    <a:pt x="15" y="22"/>
                  </a:lnTo>
                  <a:lnTo>
                    <a:pt x="16" y="33"/>
                  </a:lnTo>
                  <a:lnTo>
                    <a:pt x="16" y="44"/>
                  </a:lnTo>
                  <a:lnTo>
                    <a:pt x="14" y="58"/>
                  </a:lnTo>
                  <a:lnTo>
                    <a:pt x="11" y="72"/>
                  </a:lnTo>
                  <a:lnTo>
                    <a:pt x="6" y="85"/>
                  </a:lnTo>
                  <a:lnTo>
                    <a:pt x="0" y="98"/>
                  </a:lnTo>
                  <a:lnTo>
                    <a:pt x="0" y="99"/>
                  </a:lnTo>
                  <a:lnTo>
                    <a:pt x="0" y="99"/>
                  </a:lnTo>
                  <a:lnTo>
                    <a:pt x="1" y="98"/>
                  </a:lnTo>
                  <a:lnTo>
                    <a:pt x="1" y="98"/>
                  </a:lnTo>
                  <a:lnTo>
                    <a:pt x="7" y="88"/>
                  </a:lnTo>
                  <a:lnTo>
                    <a:pt x="11" y="78"/>
                  </a:lnTo>
                  <a:lnTo>
                    <a:pt x="14" y="67"/>
                  </a:lnTo>
                  <a:lnTo>
                    <a:pt x="16" y="56"/>
                  </a:lnTo>
                  <a:lnTo>
                    <a:pt x="18" y="42"/>
                  </a:lnTo>
                  <a:lnTo>
                    <a:pt x="17" y="28"/>
                  </a:lnTo>
                  <a:lnTo>
                    <a:pt x="16" y="14"/>
                  </a:lnTo>
                  <a:lnTo>
                    <a:pt x="17" y="0"/>
                  </a:lnTo>
                  <a:lnTo>
                    <a:pt x="17" y="0"/>
                  </a:lnTo>
                  <a:lnTo>
                    <a:pt x="17" y="0"/>
                  </a:lnTo>
                  <a:lnTo>
                    <a:pt x="16" y="0"/>
                  </a:lnTo>
                  <a:lnTo>
                    <a:pt x="16" y="0"/>
                  </a:lnTo>
                  <a:lnTo>
                    <a:pt x="1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6" name="Freeform 38"/>
            <p:cNvSpPr>
              <a:spLocks/>
            </p:cNvSpPr>
            <p:nvPr/>
          </p:nvSpPr>
          <p:spPr bwMode="auto">
            <a:xfrm>
              <a:off x="4732338" y="3943351"/>
              <a:ext cx="157163" cy="200025"/>
            </a:xfrm>
            <a:custGeom>
              <a:avLst/>
              <a:gdLst/>
              <a:ahLst/>
              <a:cxnLst>
                <a:cxn ang="0">
                  <a:pos x="94" y="0"/>
                </a:cxn>
                <a:cxn ang="0">
                  <a:pos x="95" y="12"/>
                </a:cxn>
                <a:cxn ang="0">
                  <a:pos x="96" y="22"/>
                </a:cxn>
                <a:cxn ang="0">
                  <a:pos x="95" y="33"/>
                </a:cxn>
                <a:cxn ang="0">
                  <a:pos x="93" y="43"/>
                </a:cxn>
                <a:cxn ang="0">
                  <a:pos x="90" y="53"/>
                </a:cxn>
                <a:cxn ang="0">
                  <a:pos x="86" y="63"/>
                </a:cxn>
                <a:cxn ang="0">
                  <a:pos x="82" y="72"/>
                </a:cxn>
                <a:cxn ang="0">
                  <a:pos x="75" y="82"/>
                </a:cxn>
                <a:cxn ang="0">
                  <a:pos x="69" y="90"/>
                </a:cxn>
                <a:cxn ang="0">
                  <a:pos x="61" y="96"/>
                </a:cxn>
                <a:cxn ang="0">
                  <a:pos x="53" y="102"/>
                </a:cxn>
                <a:cxn ang="0">
                  <a:pos x="44" y="106"/>
                </a:cxn>
                <a:cxn ang="0">
                  <a:pos x="34" y="110"/>
                </a:cxn>
                <a:cxn ang="0">
                  <a:pos x="25" y="113"/>
                </a:cxn>
                <a:cxn ang="0">
                  <a:pos x="15" y="116"/>
                </a:cxn>
                <a:cxn ang="0">
                  <a:pos x="6" y="118"/>
                </a:cxn>
                <a:cxn ang="0">
                  <a:pos x="3" y="120"/>
                </a:cxn>
                <a:cxn ang="0">
                  <a:pos x="1" y="122"/>
                </a:cxn>
                <a:cxn ang="0">
                  <a:pos x="0" y="125"/>
                </a:cxn>
                <a:cxn ang="0">
                  <a:pos x="3" y="126"/>
                </a:cxn>
                <a:cxn ang="0">
                  <a:pos x="13" y="126"/>
                </a:cxn>
                <a:cxn ang="0">
                  <a:pos x="23" y="125"/>
                </a:cxn>
                <a:cxn ang="0">
                  <a:pos x="34" y="123"/>
                </a:cxn>
                <a:cxn ang="0">
                  <a:pos x="44" y="119"/>
                </a:cxn>
                <a:cxn ang="0">
                  <a:pos x="53" y="115"/>
                </a:cxn>
                <a:cxn ang="0">
                  <a:pos x="62" y="110"/>
                </a:cxn>
                <a:cxn ang="0">
                  <a:pos x="70" y="103"/>
                </a:cxn>
                <a:cxn ang="0">
                  <a:pos x="78" y="96"/>
                </a:cxn>
                <a:cxn ang="0">
                  <a:pos x="85" y="85"/>
                </a:cxn>
                <a:cxn ang="0">
                  <a:pos x="91" y="74"/>
                </a:cxn>
                <a:cxn ang="0">
                  <a:pos x="95" y="62"/>
                </a:cxn>
                <a:cxn ang="0">
                  <a:pos x="98" y="50"/>
                </a:cxn>
                <a:cxn ang="0">
                  <a:pos x="99" y="38"/>
                </a:cxn>
                <a:cxn ang="0">
                  <a:pos x="99" y="26"/>
                </a:cxn>
                <a:cxn ang="0">
                  <a:pos x="97" y="13"/>
                </a:cxn>
                <a:cxn ang="0">
                  <a:pos x="95" y="0"/>
                </a:cxn>
                <a:cxn ang="0">
                  <a:pos x="95" y="0"/>
                </a:cxn>
                <a:cxn ang="0">
                  <a:pos x="95" y="0"/>
                </a:cxn>
                <a:cxn ang="0">
                  <a:pos x="94" y="0"/>
                </a:cxn>
                <a:cxn ang="0">
                  <a:pos x="94" y="0"/>
                </a:cxn>
                <a:cxn ang="0">
                  <a:pos x="94" y="0"/>
                </a:cxn>
              </a:cxnLst>
              <a:rect l="0" t="0" r="r" b="b"/>
              <a:pathLst>
                <a:path w="99" h="126">
                  <a:moveTo>
                    <a:pt x="94" y="0"/>
                  </a:moveTo>
                  <a:lnTo>
                    <a:pt x="95" y="12"/>
                  </a:lnTo>
                  <a:lnTo>
                    <a:pt x="96" y="22"/>
                  </a:lnTo>
                  <a:lnTo>
                    <a:pt x="95" y="33"/>
                  </a:lnTo>
                  <a:lnTo>
                    <a:pt x="93" y="43"/>
                  </a:lnTo>
                  <a:lnTo>
                    <a:pt x="90" y="53"/>
                  </a:lnTo>
                  <a:lnTo>
                    <a:pt x="86" y="63"/>
                  </a:lnTo>
                  <a:lnTo>
                    <a:pt x="82" y="72"/>
                  </a:lnTo>
                  <a:lnTo>
                    <a:pt x="75" y="82"/>
                  </a:lnTo>
                  <a:lnTo>
                    <a:pt x="69" y="90"/>
                  </a:lnTo>
                  <a:lnTo>
                    <a:pt x="61" y="96"/>
                  </a:lnTo>
                  <a:lnTo>
                    <a:pt x="53" y="102"/>
                  </a:lnTo>
                  <a:lnTo>
                    <a:pt x="44" y="106"/>
                  </a:lnTo>
                  <a:lnTo>
                    <a:pt x="34" y="110"/>
                  </a:lnTo>
                  <a:lnTo>
                    <a:pt x="25" y="113"/>
                  </a:lnTo>
                  <a:lnTo>
                    <a:pt x="15" y="116"/>
                  </a:lnTo>
                  <a:lnTo>
                    <a:pt x="6" y="118"/>
                  </a:lnTo>
                  <a:lnTo>
                    <a:pt x="3" y="120"/>
                  </a:lnTo>
                  <a:lnTo>
                    <a:pt x="1" y="122"/>
                  </a:lnTo>
                  <a:lnTo>
                    <a:pt x="0" y="125"/>
                  </a:lnTo>
                  <a:lnTo>
                    <a:pt x="3" y="126"/>
                  </a:lnTo>
                  <a:lnTo>
                    <a:pt x="13" y="126"/>
                  </a:lnTo>
                  <a:lnTo>
                    <a:pt x="23" y="125"/>
                  </a:lnTo>
                  <a:lnTo>
                    <a:pt x="34" y="123"/>
                  </a:lnTo>
                  <a:lnTo>
                    <a:pt x="44" y="119"/>
                  </a:lnTo>
                  <a:lnTo>
                    <a:pt x="53" y="115"/>
                  </a:lnTo>
                  <a:lnTo>
                    <a:pt x="62" y="110"/>
                  </a:lnTo>
                  <a:lnTo>
                    <a:pt x="70" y="103"/>
                  </a:lnTo>
                  <a:lnTo>
                    <a:pt x="78" y="96"/>
                  </a:lnTo>
                  <a:lnTo>
                    <a:pt x="85" y="85"/>
                  </a:lnTo>
                  <a:lnTo>
                    <a:pt x="91" y="74"/>
                  </a:lnTo>
                  <a:lnTo>
                    <a:pt x="95" y="62"/>
                  </a:lnTo>
                  <a:lnTo>
                    <a:pt x="98" y="50"/>
                  </a:lnTo>
                  <a:lnTo>
                    <a:pt x="99" y="38"/>
                  </a:lnTo>
                  <a:lnTo>
                    <a:pt x="99" y="26"/>
                  </a:lnTo>
                  <a:lnTo>
                    <a:pt x="97" y="13"/>
                  </a:lnTo>
                  <a:lnTo>
                    <a:pt x="95" y="0"/>
                  </a:lnTo>
                  <a:lnTo>
                    <a:pt x="95" y="0"/>
                  </a:lnTo>
                  <a:lnTo>
                    <a:pt x="95" y="0"/>
                  </a:lnTo>
                  <a:lnTo>
                    <a:pt x="94" y="0"/>
                  </a:lnTo>
                  <a:lnTo>
                    <a:pt x="94" y="0"/>
                  </a:lnTo>
                  <a:lnTo>
                    <a:pt x="94"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7" name="Freeform 39"/>
            <p:cNvSpPr>
              <a:spLocks/>
            </p:cNvSpPr>
            <p:nvPr/>
          </p:nvSpPr>
          <p:spPr bwMode="auto">
            <a:xfrm>
              <a:off x="4570413" y="4070351"/>
              <a:ext cx="257175" cy="84138"/>
            </a:xfrm>
            <a:custGeom>
              <a:avLst/>
              <a:gdLst/>
              <a:ahLst/>
              <a:cxnLst>
                <a:cxn ang="0">
                  <a:pos x="162" y="0"/>
                </a:cxn>
                <a:cxn ang="0">
                  <a:pos x="160" y="4"/>
                </a:cxn>
                <a:cxn ang="0">
                  <a:pos x="157" y="7"/>
                </a:cxn>
                <a:cxn ang="0">
                  <a:pos x="155" y="11"/>
                </a:cxn>
                <a:cxn ang="0">
                  <a:pos x="152" y="15"/>
                </a:cxn>
                <a:cxn ang="0">
                  <a:pos x="150" y="18"/>
                </a:cxn>
                <a:cxn ang="0">
                  <a:pos x="147" y="22"/>
                </a:cxn>
                <a:cxn ang="0">
                  <a:pos x="143" y="24"/>
                </a:cxn>
                <a:cxn ang="0">
                  <a:pos x="140" y="27"/>
                </a:cxn>
                <a:cxn ang="0">
                  <a:pos x="134" y="31"/>
                </a:cxn>
                <a:cxn ang="0">
                  <a:pos x="128" y="34"/>
                </a:cxn>
                <a:cxn ang="0">
                  <a:pos x="121" y="37"/>
                </a:cxn>
                <a:cxn ang="0">
                  <a:pos x="114" y="38"/>
                </a:cxn>
                <a:cxn ang="0">
                  <a:pos x="106" y="39"/>
                </a:cxn>
                <a:cxn ang="0">
                  <a:pos x="100" y="41"/>
                </a:cxn>
                <a:cxn ang="0">
                  <a:pos x="93" y="42"/>
                </a:cxn>
                <a:cxn ang="0">
                  <a:pos x="86" y="42"/>
                </a:cxn>
                <a:cxn ang="0">
                  <a:pos x="76" y="43"/>
                </a:cxn>
                <a:cxn ang="0">
                  <a:pos x="66" y="42"/>
                </a:cxn>
                <a:cxn ang="0">
                  <a:pos x="56" y="41"/>
                </a:cxn>
                <a:cxn ang="0">
                  <a:pos x="45" y="39"/>
                </a:cxn>
                <a:cxn ang="0">
                  <a:pos x="35" y="37"/>
                </a:cxn>
                <a:cxn ang="0">
                  <a:pos x="25" y="34"/>
                </a:cxn>
                <a:cxn ang="0">
                  <a:pos x="15" y="31"/>
                </a:cxn>
                <a:cxn ang="0">
                  <a:pos x="6" y="29"/>
                </a:cxn>
                <a:cxn ang="0">
                  <a:pos x="4" y="29"/>
                </a:cxn>
                <a:cxn ang="0">
                  <a:pos x="2" y="30"/>
                </a:cxn>
                <a:cxn ang="0">
                  <a:pos x="0" y="33"/>
                </a:cxn>
                <a:cxn ang="0">
                  <a:pos x="1" y="34"/>
                </a:cxn>
                <a:cxn ang="0">
                  <a:pos x="7" y="38"/>
                </a:cxn>
                <a:cxn ang="0">
                  <a:pos x="13" y="41"/>
                </a:cxn>
                <a:cxn ang="0">
                  <a:pos x="18" y="43"/>
                </a:cxn>
                <a:cxn ang="0">
                  <a:pos x="25" y="46"/>
                </a:cxn>
                <a:cxn ang="0">
                  <a:pos x="30" y="48"/>
                </a:cxn>
                <a:cxn ang="0">
                  <a:pos x="37" y="49"/>
                </a:cxn>
                <a:cxn ang="0">
                  <a:pos x="43" y="51"/>
                </a:cxn>
                <a:cxn ang="0">
                  <a:pos x="49" y="52"/>
                </a:cxn>
                <a:cxn ang="0">
                  <a:pos x="55" y="53"/>
                </a:cxn>
                <a:cxn ang="0">
                  <a:pos x="62" y="53"/>
                </a:cxn>
                <a:cxn ang="0">
                  <a:pos x="68" y="53"/>
                </a:cxn>
                <a:cxn ang="0">
                  <a:pos x="75" y="53"/>
                </a:cxn>
                <a:cxn ang="0">
                  <a:pos x="81" y="53"/>
                </a:cxn>
                <a:cxn ang="0">
                  <a:pos x="87" y="52"/>
                </a:cxn>
                <a:cxn ang="0">
                  <a:pos x="94" y="50"/>
                </a:cxn>
                <a:cxn ang="0">
                  <a:pos x="101" y="49"/>
                </a:cxn>
                <a:cxn ang="0">
                  <a:pos x="112" y="46"/>
                </a:cxn>
                <a:cxn ang="0">
                  <a:pos x="121" y="42"/>
                </a:cxn>
                <a:cxn ang="0">
                  <a:pos x="130" y="38"/>
                </a:cxn>
                <a:cxn ang="0">
                  <a:pos x="138" y="32"/>
                </a:cxn>
                <a:cxn ang="0">
                  <a:pos x="144" y="25"/>
                </a:cxn>
                <a:cxn ang="0">
                  <a:pos x="151" y="18"/>
                </a:cxn>
                <a:cxn ang="0">
                  <a:pos x="157" y="9"/>
                </a:cxn>
                <a:cxn ang="0">
                  <a:pos x="162" y="0"/>
                </a:cxn>
                <a:cxn ang="0">
                  <a:pos x="162" y="0"/>
                </a:cxn>
                <a:cxn ang="0">
                  <a:pos x="162" y="0"/>
                </a:cxn>
                <a:cxn ang="0">
                  <a:pos x="162" y="0"/>
                </a:cxn>
                <a:cxn ang="0">
                  <a:pos x="162" y="0"/>
                </a:cxn>
                <a:cxn ang="0">
                  <a:pos x="162" y="0"/>
                </a:cxn>
              </a:cxnLst>
              <a:rect l="0" t="0" r="r" b="b"/>
              <a:pathLst>
                <a:path w="162" h="53">
                  <a:moveTo>
                    <a:pt x="162" y="0"/>
                  </a:moveTo>
                  <a:lnTo>
                    <a:pt x="160" y="4"/>
                  </a:lnTo>
                  <a:lnTo>
                    <a:pt x="157" y="7"/>
                  </a:lnTo>
                  <a:lnTo>
                    <a:pt x="155" y="11"/>
                  </a:lnTo>
                  <a:lnTo>
                    <a:pt x="152" y="15"/>
                  </a:lnTo>
                  <a:lnTo>
                    <a:pt x="150" y="18"/>
                  </a:lnTo>
                  <a:lnTo>
                    <a:pt x="147" y="22"/>
                  </a:lnTo>
                  <a:lnTo>
                    <a:pt x="143" y="24"/>
                  </a:lnTo>
                  <a:lnTo>
                    <a:pt x="140" y="27"/>
                  </a:lnTo>
                  <a:lnTo>
                    <a:pt x="134" y="31"/>
                  </a:lnTo>
                  <a:lnTo>
                    <a:pt x="128" y="34"/>
                  </a:lnTo>
                  <a:lnTo>
                    <a:pt x="121" y="37"/>
                  </a:lnTo>
                  <a:lnTo>
                    <a:pt x="114" y="38"/>
                  </a:lnTo>
                  <a:lnTo>
                    <a:pt x="106" y="39"/>
                  </a:lnTo>
                  <a:lnTo>
                    <a:pt x="100" y="41"/>
                  </a:lnTo>
                  <a:lnTo>
                    <a:pt x="93" y="42"/>
                  </a:lnTo>
                  <a:lnTo>
                    <a:pt x="86" y="42"/>
                  </a:lnTo>
                  <a:lnTo>
                    <a:pt x="76" y="43"/>
                  </a:lnTo>
                  <a:lnTo>
                    <a:pt x="66" y="42"/>
                  </a:lnTo>
                  <a:lnTo>
                    <a:pt x="56" y="41"/>
                  </a:lnTo>
                  <a:lnTo>
                    <a:pt x="45" y="39"/>
                  </a:lnTo>
                  <a:lnTo>
                    <a:pt x="35" y="37"/>
                  </a:lnTo>
                  <a:lnTo>
                    <a:pt x="25" y="34"/>
                  </a:lnTo>
                  <a:lnTo>
                    <a:pt x="15" y="31"/>
                  </a:lnTo>
                  <a:lnTo>
                    <a:pt x="6" y="29"/>
                  </a:lnTo>
                  <a:lnTo>
                    <a:pt x="4" y="29"/>
                  </a:lnTo>
                  <a:lnTo>
                    <a:pt x="2" y="30"/>
                  </a:lnTo>
                  <a:lnTo>
                    <a:pt x="0" y="33"/>
                  </a:lnTo>
                  <a:lnTo>
                    <a:pt x="1" y="34"/>
                  </a:lnTo>
                  <a:lnTo>
                    <a:pt x="7" y="38"/>
                  </a:lnTo>
                  <a:lnTo>
                    <a:pt x="13" y="41"/>
                  </a:lnTo>
                  <a:lnTo>
                    <a:pt x="18" y="43"/>
                  </a:lnTo>
                  <a:lnTo>
                    <a:pt x="25" y="46"/>
                  </a:lnTo>
                  <a:lnTo>
                    <a:pt x="30" y="48"/>
                  </a:lnTo>
                  <a:lnTo>
                    <a:pt x="37" y="49"/>
                  </a:lnTo>
                  <a:lnTo>
                    <a:pt x="43" y="51"/>
                  </a:lnTo>
                  <a:lnTo>
                    <a:pt x="49" y="52"/>
                  </a:lnTo>
                  <a:lnTo>
                    <a:pt x="55" y="53"/>
                  </a:lnTo>
                  <a:lnTo>
                    <a:pt x="62" y="53"/>
                  </a:lnTo>
                  <a:lnTo>
                    <a:pt x="68" y="53"/>
                  </a:lnTo>
                  <a:lnTo>
                    <a:pt x="75" y="53"/>
                  </a:lnTo>
                  <a:lnTo>
                    <a:pt x="81" y="53"/>
                  </a:lnTo>
                  <a:lnTo>
                    <a:pt x="87" y="52"/>
                  </a:lnTo>
                  <a:lnTo>
                    <a:pt x="94" y="50"/>
                  </a:lnTo>
                  <a:lnTo>
                    <a:pt x="101" y="49"/>
                  </a:lnTo>
                  <a:lnTo>
                    <a:pt x="112" y="46"/>
                  </a:lnTo>
                  <a:lnTo>
                    <a:pt x="121" y="42"/>
                  </a:lnTo>
                  <a:lnTo>
                    <a:pt x="130" y="38"/>
                  </a:lnTo>
                  <a:lnTo>
                    <a:pt x="138" y="32"/>
                  </a:lnTo>
                  <a:lnTo>
                    <a:pt x="144" y="25"/>
                  </a:lnTo>
                  <a:lnTo>
                    <a:pt x="151" y="18"/>
                  </a:lnTo>
                  <a:lnTo>
                    <a:pt x="157" y="9"/>
                  </a:lnTo>
                  <a:lnTo>
                    <a:pt x="162" y="0"/>
                  </a:lnTo>
                  <a:lnTo>
                    <a:pt x="162" y="0"/>
                  </a:lnTo>
                  <a:lnTo>
                    <a:pt x="162" y="0"/>
                  </a:lnTo>
                  <a:lnTo>
                    <a:pt x="162" y="0"/>
                  </a:lnTo>
                  <a:lnTo>
                    <a:pt x="162" y="0"/>
                  </a:lnTo>
                  <a:lnTo>
                    <a:pt x="16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8" name="Freeform 40"/>
            <p:cNvSpPr>
              <a:spLocks/>
            </p:cNvSpPr>
            <p:nvPr/>
          </p:nvSpPr>
          <p:spPr bwMode="auto">
            <a:xfrm>
              <a:off x="4568826" y="3455988"/>
              <a:ext cx="46038" cy="209550"/>
            </a:xfrm>
            <a:custGeom>
              <a:avLst/>
              <a:gdLst/>
              <a:ahLst/>
              <a:cxnLst>
                <a:cxn ang="0">
                  <a:pos x="21" y="0"/>
                </a:cxn>
                <a:cxn ang="0">
                  <a:pos x="26" y="24"/>
                </a:cxn>
                <a:cxn ang="0">
                  <a:pos x="26" y="49"/>
                </a:cxn>
                <a:cxn ang="0">
                  <a:pos x="23" y="72"/>
                </a:cxn>
                <a:cxn ang="0">
                  <a:pos x="13" y="95"/>
                </a:cxn>
                <a:cxn ang="0">
                  <a:pos x="7" y="105"/>
                </a:cxn>
                <a:cxn ang="0">
                  <a:pos x="3" y="112"/>
                </a:cxn>
                <a:cxn ang="0">
                  <a:pos x="0" y="120"/>
                </a:cxn>
                <a:cxn ang="0">
                  <a:pos x="0" y="131"/>
                </a:cxn>
                <a:cxn ang="0">
                  <a:pos x="1" y="132"/>
                </a:cxn>
                <a:cxn ang="0">
                  <a:pos x="3" y="132"/>
                </a:cxn>
                <a:cxn ang="0">
                  <a:pos x="4" y="130"/>
                </a:cxn>
                <a:cxn ang="0">
                  <a:pos x="4" y="129"/>
                </a:cxn>
                <a:cxn ang="0">
                  <a:pos x="5" y="121"/>
                </a:cxn>
                <a:cxn ang="0">
                  <a:pos x="7" y="113"/>
                </a:cxn>
                <a:cxn ang="0">
                  <a:pos x="11" y="105"/>
                </a:cxn>
                <a:cxn ang="0">
                  <a:pos x="14" y="97"/>
                </a:cxn>
                <a:cxn ang="0">
                  <a:pos x="18" y="89"/>
                </a:cxn>
                <a:cxn ang="0">
                  <a:pos x="22" y="81"/>
                </a:cxn>
                <a:cxn ang="0">
                  <a:pos x="25" y="74"/>
                </a:cxn>
                <a:cxn ang="0">
                  <a:pos x="27" y="65"/>
                </a:cxn>
                <a:cxn ang="0">
                  <a:pos x="29" y="49"/>
                </a:cxn>
                <a:cxn ang="0">
                  <a:pos x="29" y="33"/>
                </a:cxn>
                <a:cxn ang="0">
                  <a:pos x="26" y="16"/>
                </a:cxn>
                <a:cxn ang="0">
                  <a:pos x="21" y="0"/>
                </a:cxn>
                <a:cxn ang="0">
                  <a:pos x="21" y="0"/>
                </a:cxn>
                <a:cxn ang="0">
                  <a:pos x="21" y="0"/>
                </a:cxn>
                <a:cxn ang="0">
                  <a:pos x="21" y="0"/>
                </a:cxn>
                <a:cxn ang="0">
                  <a:pos x="21" y="0"/>
                </a:cxn>
                <a:cxn ang="0">
                  <a:pos x="21" y="0"/>
                </a:cxn>
              </a:cxnLst>
              <a:rect l="0" t="0" r="r" b="b"/>
              <a:pathLst>
                <a:path w="29" h="132">
                  <a:moveTo>
                    <a:pt x="21" y="0"/>
                  </a:moveTo>
                  <a:lnTo>
                    <a:pt x="26" y="24"/>
                  </a:lnTo>
                  <a:lnTo>
                    <a:pt x="26" y="49"/>
                  </a:lnTo>
                  <a:lnTo>
                    <a:pt x="23" y="72"/>
                  </a:lnTo>
                  <a:lnTo>
                    <a:pt x="13" y="95"/>
                  </a:lnTo>
                  <a:lnTo>
                    <a:pt x="7" y="105"/>
                  </a:lnTo>
                  <a:lnTo>
                    <a:pt x="3" y="112"/>
                  </a:lnTo>
                  <a:lnTo>
                    <a:pt x="0" y="120"/>
                  </a:lnTo>
                  <a:lnTo>
                    <a:pt x="0" y="131"/>
                  </a:lnTo>
                  <a:lnTo>
                    <a:pt x="1" y="132"/>
                  </a:lnTo>
                  <a:lnTo>
                    <a:pt x="3" y="132"/>
                  </a:lnTo>
                  <a:lnTo>
                    <a:pt x="4" y="130"/>
                  </a:lnTo>
                  <a:lnTo>
                    <a:pt x="4" y="129"/>
                  </a:lnTo>
                  <a:lnTo>
                    <a:pt x="5" y="121"/>
                  </a:lnTo>
                  <a:lnTo>
                    <a:pt x="7" y="113"/>
                  </a:lnTo>
                  <a:lnTo>
                    <a:pt x="11" y="105"/>
                  </a:lnTo>
                  <a:lnTo>
                    <a:pt x="14" y="97"/>
                  </a:lnTo>
                  <a:lnTo>
                    <a:pt x="18" y="89"/>
                  </a:lnTo>
                  <a:lnTo>
                    <a:pt x="22" y="81"/>
                  </a:lnTo>
                  <a:lnTo>
                    <a:pt x="25" y="74"/>
                  </a:lnTo>
                  <a:lnTo>
                    <a:pt x="27" y="65"/>
                  </a:lnTo>
                  <a:lnTo>
                    <a:pt x="29" y="49"/>
                  </a:lnTo>
                  <a:lnTo>
                    <a:pt x="29" y="33"/>
                  </a:lnTo>
                  <a:lnTo>
                    <a:pt x="26" y="16"/>
                  </a:lnTo>
                  <a:lnTo>
                    <a:pt x="21" y="0"/>
                  </a:lnTo>
                  <a:lnTo>
                    <a:pt x="21" y="0"/>
                  </a:lnTo>
                  <a:lnTo>
                    <a:pt x="21" y="0"/>
                  </a:lnTo>
                  <a:lnTo>
                    <a:pt x="21" y="0"/>
                  </a:lnTo>
                  <a:lnTo>
                    <a:pt x="21" y="0"/>
                  </a:lnTo>
                  <a:lnTo>
                    <a:pt x="2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19" name="Freeform 41"/>
            <p:cNvSpPr>
              <a:spLocks/>
            </p:cNvSpPr>
            <p:nvPr/>
          </p:nvSpPr>
          <p:spPr bwMode="auto">
            <a:xfrm>
              <a:off x="4357688" y="4040188"/>
              <a:ext cx="257175" cy="73025"/>
            </a:xfrm>
            <a:custGeom>
              <a:avLst/>
              <a:gdLst/>
              <a:ahLst/>
              <a:cxnLst>
                <a:cxn ang="0">
                  <a:pos x="0" y="0"/>
                </a:cxn>
                <a:cxn ang="0">
                  <a:pos x="4" y="4"/>
                </a:cxn>
                <a:cxn ang="0">
                  <a:pos x="9" y="7"/>
                </a:cxn>
                <a:cxn ang="0">
                  <a:pos x="14" y="11"/>
                </a:cxn>
                <a:cxn ang="0">
                  <a:pos x="18" y="14"/>
                </a:cxn>
                <a:cxn ang="0">
                  <a:pos x="23" y="17"/>
                </a:cxn>
                <a:cxn ang="0">
                  <a:pos x="28" y="20"/>
                </a:cxn>
                <a:cxn ang="0">
                  <a:pos x="33" y="22"/>
                </a:cxn>
                <a:cxn ang="0">
                  <a:pos x="38" y="25"/>
                </a:cxn>
                <a:cxn ang="0">
                  <a:pos x="43" y="28"/>
                </a:cxn>
                <a:cxn ang="0">
                  <a:pos x="49" y="31"/>
                </a:cxn>
                <a:cxn ang="0">
                  <a:pos x="55" y="34"/>
                </a:cxn>
                <a:cxn ang="0">
                  <a:pos x="62" y="37"/>
                </a:cxn>
                <a:cxn ang="0">
                  <a:pos x="68" y="40"/>
                </a:cxn>
                <a:cxn ang="0">
                  <a:pos x="75" y="42"/>
                </a:cxn>
                <a:cxn ang="0">
                  <a:pos x="81" y="44"/>
                </a:cxn>
                <a:cxn ang="0">
                  <a:pos x="87" y="45"/>
                </a:cxn>
                <a:cxn ang="0">
                  <a:pos x="98" y="46"/>
                </a:cxn>
                <a:cxn ang="0">
                  <a:pos x="109" y="45"/>
                </a:cxn>
                <a:cxn ang="0">
                  <a:pos x="118" y="43"/>
                </a:cxn>
                <a:cxn ang="0">
                  <a:pos x="128" y="40"/>
                </a:cxn>
                <a:cxn ang="0">
                  <a:pos x="137" y="36"/>
                </a:cxn>
                <a:cxn ang="0">
                  <a:pos x="146" y="30"/>
                </a:cxn>
                <a:cxn ang="0">
                  <a:pos x="154" y="24"/>
                </a:cxn>
                <a:cxn ang="0">
                  <a:pos x="162" y="17"/>
                </a:cxn>
                <a:cxn ang="0">
                  <a:pos x="162" y="16"/>
                </a:cxn>
                <a:cxn ang="0">
                  <a:pos x="162" y="16"/>
                </a:cxn>
                <a:cxn ang="0">
                  <a:pos x="162" y="15"/>
                </a:cxn>
                <a:cxn ang="0">
                  <a:pos x="162" y="15"/>
                </a:cxn>
                <a:cxn ang="0">
                  <a:pos x="153" y="23"/>
                </a:cxn>
                <a:cxn ang="0">
                  <a:pos x="144" y="29"/>
                </a:cxn>
                <a:cxn ang="0">
                  <a:pos x="134" y="35"/>
                </a:cxn>
                <a:cxn ang="0">
                  <a:pos x="124" y="39"/>
                </a:cxn>
                <a:cxn ang="0">
                  <a:pos x="113" y="42"/>
                </a:cxn>
                <a:cxn ang="0">
                  <a:pos x="102" y="43"/>
                </a:cxn>
                <a:cxn ang="0">
                  <a:pos x="91" y="43"/>
                </a:cxn>
                <a:cxn ang="0">
                  <a:pos x="80" y="41"/>
                </a:cxn>
                <a:cxn ang="0">
                  <a:pos x="69" y="38"/>
                </a:cxn>
                <a:cxn ang="0">
                  <a:pos x="59" y="34"/>
                </a:cxn>
                <a:cxn ang="0">
                  <a:pos x="49" y="29"/>
                </a:cxn>
                <a:cxn ang="0">
                  <a:pos x="38" y="24"/>
                </a:cxn>
                <a:cxn ang="0">
                  <a:pos x="28" y="19"/>
                </a:cxn>
                <a:cxn ang="0">
                  <a:pos x="18" y="13"/>
                </a:cxn>
                <a:cxn ang="0">
                  <a:pos x="9" y="7"/>
                </a:cxn>
                <a:cxn ang="0">
                  <a:pos x="0" y="0"/>
                </a:cxn>
                <a:cxn ang="0">
                  <a:pos x="0" y="0"/>
                </a:cxn>
                <a:cxn ang="0">
                  <a:pos x="0" y="0"/>
                </a:cxn>
                <a:cxn ang="0">
                  <a:pos x="0" y="0"/>
                </a:cxn>
                <a:cxn ang="0">
                  <a:pos x="0" y="0"/>
                </a:cxn>
                <a:cxn ang="0">
                  <a:pos x="0" y="0"/>
                </a:cxn>
              </a:cxnLst>
              <a:rect l="0" t="0" r="r" b="b"/>
              <a:pathLst>
                <a:path w="162" h="46">
                  <a:moveTo>
                    <a:pt x="0" y="0"/>
                  </a:moveTo>
                  <a:lnTo>
                    <a:pt x="4" y="4"/>
                  </a:lnTo>
                  <a:lnTo>
                    <a:pt x="9" y="7"/>
                  </a:lnTo>
                  <a:lnTo>
                    <a:pt x="14" y="11"/>
                  </a:lnTo>
                  <a:lnTo>
                    <a:pt x="18" y="14"/>
                  </a:lnTo>
                  <a:lnTo>
                    <a:pt x="23" y="17"/>
                  </a:lnTo>
                  <a:lnTo>
                    <a:pt x="28" y="20"/>
                  </a:lnTo>
                  <a:lnTo>
                    <a:pt x="33" y="22"/>
                  </a:lnTo>
                  <a:lnTo>
                    <a:pt x="38" y="25"/>
                  </a:lnTo>
                  <a:lnTo>
                    <a:pt x="43" y="28"/>
                  </a:lnTo>
                  <a:lnTo>
                    <a:pt x="49" y="31"/>
                  </a:lnTo>
                  <a:lnTo>
                    <a:pt x="55" y="34"/>
                  </a:lnTo>
                  <a:lnTo>
                    <a:pt x="62" y="37"/>
                  </a:lnTo>
                  <a:lnTo>
                    <a:pt x="68" y="40"/>
                  </a:lnTo>
                  <a:lnTo>
                    <a:pt x="75" y="42"/>
                  </a:lnTo>
                  <a:lnTo>
                    <a:pt x="81" y="44"/>
                  </a:lnTo>
                  <a:lnTo>
                    <a:pt x="87" y="45"/>
                  </a:lnTo>
                  <a:lnTo>
                    <a:pt x="98" y="46"/>
                  </a:lnTo>
                  <a:lnTo>
                    <a:pt x="109" y="45"/>
                  </a:lnTo>
                  <a:lnTo>
                    <a:pt x="118" y="43"/>
                  </a:lnTo>
                  <a:lnTo>
                    <a:pt x="128" y="40"/>
                  </a:lnTo>
                  <a:lnTo>
                    <a:pt x="137" y="36"/>
                  </a:lnTo>
                  <a:lnTo>
                    <a:pt x="146" y="30"/>
                  </a:lnTo>
                  <a:lnTo>
                    <a:pt x="154" y="24"/>
                  </a:lnTo>
                  <a:lnTo>
                    <a:pt x="162" y="17"/>
                  </a:lnTo>
                  <a:lnTo>
                    <a:pt x="162" y="16"/>
                  </a:lnTo>
                  <a:lnTo>
                    <a:pt x="162" y="16"/>
                  </a:lnTo>
                  <a:lnTo>
                    <a:pt x="162" y="15"/>
                  </a:lnTo>
                  <a:lnTo>
                    <a:pt x="162" y="15"/>
                  </a:lnTo>
                  <a:lnTo>
                    <a:pt x="153" y="23"/>
                  </a:lnTo>
                  <a:lnTo>
                    <a:pt x="144" y="29"/>
                  </a:lnTo>
                  <a:lnTo>
                    <a:pt x="134" y="35"/>
                  </a:lnTo>
                  <a:lnTo>
                    <a:pt x="124" y="39"/>
                  </a:lnTo>
                  <a:lnTo>
                    <a:pt x="113" y="42"/>
                  </a:lnTo>
                  <a:lnTo>
                    <a:pt x="102" y="43"/>
                  </a:lnTo>
                  <a:lnTo>
                    <a:pt x="91" y="43"/>
                  </a:lnTo>
                  <a:lnTo>
                    <a:pt x="80" y="41"/>
                  </a:lnTo>
                  <a:lnTo>
                    <a:pt x="69" y="38"/>
                  </a:lnTo>
                  <a:lnTo>
                    <a:pt x="59" y="34"/>
                  </a:lnTo>
                  <a:lnTo>
                    <a:pt x="49" y="29"/>
                  </a:lnTo>
                  <a:lnTo>
                    <a:pt x="38" y="24"/>
                  </a:lnTo>
                  <a:lnTo>
                    <a:pt x="28" y="19"/>
                  </a:lnTo>
                  <a:lnTo>
                    <a:pt x="18" y="13"/>
                  </a:lnTo>
                  <a:lnTo>
                    <a:pt x="9"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0" name="Freeform 42"/>
            <p:cNvSpPr>
              <a:spLocks/>
            </p:cNvSpPr>
            <p:nvPr/>
          </p:nvSpPr>
          <p:spPr bwMode="auto">
            <a:xfrm>
              <a:off x="4538663" y="3951288"/>
              <a:ext cx="142875" cy="173038"/>
            </a:xfrm>
            <a:custGeom>
              <a:avLst/>
              <a:gdLst/>
              <a:ahLst/>
              <a:cxnLst>
                <a:cxn ang="0">
                  <a:pos x="90" y="0"/>
                </a:cxn>
                <a:cxn ang="0">
                  <a:pos x="88" y="11"/>
                </a:cxn>
                <a:cxn ang="0">
                  <a:pos x="87" y="22"/>
                </a:cxn>
                <a:cxn ang="0">
                  <a:pos x="85" y="33"/>
                </a:cxn>
                <a:cxn ang="0">
                  <a:pos x="83" y="43"/>
                </a:cxn>
                <a:cxn ang="0">
                  <a:pos x="80" y="53"/>
                </a:cxn>
                <a:cxn ang="0">
                  <a:pos x="76" y="63"/>
                </a:cxn>
                <a:cxn ang="0">
                  <a:pos x="71" y="72"/>
                </a:cxn>
                <a:cxn ang="0">
                  <a:pos x="64" y="81"/>
                </a:cxn>
                <a:cxn ang="0">
                  <a:pos x="58" y="87"/>
                </a:cxn>
                <a:cxn ang="0">
                  <a:pos x="51" y="91"/>
                </a:cxn>
                <a:cxn ang="0">
                  <a:pos x="44" y="95"/>
                </a:cxn>
                <a:cxn ang="0">
                  <a:pos x="36" y="98"/>
                </a:cxn>
                <a:cxn ang="0">
                  <a:pos x="27" y="100"/>
                </a:cxn>
                <a:cxn ang="0">
                  <a:pos x="19" y="102"/>
                </a:cxn>
                <a:cxn ang="0">
                  <a:pos x="11" y="104"/>
                </a:cxn>
                <a:cxn ang="0">
                  <a:pos x="3" y="105"/>
                </a:cxn>
                <a:cxn ang="0">
                  <a:pos x="2" y="105"/>
                </a:cxn>
                <a:cxn ang="0">
                  <a:pos x="1" y="106"/>
                </a:cxn>
                <a:cxn ang="0">
                  <a:pos x="0" y="108"/>
                </a:cxn>
                <a:cxn ang="0">
                  <a:pos x="1" y="109"/>
                </a:cxn>
                <a:cxn ang="0">
                  <a:pos x="11" y="108"/>
                </a:cxn>
                <a:cxn ang="0">
                  <a:pos x="20" y="107"/>
                </a:cxn>
                <a:cxn ang="0">
                  <a:pos x="29" y="105"/>
                </a:cxn>
                <a:cxn ang="0">
                  <a:pos x="37" y="103"/>
                </a:cxn>
                <a:cxn ang="0">
                  <a:pos x="45" y="99"/>
                </a:cxn>
                <a:cxn ang="0">
                  <a:pos x="52" y="95"/>
                </a:cxn>
                <a:cxn ang="0">
                  <a:pos x="59" y="90"/>
                </a:cxn>
                <a:cxn ang="0">
                  <a:pos x="66" y="83"/>
                </a:cxn>
                <a:cxn ang="0">
                  <a:pos x="73" y="75"/>
                </a:cxn>
                <a:cxn ang="0">
                  <a:pos x="78" y="65"/>
                </a:cxn>
                <a:cxn ang="0">
                  <a:pos x="82" y="55"/>
                </a:cxn>
                <a:cxn ang="0">
                  <a:pos x="84" y="44"/>
                </a:cxn>
                <a:cxn ang="0">
                  <a:pos x="86" y="33"/>
                </a:cxn>
                <a:cxn ang="0">
                  <a:pos x="88" y="22"/>
                </a:cxn>
                <a:cxn ang="0">
                  <a:pos x="89" y="11"/>
                </a:cxn>
                <a:cxn ang="0">
                  <a:pos x="90" y="0"/>
                </a:cxn>
                <a:cxn ang="0">
                  <a:pos x="90" y="0"/>
                </a:cxn>
                <a:cxn ang="0">
                  <a:pos x="90" y="0"/>
                </a:cxn>
                <a:cxn ang="0">
                  <a:pos x="90" y="0"/>
                </a:cxn>
                <a:cxn ang="0">
                  <a:pos x="90" y="0"/>
                </a:cxn>
                <a:cxn ang="0">
                  <a:pos x="90" y="0"/>
                </a:cxn>
              </a:cxnLst>
              <a:rect l="0" t="0" r="r" b="b"/>
              <a:pathLst>
                <a:path w="90" h="109">
                  <a:moveTo>
                    <a:pt x="90" y="0"/>
                  </a:moveTo>
                  <a:lnTo>
                    <a:pt x="88" y="11"/>
                  </a:lnTo>
                  <a:lnTo>
                    <a:pt x="87" y="22"/>
                  </a:lnTo>
                  <a:lnTo>
                    <a:pt x="85" y="33"/>
                  </a:lnTo>
                  <a:lnTo>
                    <a:pt x="83" y="43"/>
                  </a:lnTo>
                  <a:lnTo>
                    <a:pt x="80" y="53"/>
                  </a:lnTo>
                  <a:lnTo>
                    <a:pt x="76" y="63"/>
                  </a:lnTo>
                  <a:lnTo>
                    <a:pt x="71" y="72"/>
                  </a:lnTo>
                  <a:lnTo>
                    <a:pt x="64" y="81"/>
                  </a:lnTo>
                  <a:lnTo>
                    <a:pt x="58" y="87"/>
                  </a:lnTo>
                  <a:lnTo>
                    <a:pt x="51" y="91"/>
                  </a:lnTo>
                  <a:lnTo>
                    <a:pt x="44" y="95"/>
                  </a:lnTo>
                  <a:lnTo>
                    <a:pt x="36" y="98"/>
                  </a:lnTo>
                  <a:lnTo>
                    <a:pt x="27" y="100"/>
                  </a:lnTo>
                  <a:lnTo>
                    <a:pt x="19" y="102"/>
                  </a:lnTo>
                  <a:lnTo>
                    <a:pt x="11" y="104"/>
                  </a:lnTo>
                  <a:lnTo>
                    <a:pt x="3" y="105"/>
                  </a:lnTo>
                  <a:lnTo>
                    <a:pt x="2" y="105"/>
                  </a:lnTo>
                  <a:lnTo>
                    <a:pt x="1" y="106"/>
                  </a:lnTo>
                  <a:lnTo>
                    <a:pt x="0" y="108"/>
                  </a:lnTo>
                  <a:lnTo>
                    <a:pt x="1" y="109"/>
                  </a:lnTo>
                  <a:lnTo>
                    <a:pt x="11" y="108"/>
                  </a:lnTo>
                  <a:lnTo>
                    <a:pt x="20" y="107"/>
                  </a:lnTo>
                  <a:lnTo>
                    <a:pt x="29" y="105"/>
                  </a:lnTo>
                  <a:lnTo>
                    <a:pt x="37" y="103"/>
                  </a:lnTo>
                  <a:lnTo>
                    <a:pt x="45" y="99"/>
                  </a:lnTo>
                  <a:lnTo>
                    <a:pt x="52" y="95"/>
                  </a:lnTo>
                  <a:lnTo>
                    <a:pt x="59" y="90"/>
                  </a:lnTo>
                  <a:lnTo>
                    <a:pt x="66" y="83"/>
                  </a:lnTo>
                  <a:lnTo>
                    <a:pt x="73" y="75"/>
                  </a:lnTo>
                  <a:lnTo>
                    <a:pt x="78" y="65"/>
                  </a:lnTo>
                  <a:lnTo>
                    <a:pt x="82" y="55"/>
                  </a:lnTo>
                  <a:lnTo>
                    <a:pt x="84" y="44"/>
                  </a:lnTo>
                  <a:lnTo>
                    <a:pt x="86" y="33"/>
                  </a:lnTo>
                  <a:lnTo>
                    <a:pt x="88" y="22"/>
                  </a:lnTo>
                  <a:lnTo>
                    <a:pt x="89" y="11"/>
                  </a:lnTo>
                  <a:lnTo>
                    <a:pt x="90" y="0"/>
                  </a:lnTo>
                  <a:lnTo>
                    <a:pt x="90" y="0"/>
                  </a:lnTo>
                  <a:lnTo>
                    <a:pt x="90" y="0"/>
                  </a:lnTo>
                  <a:lnTo>
                    <a:pt x="90" y="0"/>
                  </a:lnTo>
                  <a:lnTo>
                    <a:pt x="90" y="0"/>
                  </a:lnTo>
                  <a:lnTo>
                    <a:pt x="9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1" name="Freeform 43"/>
            <p:cNvSpPr>
              <a:spLocks/>
            </p:cNvSpPr>
            <p:nvPr/>
          </p:nvSpPr>
          <p:spPr bwMode="auto">
            <a:xfrm>
              <a:off x="3687763" y="3568701"/>
              <a:ext cx="249238" cy="131763"/>
            </a:xfrm>
            <a:custGeom>
              <a:avLst/>
              <a:gdLst/>
              <a:ahLst/>
              <a:cxnLst>
                <a:cxn ang="0">
                  <a:pos x="157" y="0"/>
                </a:cxn>
                <a:cxn ang="0">
                  <a:pos x="148" y="1"/>
                </a:cxn>
                <a:cxn ang="0">
                  <a:pos x="139" y="1"/>
                </a:cxn>
                <a:cxn ang="0">
                  <a:pos x="131" y="3"/>
                </a:cxn>
                <a:cxn ang="0">
                  <a:pos x="122" y="5"/>
                </a:cxn>
                <a:cxn ang="0">
                  <a:pos x="114" y="8"/>
                </a:cxn>
                <a:cxn ang="0">
                  <a:pos x="106" y="12"/>
                </a:cxn>
                <a:cxn ang="0">
                  <a:pos x="99" y="16"/>
                </a:cxn>
                <a:cxn ang="0">
                  <a:pos x="91" y="20"/>
                </a:cxn>
                <a:cxn ang="0">
                  <a:pos x="80" y="29"/>
                </a:cxn>
                <a:cxn ang="0">
                  <a:pos x="71" y="39"/>
                </a:cxn>
                <a:cxn ang="0">
                  <a:pos x="61" y="51"/>
                </a:cxn>
                <a:cxn ang="0">
                  <a:pos x="51" y="62"/>
                </a:cxn>
                <a:cxn ang="0">
                  <a:pos x="40" y="71"/>
                </a:cxn>
                <a:cxn ang="0">
                  <a:pos x="28" y="76"/>
                </a:cxn>
                <a:cxn ang="0">
                  <a:pos x="16" y="76"/>
                </a:cxn>
                <a:cxn ang="0">
                  <a:pos x="1" y="69"/>
                </a:cxn>
                <a:cxn ang="0">
                  <a:pos x="1" y="69"/>
                </a:cxn>
                <a:cxn ang="0">
                  <a:pos x="0" y="69"/>
                </a:cxn>
                <a:cxn ang="0">
                  <a:pos x="0" y="69"/>
                </a:cxn>
                <a:cxn ang="0">
                  <a:pos x="0" y="70"/>
                </a:cxn>
                <a:cxn ang="0">
                  <a:pos x="5" y="74"/>
                </a:cxn>
                <a:cxn ang="0">
                  <a:pos x="12" y="79"/>
                </a:cxn>
                <a:cxn ang="0">
                  <a:pos x="18" y="81"/>
                </a:cxn>
                <a:cxn ang="0">
                  <a:pos x="25" y="83"/>
                </a:cxn>
                <a:cxn ang="0">
                  <a:pos x="32" y="83"/>
                </a:cxn>
                <a:cxn ang="0">
                  <a:pos x="38" y="82"/>
                </a:cxn>
                <a:cxn ang="0">
                  <a:pos x="44" y="79"/>
                </a:cxn>
                <a:cxn ang="0">
                  <a:pos x="51" y="74"/>
                </a:cxn>
                <a:cxn ang="0">
                  <a:pos x="55" y="69"/>
                </a:cxn>
                <a:cxn ang="0">
                  <a:pos x="59" y="64"/>
                </a:cxn>
                <a:cxn ang="0">
                  <a:pos x="62" y="59"/>
                </a:cxn>
                <a:cxn ang="0">
                  <a:pos x="66" y="54"/>
                </a:cxn>
                <a:cxn ang="0">
                  <a:pos x="69" y="49"/>
                </a:cxn>
                <a:cxn ang="0">
                  <a:pos x="73" y="43"/>
                </a:cxn>
                <a:cxn ang="0">
                  <a:pos x="77" y="38"/>
                </a:cxn>
                <a:cxn ang="0">
                  <a:pos x="81" y="34"/>
                </a:cxn>
                <a:cxn ang="0">
                  <a:pos x="88" y="26"/>
                </a:cxn>
                <a:cxn ang="0">
                  <a:pos x="97" y="20"/>
                </a:cxn>
                <a:cxn ang="0">
                  <a:pos x="106" y="14"/>
                </a:cxn>
                <a:cxn ang="0">
                  <a:pos x="115" y="10"/>
                </a:cxn>
                <a:cxn ang="0">
                  <a:pos x="126" y="6"/>
                </a:cxn>
                <a:cxn ang="0">
                  <a:pos x="135" y="4"/>
                </a:cxn>
                <a:cxn ang="0">
                  <a:pos x="146" y="1"/>
                </a:cxn>
                <a:cxn ang="0">
                  <a:pos x="157" y="0"/>
                </a:cxn>
                <a:cxn ang="0">
                  <a:pos x="157" y="0"/>
                </a:cxn>
                <a:cxn ang="0">
                  <a:pos x="157" y="0"/>
                </a:cxn>
                <a:cxn ang="0">
                  <a:pos x="157" y="0"/>
                </a:cxn>
                <a:cxn ang="0">
                  <a:pos x="157" y="0"/>
                </a:cxn>
                <a:cxn ang="0">
                  <a:pos x="157" y="0"/>
                </a:cxn>
              </a:cxnLst>
              <a:rect l="0" t="0" r="r" b="b"/>
              <a:pathLst>
                <a:path w="157" h="83">
                  <a:moveTo>
                    <a:pt x="157" y="0"/>
                  </a:moveTo>
                  <a:lnTo>
                    <a:pt x="148" y="1"/>
                  </a:lnTo>
                  <a:lnTo>
                    <a:pt x="139" y="1"/>
                  </a:lnTo>
                  <a:lnTo>
                    <a:pt x="131" y="3"/>
                  </a:lnTo>
                  <a:lnTo>
                    <a:pt x="122" y="5"/>
                  </a:lnTo>
                  <a:lnTo>
                    <a:pt x="114" y="8"/>
                  </a:lnTo>
                  <a:lnTo>
                    <a:pt x="106" y="12"/>
                  </a:lnTo>
                  <a:lnTo>
                    <a:pt x="99" y="16"/>
                  </a:lnTo>
                  <a:lnTo>
                    <a:pt x="91" y="20"/>
                  </a:lnTo>
                  <a:lnTo>
                    <a:pt x="80" y="29"/>
                  </a:lnTo>
                  <a:lnTo>
                    <a:pt x="71" y="39"/>
                  </a:lnTo>
                  <a:lnTo>
                    <a:pt x="61" y="51"/>
                  </a:lnTo>
                  <a:lnTo>
                    <a:pt x="51" y="62"/>
                  </a:lnTo>
                  <a:lnTo>
                    <a:pt x="40" y="71"/>
                  </a:lnTo>
                  <a:lnTo>
                    <a:pt x="28" y="76"/>
                  </a:lnTo>
                  <a:lnTo>
                    <a:pt x="16" y="76"/>
                  </a:lnTo>
                  <a:lnTo>
                    <a:pt x="1" y="69"/>
                  </a:lnTo>
                  <a:lnTo>
                    <a:pt x="1" y="69"/>
                  </a:lnTo>
                  <a:lnTo>
                    <a:pt x="0" y="69"/>
                  </a:lnTo>
                  <a:lnTo>
                    <a:pt x="0" y="69"/>
                  </a:lnTo>
                  <a:lnTo>
                    <a:pt x="0" y="70"/>
                  </a:lnTo>
                  <a:lnTo>
                    <a:pt x="5" y="74"/>
                  </a:lnTo>
                  <a:lnTo>
                    <a:pt x="12" y="79"/>
                  </a:lnTo>
                  <a:lnTo>
                    <a:pt x="18" y="81"/>
                  </a:lnTo>
                  <a:lnTo>
                    <a:pt x="25" y="83"/>
                  </a:lnTo>
                  <a:lnTo>
                    <a:pt x="32" y="83"/>
                  </a:lnTo>
                  <a:lnTo>
                    <a:pt x="38" y="82"/>
                  </a:lnTo>
                  <a:lnTo>
                    <a:pt x="44" y="79"/>
                  </a:lnTo>
                  <a:lnTo>
                    <a:pt x="51" y="74"/>
                  </a:lnTo>
                  <a:lnTo>
                    <a:pt x="55" y="69"/>
                  </a:lnTo>
                  <a:lnTo>
                    <a:pt x="59" y="64"/>
                  </a:lnTo>
                  <a:lnTo>
                    <a:pt x="62" y="59"/>
                  </a:lnTo>
                  <a:lnTo>
                    <a:pt x="66" y="54"/>
                  </a:lnTo>
                  <a:lnTo>
                    <a:pt x="69" y="49"/>
                  </a:lnTo>
                  <a:lnTo>
                    <a:pt x="73" y="43"/>
                  </a:lnTo>
                  <a:lnTo>
                    <a:pt x="77" y="38"/>
                  </a:lnTo>
                  <a:lnTo>
                    <a:pt x="81" y="34"/>
                  </a:lnTo>
                  <a:lnTo>
                    <a:pt x="88" y="26"/>
                  </a:lnTo>
                  <a:lnTo>
                    <a:pt x="97" y="20"/>
                  </a:lnTo>
                  <a:lnTo>
                    <a:pt x="106" y="14"/>
                  </a:lnTo>
                  <a:lnTo>
                    <a:pt x="115" y="10"/>
                  </a:lnTo>
                  <a:lnTo>
                    <a:pt x="126" y="6"/>
                  </a:lnTo>
                  <a:lnTo>
                    <a:pt x="135" y="4"/>
                  </a:lnTo>
                  <a:lnTo>
                    <a:pt x="146" y="1"/>
                  </a:lnTo>
                  <a:lnTo>
                    <a:pt x="157" y="0"/>
                  </a:lnTo>
                  <a:lnTo>
                    <a:pt x="157" y="0"/>
                  </a:lnTo>
                  <a:lnTo>
                    <a:pt x="157" y="0"/>
                  </a:lnTo>
                  <a:lnTo>
                    <a:pt x="157" y="0"/>
                  </a:lnTo>
                  <a:lnTo>
                    <a:pt x="157" y="0"/>
                  </a:lnTo>
                  <a:lnTo>
                    <a:pt x="157"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2" name="Freeform 44"/>
            <p:cNvSpPr>
              <a:spLocks/>
            </p:cNvSpPr>
            <p:nvPr/>
          </p:nvSpPr>
          <p:spPr bwMode="auto">
            <a:xfrm>
              <a:off x="3663951" y="3644901"/>
              <a:ext cx="92075" cy="123825"/>
            </a:xfrm>
            <a:custGeom>
              <a:avLst/>
              <a:gdLst/>
              <a:ahLst/>
              <a:cxnLst>
                <a:cxn ang="0">
                  <a:pos x="0" y="0"/>
                </a:cxn>
                <a:cxn ang="0">
                  <a:pos x="1" y="13"/>
                </a:cxn>
                <a:cxn ang="0">
                  <a:pos x="4" y="26"/>
                </a:cxn>
                <a:cxn ang="0">
                  <a:pos x="9" y="38"/>
                </a:cxn>
                <a:cxn ang="0">
                  <a:pos x="16" y="49"/>
                </a:cxn>
                <a:cxn ang="0">
                  <a:pos x="24" y="58"/>
                </a:cxn>
                <a:cxn ang="0">
                  <a:pos x="34" y="66"/>
                </a:cxn>
                <a:cxn ang="0">
                  <a:pos x="45" y="73"/>
                </a:cxn>
                <a:cxn ang="0">
                  <a:pos x="57" y="78"/>
                </a:cxn>
                <a:cxn ang="0">
                  <a:pos x="58" y="78"/>
                </a:cxn>
                <a:cxn ang="0">
                  <a:pos x="58" y="77"/>
                </a:cxn>
                <a:cxn ang="0">
                  <a:pos x="58" y="77"/>
                </a:cxn>
                <a:cxn ang="0">
                  <a:pos x="58" y="76"/>
                </a:cxn>
                <a:cxn ang="0">
                  <a:pos x="46" y="71"/>
                </a:cxn>
                <a:cxn ang="0">
                  <a:pos x="36" y="64"/>
                </a:cxn>
                <a:cxn ang="0">
                  <a:pos x="26" y="56"/>
                </a:cxn>
                <a:cxn ang="0">
                  <a:pos x="18" y="47"/>
                </a:cxn>
                <a:cxn ang="0">
                  <a:pos x="11" y="36"/>
                </a:cxn>
                <a:cxn ang="0">
                  <a:pos x="6" y="25"/>
                </a:cxn>
                <a:cxn ang="0">
                  <a:pos x="2" y="13"/>
                </a:cxn>
                <a:cxn ang="0">
                  <a:pos x="0" y="0"/>
                </a:cxn>
                <a:cxn ang="0">
                  <a:pos x="0" y="0"/>
                </a:cxn>
                <a:cxn ang="0">
                  <a:pos x="0" y="0"/>
                </a:cxn>
                <a:cxn ang="0">
                  <a:pos x="0" y="0"/>
                </a:cxn>
                <a:cxn ang="0">
                  <a:pos x="0" y="0"/>
                </a:cxn>
                <a:cxn ang="0">
                  <a:pos x="0" y="0"/>
                </a:cxn>
              </a:cxnLst>
              <a:rect l="0" t="0" r="r" b="b"/>
              <a:pathLst>
                <a:path w="58" h="78">
                  <a:moveTo>
                    <a:pt x="0" y="0"/>
                  </a:moveTo>
                  <a:lnTo>
                    <a:pt x="1" y="13"/>
                  </a:lnTo>
                  <a:lnTo>
                    <a:pt x="4" y="26"/>
                  </a:lnTo>
                  <a:lnTo>
                    <a:pt x="9" y="38"/>
                  </a:lnTo>
                  <a:lnTo>
                    <a:pt x="16" y="49"/>
                  </a:lnTo>
                  <a:lnTo>
                    <a:pt x="24" y="58"/>
                  </a:lnTo>
                  <a:lnTo>
                    <a:pt x="34" y="66"/>
                  </a:lnTo>
                  <a:lnTo>
                    <a:pt x="45" y="73"/>
                  </a:lnTo>
                  <a:lnTo>
                    <a:pt x="57" y="78"/>
                  </a:lnTo>
                  <a:lnTo>
                    <a:pt x="58" y="78"/>
                  </a:lnTo>
                  <a:lnTo>
                    <a:pt x="58" y="77"/>
                  </a:lnTo>
                  <a:lnTo>
                    <a:pt x="58" y="77"/>
                  </a:lnTo>
                  <a:lnTo>
                    <a:pt x="58" y="76"/>
                  </a:lnTo>
                  <a:lnTo>
                    <a:pt x="46" y="71"/>
                  </a:lnTo>
                  <a:lnTo>
                    <a:pt x="36" y="64"/>
                  </a:lnTo>
                  <a:lnTo>
                    <a:pt x="26" y="56"/>
                  </a:lnTo>
                  <a:lnTo>
                    <a:pt x="18" y="47"/>
                  </a:lnTo>
                  <a:lnTo>
                    <a:pt x="11" y="36"/>
                  </a:lnTo>
                  <a:lnTo>
                    <a:pt x="6" y="25"/>
                  </a:lnTo>
                  <a:lnTo>
                    <a:pt x="2" y="1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3" name="Freeform 45"/>
            <p:cNvSpPr>
              <a:spLocks/>
            </p:cNvSpPr>
            <p:nvPr/>
          </p:nvSpPr>
          <p:spPr bwMode="auto">
            <a:xfrm>
              <a:off x="3692526" y="3744913"/>
              <a:ext cx="111125" cy="158750"/>
            </a:xfrm>
            <a:custGeom>
              <a:avLst/>
              <a:gdLst/>
              <a:ahLst/>
              <a:cxnLst>
                <a:cxn ang="0">
                  <a:pos x="0" y="1"/>
                </a:cxn>
                <a:cxn ang="0">
                  <a:pos x="1" y="18"/>
                </a:cxn>
                <a:cxn ang="0">
                  <a:pos x="4" y="34"/>
                </a:cxn>
                <a:cxn ang="0">
                  <a:pos x="9" y="50"/>
                </a:cxn>
                <a:cxn ang="0">
                  <a:pos x="17" y="65"/>
                </a:cxn>
                <a:cxn ang="0">
                  <a:pos x="21" y="71"/>
                </a:cxn>
                <a:cxn ang="0">
                  <a:pos x="27" y="76"/>
                </a:cxn>
                <a:cxn ang="0">
                  <a:pos x="33" y="81"/>
                </a:cxn>
                <a:cxn ang="0">
                  <a:pos x="40" y="86"/>
                </a:cxn>
                <a:cxn ang="0">
                  <a:pos x="47" y="89"/>
                </a:cxn>
                <a:cxn ang="0">
                  <a:pos x="54" y="93"/>
                </a:cxn>
                <a:cxn ang="0">
                  <a:pos x="61" y="96"/>
                </a:cxn>
                <a:cxn ang="0">
                  <a:pos x="68" y="100"/>
                </a:cxn>
                <a:cxn ang="0">
                  <a:pos x="69" y="100"/>
                </a:cxn>
                <a:cxn ang="0">
                  <a:pos x="70" y="99"/>
                </a:cxn>
                <a:cxn ang="0">
                  <a:pos x="70" y="98"/>
                </a:cxn>
                <a:cxn ang="0">
                  <a:pos x="70" y="97"/>
                </a:cxn>
                <a:cxn ang="0">
                  <a:pos x="64" y="94"/>
                </a:cxn>
                <a:cxn ang="0">
                  <a:pos x="59" y="90"/>
                </a:cxn>
                <a:cxn ang="0">
                  <a:pos x="54" y="86"/>
                </a:cxn>
                <a:cxn ang="0">
                  <a:pos x="48" y="83"/>
                </a:cxn>
                <a:cxn ang="0">
                  <a:pos x="43" y="79"/>
                </a:cxn>
                <a:cxn ang="0">
                  <a:pos x="38" y="75"/>
                </a:cxn>
                <a:cxn ang="0">
                  <a:pos x="33" y="71"/>
                </a:cxn>
                <a:cxn ang="0">
                  <a:pos x="28" y="67"/>
                </a:cxn>
                <a:cxn ang="0">
                  <a:pos x="21" y="61"/>
                </a:cxn>
                <a:cxn ang="0">
                  <a:pos x="16" y="54"/>
                </a:cxn>
                <a:cxn ang="0">
                  <a:pos x="11" y="45"/>
                </a:cxn>
                <a:cxn ang="0">
                  <a:pos x="7" y="37"/>
                </a:cxn>
                <a:cxn ang="0">
                  <a:pos x="5" y="27"/>
                </a:cxn>
                <a:cxn ang="0">
                  <a:pos x="2" y="18"/>
                </a:cxn>
                <a:cxn ang="0">
                  <a:pos x="1" y="9"/>
                </a:cxn>
                <a:cxn ang="0">
                  <a:pos x="0" y="0"/>
                </a:cxn>
                <a:cxn ang="0">
                  <a:pos x="0" y="0"/>
                </a:cxn>
                <a:cxn ang="0">
                  <a:pos x="0" y="0"/>
                </a:cxn>
                <a:cxn ang="0">
                  <a:pos x="0" y="0"/>
                </a:cxn>
                <a:cxn ang="0">
                  <a:pos x="0" y="1"/>
                </a:cxn>
                <a:cxn ang="0">
                  <a:pos x="0" y="1"/>
                </a:cxn>
              </a:cxnLst>
              <a:rect l="0" t="0" r="r" b="b"/>
              <a:pathLst>
                <a:path w="70" h="100">
                  <a:moveTo>
                    <a:pt x="0" y="1"/>
                  </a:moveTo>
                  <a:lnTo>
                    <a:pt x="1" y="18"/>
                  </a:lnTo>
                  <a:lnTo>
                    <a:pt x="4" y="34"/>
                  </a:lnTo>
                  <a:lnTo>
                    <a:pt x="9" y="50"/>
                  </a:lnTo>
                  <a:lnTo>
                    <a:pt x="17" y="65"/>
                  </a:lnTo>
                  <a:lnTo>
                    <a:pt x="21" y="71"/>
                  </a:lnTo>
                  <a:lnTo>
                    <a:pt x="27" y="76"/>
                  </a:lnTo>
                  <a:lnTo>
                    <a:pt x="33" y="81"/>
                  </a:lnTo>
                  <a:lnTo>
                    <a:pt x="40" y="86"/>
                  </a:lnTo>
                  <a:lnTo>
                    <a:pt x="47" y="89"/>
                  </a:lnTo>
                  <a:lnTo>
                    <a:pt x="54" y="93"/>
                  </a:lnTo>
                  <a:lnTo>
                    <a:pt x="61" y="96"/>
                  </a:lnTo>
                  <a:lnTo>
                    <a:pt x="68" y="100"/>
                  </a:lnTo>
                  <a:lnTo>
                    <a:pt x="69" y="100"/>
                  </a:lnTo>
                  <a:lnTo>
                    <a:pt x="70" y="99"/>
                  </a:lnTo>
                  <a:lnTo>
                    <a:pt x="70" y="98"/>
                  </a:lnTo>
                  <a:lnTo>
                    <a:pt x="70" y="97"/>
                  </a:lnTo>
                  <a:lnTo>
                    <a:pt x="64" y="94"/>
                  </a:lnTo>
                  <a:lnTo>
                    <a:pt x="59" y="90"/>
                  </a:lnTo>
                  <a:lnTo>
                    <a:pt x="54" y="86"/>
                  </a:lnTo>
                  <a:lnTo>
                    <a:pt x="48" y="83"/>
                  </a:lnTo>
                  <a:lnTo>
                    <a:pt x="43" y="79"/>
                  </a:lnTo>
                  <a:lnTo>
                    <a:pt x="38" y="75"/>
                  </a:lnTo>
                  <a:lnTo>
                    <a:pt x="33" y="71"/>
                  </a:lnTo>
                  <a:lnTo>
                    <a:pt x="28" y="67"/>
                  </a:lnTo>
                  <a:lnTo>
                    <a:pt x="21" y="61"/>
                  </a:lnTo>
                  <a:lnTo>
                    <a:pt x="16" y="54"/>
                  </a:lnTo>
                  <a:lnTo>
                    <a:pt x="11" y="45"/>
                  </a:lnTo>
                  <a:lnTo>
                    <a:pt x="7" y="37"/>
                  </a:lnTo>
                  <a:lnTo>
                    <a:pt x="5" y="27"/>
                  </a:lnTo>
                  <a:lnTo>
                    <a:pt x="2" y="18"/>
                  </a:lnTo>
                  <a:lnTo>
                    <a:pt x="1" y="9"/>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4" name="Freeform 46"/>
            <p:cNvSpPr>
              <a:spLocks/>
            </p:cNvSpPr>
            <p:nvPr/>
          </p:nvSpPr>
          <p:spPr bwMode="auto">
            <a:xfrm>
              <a:off x="3743326" y="3867151"/>
              <a:ext cx="200025" cy="90488"/>
            </a:xfrm>
            <a:custGeom>
              <a:avLst/>
              <a:gdLst/>
              <a:ahLst/>
              <a:cxnLst>
                <a:cxn ang="0">
                  <a:pos x="0" y="0"/>
                </a:cxn>
                <a:cxn ang="0">
                  <a:pos x="3" y="10"/>
                </a:cxn>
                <a:cxn ang="0">
                  <a:pos x="7" y="18"/>
                </a:cxn>
                <a:cxn ang="0">
                  <a:pos x="12" y="25"/>
                </a:cxn>
                <a:cxn ang="0">
                  <a:pos x="18" y="32"/>
                </a:cxn>
                <a:cxn ang="0">
                  <a:pos x="24" y="38"/>
                </a:cxn>
                <a:cxn ang="0">
                  <a:pos x="31" y="43"/>
                </a:cxn>
                <a:cxn ang="0">
                  <a:pos x="39" y="48"/>
                </a:cxn>
                <a:cxn ang="0">
                  <a:pos x="47" y="52"/>
                </a:cxn>
                <a:cxn ang="0">
                  <a:pos x="58" y="56"/>
                </a:cxn>
                <a:cxn ang="0">
                  <a:pos x="68" y="57"/>
                </a:cxn>
                <a:cxn ang="0">
                  <a:pos x="77" y="56"/>
                </a:cxn>
                <a:cxn ang="0">
                  <a:pos x="87" y="54"/>
                </a:cxn>
                <a:cxn ang="0">
                  <a:pos x="96" y="50"/>
                </a:cxn>
                <a:cxn ang="0">
                  <a:pos x="105" y="45"/>
                </a:cxn>
                <a:cxn ang="0">
                  <a:pos x="114" y="41"/>
                </a:cxn>
                <a:cxn ang="0">
                  <a:pos x="123" y="36"/>
                </a:cxn>
                <a:cxn ang="0">
                  <a:pos x="125" y="34"/>
                </a:cxn>
                <a:cxn ang="0">
                  <a:pos x="126" y="32"/>
                </a:cxn>
                <a:cxn ang="0">
                  <a:pos x="126" y="29"/>
                </a:cxn>
                <a:cxn ang="0">
                  <a:pos x="124" y="28"/>
                </a:cxn>
                <a:cxn ang="0">
                  <a:pos x="121" y="28"/>
                </a:cxn>
                <a:cxn ang="0">
                  <a:pos x="119" y="28"/>
                </a:cxn>
                <a:cxn ang="0">
                  <a:pos x="116" y="28"/>
                </a:cxn>
                <a:cxn ang="0">
                  <a:pos x="114" y="29"/>
                </a:cxn>
                <a:cxn ang="0">
                  <a:pos x="111" y="29"/>
                </a:cxn>
                <a:cxn ang="0">
                  <a:pos x="109" y="29"/>
                </a:cxn>
                <a:cxn ang="0">
                  <a:pos x="106" y="30"/>
                </a:cxn>
                <a:cxn ang="0">
                  <a:pos x="104" y="30"/>
                </a:cxn>
                <a:cxn ang="0">
                  <a:pos x="99" y="32"/>
                </a:cxn>
                <a:cxn ang="0">
                  <a:pos x="94" y="33"/>
                </a:cxn>
                <a:cxn ang="0">
                  <a:pos x="90" y="33"/>
                </a:cxn>
                <a:cxn ang="0">
                  <a:pos x="85" y="34"/>
                </a:cxn>
                <a:cxn ang="0">
                  <a:pos x="80" y="34"/>
                </a:cxn>
                <a:cxn ang="0">
                  <a:pos x="76" y="34"/>
                </a:cxn>
                <a:cxn ang="0">
                  <a:pos x="71" y="34"/>
                </a:cxn>
                <a:cxn ang="0">
                  <a:pos x="66" y="34"/>
                </a:cxn>
                <a:cxn ang="0">
                  <a:pos x="57" y="33"/>
                </a:cxn>
                <a:cxn ang="0">
                  <a:pos x="47" y="32"/>
                </a:cxn>
                <a:cxn ang="0">
                  <a:pos x="37" y="29"/>
                </a:cxn>
                <a:cxn ang="0">
                  <a:pos x="27" y="26"/>
                </a:cxn>
                <a:cxn ang="0">
                  <a:pos x="19" y="22"/>
                </a:cxn>
                <a:cxn ang="0">
                  <a:pos x="11" y="16"/>
                </a:cxn>
                <a:cxn ang="0">
                  <a:pos x="5" y="9"/>
                </a:cxn>
                <a:cxn ang="0">
                  <a:pos x="0" y="0"/>
                </a:cxn>
                <a:cxn ang="0">
                  <a:pos x="0" y="0"/>
                </a:cxn>
                <a:cxn ang="0">
                  <a:pos x="0" y="0"/>
                </a:cxn>
                <a:cxn ang="0">
                  <a:pos x="0" y="0"/>
                </a:cxn>
                <a:cxn ang="0">
                  <a:pos x="0" y="0"/>
                </a:cxn>
                <a:cxn ang="0">
                  <a:pos x="0" y="0"/>
                </a:cxn>
              </a:cxnLst>
              <a:rect l="0" t="0" r="r" b="b"/>
              <a:pathLst>
                <a:path w="126" h="57">
                  <a:moveTo>
                    <a:pt x="0" y="0"/>
                  </a:moveTo>
                  <a:lnTo>
                    <a:pt x="3" y="10"/>
                  </a:lnTo>
                  <a:lnTo>
                    <a:pt x="7" y="18"/>
                  </a:lnTo>
                  <a:lnTo>
                    <a:pt x="12" y="25"/>
                  </a:lnTo>
                  <a:lnTo>
                    <a:pt x="18" y="32"/>
                  </a:lnTo>
                  <a:lnTo>
                    <a:pt x="24" y="38"/>
                  </a:lnTo>
                  <a:lnTo>
                    <a:pt x="31" y="43"/>
                  </a:lnTo>
                  <a:lnTo>
                    <a:pt x="39" y="48"/>
                  </a:lnTo>
                  <a:lnTo>
                    <a:pt x="47" y="52"/>
                  </a:lnTo>
                  <a:lnTo>
                    <a:pt x="58" y="56"/>
                  </a:lnTo>
                  <a:lnTo>
                    <a:pt x="68" y="57"/>
                  </a:lnTo>
                  <a:lnTo>
                    <a:pt x="77" y="56"/>
                  </a:lnTo>
                  <a:lnTo>
                    <a:pt x="87" y="54"/>
                  </a:lnTo>
                  <a:lnTo>
                    <a:pt x="96" y="50"/>
                  </a:lnTo>
                  <a:lnTo>
                    <a:pt x="105" y="45"/>
                  </a:lnTo>
                  <a:lnTo>
                    <a:pt x="114" y="41"/>
                  </a:lnTo>
                  <a:lnTo>
                    <a:pt x="123" y="36"/>
                  </a:lnTo>
                  <a:lnTo>
                    <a:pt x="125" y="34"/>
                  </a:lnTo>
                  <a:lnTo>
                    <a:pt x="126" y="32"/>
                  </a:lnTo>
                  <a:lnTo>
                    <a:pt x="126" y="29"/>
                  </a:lnTo>
                  <a:lnTo>
                    <a:pt x="124" y="28"/>
                  </a:lnTo>
                  <a:lnTo>
                    <a:pt x="121" y="28"/>
                  </a:lnTo>
                  <a:lnTo>
                    <a:pt x="119" y="28"/>
                  </a:lnTo>
                  <a:lnTo>
                    <a:pt x="116" y="28"/>
                  </a:lnTo>
                  <a:lnTo>
                    <a:pt x="114" y="29"/>
                  </a:lnTo>
                  <a:lnTo>
                    <a:pt x="111" y="29"/>
                  </a:lnTo>
                  <a:lnTo>
                    <a:pt x="109" y="29"/>
                  </a:lnTo>
                  <a:lnTo>
                    <a:pt x="106" y="30"/>
                  </a:lnTo>
                  <a:lnTo>
                    <a:pt x="104" y="30"/>
                  </a:lnTo>
                  <a:lnTo>
                    <a:pt x="99" y="32"/>
                  </a:lnTo>
                  <a:lnTo>
                    <a:pt x="94" y="33"/>
                  </a:lnTo>
                  <a:lnTo>
                    <a:pt x="90" y="33"/>
                  </a:lnTo>
                  <a:lnTo>
                    <a:pt x="85" y="34"/>
                  </a:lnTo>
                  <a:lnTo>
                    <a:pt x="80" y="34"/>
                  </a:lnTo>
                  <a:lnTo>
                    <a:pt x="76" y="34"/>
                  </a:lnTo>
                  <a:lnTo>
                    <a:pt x="71" y="34"/>
                  </a:lnTo>
                  <a:lnTo>
                    <a:pt x="66" y="34"/>
                  </a:lnTo>
                  <a:lnTo>
                    <a:pt x="57" y="33"/>
                  </a:lnTo>
                  <a:lnTo>
                    <a:pt x="47" y="32"/>
                  </a:lnTo>
                  <a:lnTo>
                    <a:pt x="37" y="29"/>
                  </a:lnTo>
                  <a:lnTo>
                    <a:pt x="27" y="26"/>
                  </a:lnTo>
                  <a:lnTo>
                    <a:pt x="19" y="22"/>
                  </a:lnTo>
                  <a:lnTo>
                    <a:pt x="11" y="16"/>
                  </a:lnTo>
                  <a:lnTo>
                    <a:pt x="5" y="9"/>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5" name="Freeform 47"/>
            <p:cNvSpPr>
              <a:spLocks/>
            </p:cNvSpPr>
            <p:nvPr/>
          </p:nvSpPr>
          <p:spPr bwMode="auto">
            <a:xfrm>
              <a:off x="4257676" y="3736976"/>
              <a:ext cx="176213" cy="423863"/>
            </a:xfrm>
            <a:custGeom>
              <a:avLst/>
              <a:gdLst/>
              <a:ahLst/>
              <a:cxnLst>
                <a:cxn ang="0">
                  <a:pos x="20" y="1"/>
                </a:cxn>
                <a:cxn ang="0">
                  <a:pos x="21" y="11"/>
                </a:cxn>
                <a:cxn ang="0">
                  <a:pos x="21" y="21"/>
                </a:cxn>
                <a:cxn ang="0">
                  <a:pos x="20" y="31"/>
                </a:cxn>
                <a:cxn ang="0">
                  <a:pos x="19" y="41"/>
                </a:cxn>
                <a:cxn ang="0">
                  <a:pos x="17" y="51"/>
                </a:cxn>
                <a:cxn ang="0">
                  <a:pos x="13" y="60"/>
                </a:cxn>
                <a:cxn ang="0">
                  <a:pos x="9" y="69"/>
                </a:cxn>
                <a:cxn ang="0">
                  <a:pos x="5" y="78"/>
                </a:cxn>
                <a:cxn ang="0">
                  <a:pos x="0" y="94"/>
                </a:cxn>
                <a:cxn ang="0">
                  <a:pos x="0" y="110"/>
                </a:cxn>
                <a:cxn ang="0">
                  <a:pos x="3" y="127"/>
                </a:cxn>
                <a:cxn ang="0">
                  <a:pos x="9" y="142"/>
                </a:cxn>
                <a:cxn ang="0">
                  <a:pos x="13" y="152"/>
                </a:cxn>
                <a:cxn ang="0">
                  <a:pos x="17" y="161"/>
                </a:cxn>
                <a:cxn ang="0">
                  <a:pos x="22" y="169"/>
                </a:cxn>
                <a:cxn ang="0">
                  <a:pos x="27" y="178"/>
                </a:cxn>
                <a:cxn ang="0">
                  <a:pos x="33" y="186"/>
                </a:cxn>
                <a:cxn ang="0">
                  <a:pos x="39" y="194"/>
                </a:cxn>
                <a:cxn ang="0">
                  <a:pos x="44" y="202"/>
                </a:cxn>
                <a:cxn ang="0">
                  <a:pos x="51" y="210"/>
                </a:cxn>
                <a:cxn ang="0">
                  <a:pos x="57" y="217"/>
                </a:cxn>
                <a:cxn ang="0">
                  <a:pos x="64" y="225"/>
                </a:cxn>
                <a:cxn ang="0">
                  <a:pos x="70" y="232"/>
                </a:cxn>
                <a:cxn ang="0">
                  <a:pos x="77" y="239"/>
                </a:cxn>
                <a:cxn ang="0">
                  <a:pos x="85" y="247"/>
                </a:cxn>
                <a:cxn ang="0">
                  <a:pos x="92" y="253"/>
                </a:cxn>
                <a:cxn ang="0">
                  <a:pos x="98" y="260"/>
                </a:cxn>
                <a:cxn ang="0">
                  <a:pos x="106" y="267"/>
                </a:cxn>
                <a:cxn ang="0">
                  <a:pos x="107" y="267"/>
                </a:cxn>
                <a:cxn ang="0">
                  <a:pos x="109" y="267"/>
                </a:cxn>
                <a:cxn ang="0">
                  <a:pos x="111" y="265"/>
                </a:cxn>
                <a:cxn ang="0">
                  <a:pos x="111" y="264"/>
                </a:cxn>
                <a:cxn ang="0">
                  <a:pos x="98" y="249"/>
                </a:cxn>
                <a:cxn ang="0">
                  <a:pos x="86" y="233"/>
                </a:cxn>
                <a:cxn ang="0">
                  <a:pos x="73" y="218"/>
                </a:cxn>
                <a:cxn ang="0">
                  <a:pos x="62" y="203"/>
                </a:cxn>
                <a:cxn ang="0">
                  <a:pos x="50" y="187"/>
                </a:cxn>
                <a:cxn ang="0">
                  <a:pos x="40" y="170"/>
                </a:cxn>
                <a:cxn ang="0">
                  <a:pos x="32" y="153"/>
                </a:cxn>
                <a:cxn ang="0">
                  <a:pos x="25" y="134"/>
                </a:cxn>
                <a:cxn ang="0">
                  <a:pos x="21" y="114"/>
                </a:cxn>
                <a:cxn ang="0">
                  <a:pos x="21" y="95"/>
                </a:cxn>
                <a:cxn ang="0">
                  <a:pos x="25" y="76"/>
                </a:cxn>
                <a:cxn ang="0">
                  <a:pos x="31" y="57"/>
                </a:cxn>
                <a:cxn ang="0">
                  <a:pos x="32" y="44"/>
                </a:cxn>
                <a:cxn ang="0">
                  <a:pos x="29" y="28"/>
                </a:cxn>
                <a:cxn ang="0">
                  <a:pos x="25" y="13"/>
                </a:cxn>
                <a:cxn ang="0">
                  <a:pos x="21" y="0"/>
                </a:cxn>
                <a:cxn ang="0">
                  <a:pos x="21" y="0"/>
                </a:cxn>
                <a:cxn ang="0">
                  <a:pos x="21" y="0"/>
                </a:cxn>
                <a:cxn ang="0">
                  <a:pos x="20" y="0"/>
                </a:cxn>
                <a:cxn ang="0">
                  <a:pos x="20" y="1"/>
                </a:cxn>
                <a:cxn ang="0">
                  <a:pos x="20" y="1"/>
                </a:cxn>
              </a:cxnLst>
              <a:rect l="0" t="0" r="r" b="b"/>
              <a:pathLst>
                <a:path w="111" h="267">
                  <a:moveTo>
                    <a:pt x="20" y="1"/>
                  </a:moveTo>
                  <a:lnTo>
                    <a:pt x="21" y="11"/>
                  </a:lnTo>
                  <a:lnTo>
                    <a:pt x="21" y="21"/>
                  </a:lnTo>
                  <a:lnTo>
                    <a:pt x="20" y="31"/>
                  </a:lnTo>
                  <a:lnTo>
                    <a:pt x="19" y="41"/>
                  </a:lnTo>
                  <a:lnTo>
                    <a:pt x="17" y="51"/>
                  </a:lnTo>
                  <a:lnTo>
                    <a:pt x="13" y="60"/>
                  </a:lnTo>
                  <a:lnTo>
                    <a:pt x="9" y="69"/>
                  </a:lnTo>
                  <a:lnTo>
                    <a:pt x="5" y="78"/>
                  </a:lnTo>
                  <a:lnTo>
                    <a:pt x="0" y="94"/>
                  </a:lnTo>
                  <a:lnTo>
                    <a:pt x="0" y="110"/>
                  </a:lnTo>
                  <a:lnTo>
                    <a:pt x="3" y="127"/>
                  </a:lnTo>
                  <a:lnTo>
                    <a:pt x="9" y="142"/>
                  </a:lnTo>
                  <a:lnTo>
                    <a:pt x="13" y="152"/>
                  </a:lnTo>
                  <a:lnTo>
                    <a:pt x="17" y="161"/>
                  </a:lnTo>
                  <a:lnTo>
                    <a:pt x="22" y="169"/>
                  </a:lnTo>
                  <a:lnTo>
                    <a:pt x="27" y="178"/>
                  </a:lnTo>
                  <a:lnTo>
                    <a:pt x="33" y="186"/>
                  </a:lnTo>
                  <a:lnTo>
                    <a:pt x="39" y="194"/>
                  </a:lnTo>
                  <a:lnTo>
                    <a:pt x="44" y="202"/>
                  </a:lnTo>
                  <a:lnTo>
                    <a:pt x="51" y="210"/>
                  </a:lnTo>
                  <a:lnTo>
                    <a:pt x="57" y="217"/>
                  </a:lnTo>
                  <a:lnTo>
                    <a:pt x="64" y="225"/>
                  </a:lnTo>
                  <a:lnTo>
                    <a:pt x="70" y="232"/>
                  </a:lnTo>
                  <a:lnTo>
                    <a:pt x="77" y="239"/>
                  </a:lnTo>
                  <a:lnTo>
                    <a:pt x="85" y="247"/>
                  </a:lnTo>
                  <a:lnTo>
                    <a:pt x="92" y="253"/>
                  </a:lnTo>
                  <a:lnTo>
                    <a:pt x="98" y="260"/>
                  </a:lnTo>
                  <a:lnTo>
                    <a:pt x="106" y="267"/>
                  </a:lnTo>
                  <a:lnTo>
                    <a:pt x="107" y="267"/>
                  </a:lnTo>
                  <a:lnTo>
                    <a:pt x="109" y="267"/>
                  </a:lnTo>
                  <a:lnTo>
                    <a:pt x="111" y="265"/>
                  </a:lnTo>
                  <a:lnTo>
                    <a:pt x="111" y="264"/>
                  </a:lnTo>
                  <a:lnTo>
                    <a:pt x="98" y="249"/>
                  </a:lnTo>
                  <a:lnTo>
                    <a:pt x="86" y="233"/>
                  </a:lnTo>
                  <a:lnTo>
                    <a:pt x="73" y="218"/>
                  </a:lnTo>
                  <a:lnTo>
                    <a:pt x="62" y="203"/>
                  </a:lnTo>
                  <a:lnTo>
                    <a:pt x="50" y="187"/>
                  </a:lnTo>
                  <a:lnTo>
                    <a:pt x="40" y="170"/>
                  </a:lnTo>
                  <a:lnTo>
                    <a:pt x="32" y="153"/>
                  </a:lnTo>
                  <a:lnTo>
                    <a:pt x="25" y="134"/>
                  </a:lnTo>
                  <a:lnTo>
                    <a:pt x="21" y="114"/>
                  </a:lnTo>
                  <a:lnTo>
                    <a:pt x="21" y="95"/>
                  </a:lnTo>
                  <a:lnTo>
                    <a:pt x="25" y="76"/>
                  </a:lnTo>
                  <a:lnTo>
                    <a:pt x="31" y="57"/>
                  </a:lnTo>
                  <a:lnTo>
                    <a:pt x="32" y="44"/>
                  </a:lnTo>
                  <a:lnTo>
                    <a:pt x="29" y="28"/>
                  </a:lnTo>
                  <a:lnTo>
                    <a:pt x="25" y="13"/>
                  </a:lnTo>
                  <a:lnTo>
                    <a:pt x="21" y="0"/>
                  </a:lnTo>
                  <a:lnTo>
                    <a:pt x="21" y="0"/>
                  </a:lnTo>
                  <a:lnTo>
                    <a:pt x="21" y="0"/>
                  </a:lnTo>
                  <a:lnTo>
                    <a:pt x="20" y="0"/>
                  </a:lnTo>
                  <a:lnTo>
                    <a:pt x="20" y="1"/>
                  </a:lnTo>
                  <a:lnTo>
                    <a:pt x="2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6" name="Freeform 48"/>
            <p:cNvSpPr>
              <a:spLocks/>
            </p:cNvSpPr>
            <p:nvPr/>
          </p:nvSpPr>
          <p:spPr bwMode="auto">
            <a:xfrm>
              <a:off x="4503738" y="4124326"/>
              <a:ext cx="142875" cy="95250"/>
            </a:xfrm>
            <a:custGeom>
              <a:avLst/>
              <a:gdLst/>
              <a:ahLst/>
              <a:cxnLst>
                <a:cxn ang="0">
                  <a:pos x="1" y="14"/>
                </a:cxn>
                <a:cxn ang="0">
                  <a:pos x="10" y="9"/>
                </a:cxn>
                <a:cxn ang="0">
                  <a:pos x="18" y="7"/>
                </a:cxn>
                <a:cxn ang="0">
                  <a:pos x="26" y="5"/>
                </a:cxn>
                <a:cxn ang="0">
                  <a:pos x="34" y="5"/>
                </a:cxn>
                <a:cxn ang="0">
                  <a:pos x="42" y="6"/>
                </a:cxn>
                <a:cxn ang="0">
                  <a:pos x="50" y="9"/>
                </a:cxn>
                <a:cxn ang="0">
                  <a:pos x="57" y="14"/>
                </a:cxn>
                <a:cxn ang="0">
                  <a:pos x="64" y="20"/>
                </a:cxn>
                <a:cxn ang="0">
                  <a:pos x="68" y="25"/>
                </a:cxn>
                <a:cxn ang="0">
                  <a:pos x="71" y="30"/>
                </a:cxn>
                <a:cxn ang="0">
                  <a:pos x="74" y="34"/>
                </a:cxn>
                <a:cxn ang="0">
                  <a:pos x="77" y="39"/>
                </a:cxn>
                <a:cxn ang="0">
                  <a:pos x="79" y="44"/>
                </a:cxn>
                <a:cxn ang="0">
                  <a:pos x="82" y="49"/>
                </a:cxn>
                <a:cxn ang="0">
                  <a:pos x="84" y="54"/>
                </a:cxn>
                <a:cxn ang="0">
                  <a:pos x="86" y="60"/>
                </a:cxn>
                <a:cxn ang="0">
                  <a:pos x="87" y="60"/>
                </a:cxn>
                <a:cxn ang="0">
                  <a:pos x="89" y="60"/>
                </a:cxn>
                <a:cxn ang="0">
                  <a:pos x="90" y="59"/>
                </a:cxn>
                <a:cxn ang="0">
                  <a:pos x="90" y="58"/>
                </a:cxn>
                <a:cxn ang="0">
                  <a:pos x="88" y="50"/>
                </a:cxn>
                <a:cxn ang="0">
                  <a:pos x="85" y="43"/>
                </a:cxn>
                <a:cxn ang="0">
                  <a:pos x="82" y="35"/>
                </a:cxn>
                <a:cxn ang="0">
                  <a:pos x="79" y="28"/>
                </a:cxn>
                <a:cxn ang="0">
                  <a:pos x="75" y="22"/>
                </a:cxn>
                <a:cxn ang="0">
                  <a:pos x="70" y="16"/>
                </a:cxn>
                <a:cxn ang="0">
                  <a:pos x="64" y="11"/>
                </a:cxn>
                <a:cxn ang="0">
                  <a:pos x="58" y="6"/>
                </a:cxn>
                <a:cxn ang="0">
                  <a:pos x="51" y="3"/>
                </a:cxn>
                <a:cxn ang="0">
                  <a:pos x="44" y="1"/>
                </a:cxn>
                <a:cxn ang="0">
                  <a:pos x="36" y="0"/>
                </a:cxn>
                <a:cxn ang="0">
                  <a:pos x="29" y="1"/>
                </a:cxn>
                <a:cxn ang="0">
                  <a:pos x="21" y="3"/>
                </a:cxn>
                <a:cxn ang="0">
                  <a:pos x="14" y="6"/>
                </a:cxn>
                <a:cxn ang="0">
                  <a:pos x="7" y="9"/>
                </a:cxn>
                <a:cxn ang="0">
                  <a:pos x="0" y="14"/>
                </a:cxn>
                <a:cxn ang="0">
                  <a:pos x="0" y="14"/>
                </a:cxn>
                <a:cxn ang="0">
                  <a:pos x="0" y="14"/>
                </a:cxn>
                <a:cxn ang="0">
                  <a:pos x="0" y="14"/>
                </a:cxn>
                <a:cxn ang="0">
                  <a:pos x="1" y="14"/>
                </a:cxn>
                <a:cxn ang="0">
                  <a:pos x="1" y="14"/>
                </a:cxn>
              </a:cxnLst>
              <a:rect l="0" t="0" r="r" b="b"/>
              <a:pathLst>
                <a:path w="90" h="60">
                  <a:moveTo>
                    <a:pt x="1" y="14"/>
                  </a:moveTo>
                  <a:lnTo>
                    <a:pt x="10" y="9"/>
                  </a:lnTo>
                  <a:lnTo>
                    <a:pt x="18" y="7"/>
                  </a:lnTo>
                  <a:lnTo>
                    <a:pt x="26" y="5"/>
                  </a:lnTo>
                  <a:lnTo>
                    <a:pt x="34" y="5"/>
                  </a:lnTo>
                  <a:lnTo>
                    <a:pt x="42" y="6"/>
                  </a:lnTo>
                  <a:lnTo>
                    <a:pt x="50" y="9"/>
                  </a:lnTo>
                  <a:lnTo>
                    <a:pt x="57" y="14"/>
                  </a:lnTo>
                  <a:lnTo>
                    <a:pt x="64" y="20"/>
                  </a:lnTo>
                  <a:lnTo>
                    <a:pt x="68" y="25"/>
                  </a:lnTo>
                  <a:lnTo>
                    <a:pt x="71" y="30"/>
                  </a:lnTo>
                  <a:lnTo>
                    <a:pt x="74" y="34"/>
                  </a:lnTo>
                  <a:lnTo>
                    <a:pt x="77" y="39"/>
                  </a:lnTo>
                  <a:lnTo>
                    <a:pt x="79" y="44"/>
                  </a:lnTo>
                  <a:lnTo>
                    <a:pt x="82" y="49"/>
                  </a:lnTo>
                  <a:lnTo>
                    <a:pt x="84" y="54"/>
                  </a:lnTo>
                  <a:lnTo>
                    <a:pt x="86" y="60"/>
                  </a:lnTo>
                  <a:lnTo>
                    <a:pt x="87" y="60"/>
                  </a:lnTo>
                  <a:lnTo>
                    <a:pt x="89" y="60"/>
                  </a:lnTo>
                  <a:lnTo>
                    <a:pt x="90" y="59"/>
                  </a:lnTo>
                  <a:lnTo>
                    <a:pt x="90" y="58"/>
                  </a:lnTo>
                  <a:lnTo>
                    <a:pt x="88" y="50"/>
                  </a:lnTo>
                  <a:lnTo>
                    <a:pt x="85" y="43"/>
                  </a:lnTo>
                  <a:lnTo>
                    <a:pt x="82" y="35"/>
                  </a:lnTo>
                  <a:lnTo>
                    <a:pt x="79" y="28"/>
                  </a:lnTo>
                  <a:lnTo>
                    <a:pt x="75" y="22"/>
                  </a:lnTo>
                  <a:lnTo>
                    <a:pt x="70" y="16"/>
                  </a:lnTo>
                  <a:lnTo>
                    <a:pt x="64" y="11"/>
                  </a:lnTo>
                  <a:lnTo>
                    <a:pt x="58" y="6"/>
                  </a:lnTo>
                  <a:lnTo>
                    <a:pt x="51" y="3"/>
                  </a:lnTo>
                  <a:lnTo>
                    <a:pt x="44" y="1"/>
                  </a:lnTo>
                  <a:lnTo>
                    <a:pt x="36" y="0"/>
                  </a:lnTo>
                  <a:lnTo>
                    <a:pt x="29" y="1"/>
                  </a:lnTo>
                  <a:lnTo>
                    <a:pt x="21" y="3"/>
                  </a:lnTo>
                  <a:lnTo>
                    <a:pt x="14" y="6"/>
                  </a:lnTo>
                  <a:lnTo>
                    <a:pt x="7" y="9"/>
                  </a:lnTo>
                  <a:lnTo>
                    <a:pt x="0" y="14"/>
                  </a:lnTo>
                  <a:lnTo>
                    <a:pt x="0" y="14"/>
                  </a:lnTo>
                  <a:lnTo>
                    <a:pt x="0" y="14"/>
                  </a:lnTo>
                  <a:lnTo>
                    <a:pt x="0" y="14"/>
                  </a:lnTo>
                  <a:lnTo>
                    <a:pt x="1" y="14"/>
                  </a:lnTo>
                  <a:lnTo>
                    <a:pt x="1" y="1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7" name="Freeform 49"/>
            <p:cNvSpPr>
              <a:spLocks/>
            </p:cNvSpPr>
            <p:nvPr/>
          </p:nvSpPr>
          <p:spPr bwMode="auto">
            <a:xfrm>
              <a:off x="4551363" y="4137026"/>
              <a:ext cx="66675" cy="107950"/>
            </a:xfrm>
            <a:custGeom>
              <a:avLst/>
              <a:gdLst/>
              <a:ahLst/>
              <a:cxnLst>
                <a:cxn ang="0">
                  <a:pos x="0" y="0"/>
                </a:cxn>
                <a:cxn ang="0">
                  <a:pos x="11" y="3"/>
                </a:cxn>
                <a:cxn ang="0">
                  <a:pos x="21" y="8"/>
                </a:cxn>
                <a:cxn ang="0">
                  <a:pos x="27" y="15"/>
                </a:cxn>
                <a:cxn ang="0">
                  <a:pos x="33" y="25"/>
                </a:cxn>
                <a:cxn ang="0">
                  <a:pos x="37" y="34"/>
                </a:cxn>
                <a:cxn ang="0">
                  <a:pos x="38" y="45"/>
                </a:cxn>
                <a:cxn ang="0">
                  <a:pos x="39" y="56"/>
                </a:cxn>
                <a:cxn ang="0">
                  <a:pos x="38" y="67"/>
                </a:cxn>
                <a:cxn ang="0">
                  <a:pos x="39" y="68"/>
                </a:cxn>
                <a:cxn ang="0">
                  <a:pos x="40" y="68"/>
                </a:cxn>
                <a:cxn ang="0">
                  <a:pos x="40" y="67"/>
                </a:cxn>
                <a:cxn ang="0">
                  <a:pos x="41" y="66"/>
                </a:cxn>
                <a:cxn ang="0">
                  <a:pos x="42" y="54"/>
                </a:cxn>
                <a:cxn ang="0">
                  <a:pos x="42" y="44"/>
                </a:cxn>
                <a:cxn ang="0">
                  <a:pos x="40" y="33"/>
                </a:cxn>
                <a:cxn ang="0">
                  <a:pos x="36" y="22"/>
                </a:cxn>
                <a:cxn ang="0">
                  <a:pos x="30" y="14"/>
                </a:cxn>
                <a:cxn ang="0">
                  <a:pos x="22" y="7"/>
                </a:cxn>
                <a:cxn ang="0">
                  <a:pos x="12" y="1"/>
                </a:cxn>
                <a:cxn ang="0">
                  <a:pos x="0" y="0"/>
                </a:cxn>
                <a:cxn ang="0">
                  <a:pos x="0" y="0"/>
                </a:cxn>
                <a:cxn ang="0">
                  <a:pos x="0" y="0"/>
                </a:cxn>
                <a:cxn ang="0">
                  <a:pos x="0" y="0"/>
                </a:cxn>
                <a:cxn ang="0">
                  <a:pos x="0" y="0"/>
                </a:cxn>
                <a:cxn ang="0">
                  <a:pos x="0" y="0"/>
                </a:cxn>
              </a:cxnLst>
              <a:rect l="0" t="0" r="r" b="b"/>
              <a:pathLst>
                <a:path w="42" h="68">
                  <a:moveTo>
                    <a:pt x="0" y="0"/>
                  </a:moveTo>
                  <a:lnTo>
                    <a:pt x="11" y="3"/>
                  </a:lnTo>
                  <a:lnTo>
                    <a:pt x="21" y="8"/>
                  </a:lnTo>
                  <a:lnTo>
                    <a:pt x="27" y="15"/>
                  </a:lnTo>
                  <a:lnTo>
                    <a:pt x="33" y="25"/>
                  </a:lnTo>
                  <a:lnTo>
                    <a:pt x="37" y="34"/>
                  </a:lnTo>
                  <a:lnTo>
                    <a:pt x="38" y="45"/>
                  </a:lnTo>
                  <a:lnTo>
                    <a:pt x="39" y="56"/>
                  </a:lnTo>
                  <a:lnTo>
                    <a:pt x="38" y="67"/>
                  </a:lnTo>
                  <a:lnTo>
                    <a:pt x="39" y="68"/>
                  </a:lnTo>
                  <a:lnTo>
                    <a:pt x="40" y="68"/>
                  </a:lnTo>
                  <a:lnTo>
                    <a:pt x="40" y="67"/>
                  </a:lnTo>
                  <a:lnTo>
                    <a:pt x="41" y="66"/>
                  </a:lnTo>
                  <a:lnTo>
                    <a:pt x="42" y="54"/>
                  </a:lnTo>
                  <a:lnTo>
                    <a:pt x="42" y="44"/>
                  </a:lnTo>
                  <a:lnTo>
                    <a:pt x="40" y="33"/>
                  </a:lnTo>
                  <a:lnTo>
                    <a:pt x="36" y="22"/>
                  </a:lnTo>
                  <a:lnTo>
                    <a:pt x="30" y="14"/>
                  </a:lnTo>
                  <a:lnTo>
                    <a:pt x="22" y="7"/>
                  </a:lnTo>
                  <a:lnTo>
                    <a:pt x="12" y="1"/>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8" name="Freeform 50"/>
            <p:cNvSpPr>
              <a:spLocks/>
            </p:cNvSpPr>
            <p:nvPr/>
          </p:nvSpPr>
          <p:spPr bwMode="auto">
            <a:xfrm>
              <a:off x="4513263" y="4146551"/>
              <a:ext cx="61913" cy="109538"/>
            </a:xfrm>
            <a:custGeom>
              <a:avLst/>
              <a:gdLst/>
              <a:ahLst/>
              <a:cxnLst>
                <a:cxn ang="0">
                  <a:pos x="0" y="0"/>
                </a:cxn>
                <a:cxn ang="0">
                  <a:pos x="4" y="2"/>
                </a:cxn>
                <a:cxn ang="0">
                  <a:pos x="8" y="5"/>
                </a:cxn>
                <a:cxn ang="0">
                  <a:pos x="11" y="8"/>
                </a:cxn>
                <a:cxn ang="0">
                  <a:pos x="15" y="11"/>
                </a:cxn>
                <a:cxn ang="0">
                  <a:pos x="19" y="14"/>
                </a:cxn>
                <a:cxn ang="0">
                  <a:pos x="22" y="17"/>
                </a:cxn>
                <a:cxn ang="0">
                  <a:pos x="26" y="21"/>
                </a:cxn>
                <a:cxn ang="0">
                  <a:pos x="28" y="24"/>
                </a:cxn>
                <a:cxn ang="0">
                  <a:pos x="34" y="35"/>
                </a:cxn>
                <a:cxn ang="0">
                  <a:pos x="36" y="46"/>
                </a:cxn>
                <a:cxn ang="0">
                  <a:pos x="36" y="57"/>
                </a:cxn>
                <a:cxn ang="0">
                  <a:pos x="34" y="69"/>
                </a:cxn>
                <a:cxn ang="0">
                  <a:pos x="34" y="69"/>
                </a:cxn>
                <a:cxn ang="0">
                  <a:pos x="34" y="69"/>
                </a:cxn>
                <a:cxn ang="0">
                  <a:pos x="35" y="69"/>
                </a:cxn>
                <a:cxn ang="0">
                  <a:pos x="35" y="68"/>
                </a:cxn>
                <a:cxn ang="0">
                  <a:pos x="38" y="59"/>
                </a:cxn>
                <a:cxn ang="0">
                  <a:pos x="39" y="50"/>
                </a:cxn>
                <a:cxn ang="0">
                  <a:pos x="39" y="42"/>
                </a:cxn>
                <a:cxn ang="0">
                  <a:pos x="36" y="33"/>
                </a:cxn>
                <a:cxn ang="0">
                  <a:pos x="33" y="27"/>
                </a:cxn>
                <a:cxn ang="0">
                  <a:pos x="30" y="23"/>
                </a:cxn>
                <a:cxn ang="0">
                  <a:pos x="26" y="18"/>
                </a:cxn>
                <a:cxn ang="0">
                  <a:pos x="21" y="14"/>
                </a:cxn>
                <a:cxn ang="0">
                  <a:pos x="16" y="10"/>
                </a:cxn>
                <a:cxn ang="0">
                  <a:pos x="11" y="6"/>
                </a:cxn>
                <a:cxn ang="0">
                  <a:pos x="5" y="3"/>
                </a:cxn>
                <a:cxn ang="0">
                  <a:pos x="0" y="0"/>
                </a:cxn>
                <a:cxn ang="0">
                  <a:pos x="0" y="0"/>
                </a:cxn>
                <a:cxn ang="0">
                  <a:pos x="0" y="0"/>
                </a:cxn>
                <a:cxn ang="0">
                  <a:pos x="0" y="0"/>
                </a:cxn>
                <a:cxn ang="0">
                  <a:pos x="0" y="0"/>
                </a:cxn>
                <a:cxn ang="0">
                  <a:pos x="0" y="0"/>
                </a:cxn>
              </a:cxnLst>
              <a:rect l="0" t="0" r="r" b="b"/>
              <a:pathLst>
                <a:path w="39" h="69">
                  <a:moveTo>
                    <a:pt x="0" y="0"/>
                  </a:moveTo>
                  <a:lnTo>
                    <a:pt x="4" y="2"/>
                  </a:lnTo>
                  <a:lnTo>
                    <a:pt x="8" y="5"/>
                  </a:lnTo>
                  <a:lnTo>
                    <a:pt x="11" y="8"/>
                  </a:lnTo>
                  <a:lnTo>
                    <a:pt x="15" y="11"/>
                  </a:lnTo>
                  <a:lnTo>
                    <a:pt x="19" y="14"/>
                  </a:lnTo>
                  <a:lnTo>
                    <a:pt x="22" y="17"/>
                  </a:lnTo>
                  <a:lnTo>
                    <a:pt x="26" y="21"/>
                  </a:lnTo>
                  <a:lnTo>
                    <a:pt x="28" y="24"/>
                  </a:lnTo>
                  <a:lnTo>
                    <a:pt x="34" y="35"/>
                  </a:lnTo>
                  <a:lnTo>
                    <a:pt x="36" y="46"/>
                  </a:lnTo>
                  <a:lnTo>
                    <a:pt x="36" y="57"/>
                  </a:lnTo>
                  <a:lnTo>
                    <a:pt x="34" y="69"/>
                  </a:lnTo>
                  <a:lnTo>
                    <a:pt x="34" y="69"/>
                  </a:lnTo>
                  <a:lnTo>
                    <a:pt x="34" y="69"/>
                  </a:lnTo>
                  <a:lnTo>
                    <a:pt x="35" y="69"/>
                  </a:lnTo>
                  <a:lnTo>
                    <a:pt x="35" y="68"/>
                  </a:lnTo>
                  <a:lnTo>
                    <a:pt x="38" y="59"/>
                  </a:lnTo>
                  <a:lnTo>
                    <a:pt x="39" y="50"/>
                  </a:lnTo>
                  <a:lnTo>
                    <a:pt x="39" y="42"/>
                  </a:lnTo>
                  <a:lnTo>
                    <a:pt x="36" y="33"/>
                  </a:lnTo>
                  <a:lnTo>
                    <a:pt x="33" y="27"/>
                  </a:lnTo>
                  <a:lnTo>
                    <a:pt x="30" y="23"/>
                  </a:lnTo>
                  <a:lnTo>
                    <a:pt x="26" y="18"/>
                  </a:lnTo>
                  <a:lnTo>
                    <a:pt x="21" y="14"/>
                  </a:lnTo>
                  <a:lnTo>
                    <a:pt x="16" y="10"/>
                  </a:lnTo>
                  <a:lnTo>
                    <a:pt x="11" y="6"/>
                  </a:lnTo>
                  <a:lnTo>
                    <a:pt x="5"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29" name="Freeform 51"/>
            <p:cNvSpPr>
              <a:spLocks/>
            </p:cNvSpPr>
            <p:nvPr/>
          </p:nvSpPr>
          <p:spPr bwMode="auto">
            <a:xfrm>
              <a:off x="4454526" y="4191001"/>
              <a:ext cx="103188" cy="60325"/>
            </a:xfrm>
            <a:custGeom>
              <a:avLst/>
              <a:gdLst/>
              <a:ahLst/>
              <a:cxnLst>
                <a:cxn ang="0">
                  <a:pos x="0" y="1"/>
                </a:cxn>
                <a:cxn ang="0">
                  <a:pos x="3" y="12"/>
                </a:cxn>
                <a:cxn ang="0">
                  <a:pos x="7" y="21"/>
                </a:cxn>
                <a:cxn ang="0">
                  <a:pos x="14" y="29"/>
                </a:cxn>
                <a:cxn ang="0">
                  <a:pos x="22" y="34"/>
                </a:cxn>
                <a:cxn ang="0">
                  <a:pos x="31" y="37"/>
                </a:cxn>
                <a:cxn ang="0">
                  <a:pos x="42" y="38"/>
                </a:cxn>
                <a:cxn ang="0">
                  <a:pos x="53" y="37"/>
                </a:cxn>
                <a:cxn ang="0">
                  <a:pos x="64" y="34"/>
                </a:cxn>
                <a:cxn ang="0">
                  <a:pos x="65" y="33"/>
                </a:cxn>
                <a:cxn ang="0">
                  <a:pos x="65" y="32"/>
                </a:cxn>
                <a:cxn ang="0">
                  <a:pos x="65" y="31"/>
                </a:cxn>
                <a:cxn ang="0">
                  <a:pos x="64" y="30"/>
                </a:cxn>
                <a:cxn ang="0">
                  <a:pos x="59" y="31"/>
                </a:cxn>
                <a:cxn ang="0">
                  <a:pos x="53" y="31"/>
                </a:cxn>
                <a:cxn ang="0">
                  <a:pos x="48" y="31"/>
                </a:cxn>
                <a:cxn ang="0">
                  <a:pos x="42" y="31"/>
                </a:cxn>
                <a:cxn ang="0">
                  <a:pos x="37" y="31"/>
                </a:cxn>
                <a:cxn ang="0">
                  <a:pos x="32" y="30"/>
                </a:cxn>
                <a:cxn ang="0">
                  <a:pos x="27" y="30"/>
                </a:cxn>
                <a:cxn ang="0">
                  <a:pos x="21" y="28"/>
                </a:cxn>
                <a:cxn ang="0">
                  <a:pos x="16" y="26"/>
                </a:cxn>
                <a:cxn ang="0">
                  <a:pos x="12" y="24"/>
                </a:cxn>
                <a:cxn ang="0">
                  <a:pos x="10" y="21"/>
                </a:cxn>
                <a:cxn ang="0">
                  <a:pos x="7" y="18"/>
                </a:cxn>
                <a:cxn ang="0">
                  <a:pos x="4" y="14"/>
                </a:cxn>
                <a:cxn ang="0">
                  <a:pos x="3" y="10"/>
                </a:cxn>
                <a:cxn ang="0">
                  <a:pos x="1" y="5"/>
                </a:cxn>
                <a:cxn ang="0">
                  <a:pos x="0" y="0"/>
                </a:cxn>
                <a:cxn ang="0">
                  <a:pos x="0" y="0"/>
                </a:cxn>
                <a:cxn ang="0">
                  <a:pos x="0" y="0"/>
                </a:cxn>
                <a:cxn ang="0">
                  <a:pos x="0" y="0"/>
                </a:cxn>
                <a:cxn ang="0">
                  <a:pos x="0" y="1"/>
                </a:cxn>
                <a:cxn ang="0">
                  <a:pos x="0" y="1"/>
                </a:cxn>
              </a:cxnLst>
              <a:rect l="0" t="0" r="r" b="b"/>
              <a:pathLst>
                <a:path w="65" h="38">
                  <a:moveTo>
                    <a:pt x="0" y="1"/>
                  </a:moveTo>
                  <a:lnTo>
                    <a:pt x="3" y="12"/>
                  </a:lnTo>
                  <a:lnTo>
                    <a:pt x="7" y="21"/>
                  </a:lnTo>
                  <a:lnTo>
                    <a:pt x="14" y="29"/>
                  </a:lnTo>
                  <a:lnTo>
                    <a:pt x="22" y="34"/>
                  </a:lnTo>
                  <a:lnTo>
                    <a:pt x="31" y="37"/>
                  </a:lnTo>
                  <a:lnTo>
                    <a:pt x="42" y="38"/>
                  </a:lnTo>
                  <a:lnTo>
                    <a:pt x="53" y="37"/>
                  </a:lnTo>
                  <a:lnTo>
                    <a:pt x="64" y="34"/>
                  </a:lnTo>
                  <a:lnTo>
                    <a:pt x="65" y="33"/>
                  </a:lnTo>
                  <a:lnTo>
                    <a:pt x="65" y="32"/>
                  </a:lnTo>
                  <a:lnTo>
                    <a:pt x="65" y="31"/>
                  </a:lnTo>
                  <a:lnTo>
                    <a:pt x="64" y="30"/>
                  </a:lnTo>
                  <a:lnTo>
                    <a:pt x="59" y="31"/>
                  </a:lnTo>
                  <a:lnTo>
                    <a:pt x="53" y="31"/>
                  </a:lnTo>
                  <a:lnTo>
                    <a:pt x="48" y="31"/>
                  </a:lnTo>
                  <a:lnTo>
                    <a:pt x="42" y="31"/>
                  </a:lnTo>
                  <a:lnTo>
                    <a:pt x="37" y="31"/>
                  </a:lnTo>
                  <a:lnTo>
                    <a:pt x="32" y="30"/>
                  </a:lnTo>
                  <a:lnTo>
                    <a:pt x="27" y="30"/>
                  </a:lnTo>
                  <a:lnTo>
                    <a:pt x="21" y="28"/>
                  </a:lnTo>
                  <a:lnTo>
                    <a:pt x="16" y="26"/>
                  </a:lnTo>
                  <a:lnTo>
                    <a:pt x="12" y="24"/>
                  </a:lnTo>
                  <a:lnTo>
                    <a:pt x="10" y="21"/>
                  </a:lnTo>
                  <a:lnTo>
                    <a:pt x="7" y="18"/>
                  </a:lnTo>
                  <a:lnTo>
                    <a:pt x="4" y="14"/>
                  </a:lnTo>
                  <a:lnTo>
                    <a:pt x="3" y="10"/>
                  </a:lnTo>
                  <a:lnTo>
                    <a:pt x="1" y="5"/>
                  </a:lnTo>
                  <a:lnTo>
                    <a:pt x="0" y="0"/>
                  </a:lnTo>
                  <a:lnTo>
                    <a:pt x="0" y="0"/>
                  </a:lnTo>
                  <a:lnTo>
                    <a:pt x="0" y="0"/>
                  </a:lnTo>
                  <a:lnTo>
                    <a:pt x="0" y="0"/>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0" name="Freeform 52"/>
            <p:cNvSpPr>
              <a:spLocks/>
            </p:cNvSpPr>
            <p:nvPr/>
          </p:nvSpPr>
          <p:spPr bwMode="auto">
            <a:xfrm>
              <a:off x="4559301" y="4225926"/>
              <a:ext cx="65088" cy="36513"/>
            </a:xfrm>
            <a:custGeom>
              <a:avLst/>
              <a:gdLst/>
              <a:ahLst/>
              <a:cxnLst>
                <a:cxn ang="0">
                  <a:pos x="0" y="0"/>
                </a:cxn>
                <a:cxn ang="0">
                  <a:pos x="2" y="5"/>
                </a:cxn>
                <a:cxn ang="0">
                  <a:pos x="5" y="9"/>
                </a:cxn>
                <a:cxn ang="0">
                  <a:pos x="8" y="13"/>
                </a:cxn>
                <a:cxn ang="0">
                  <a:pos x="13" y="16"/>
                </a:cxn>
                <a:cxn ang="0">
                  <a:pos x="15" y="17"/>
                </a:cxn>
                <a:cxn ang="0">
                  <a:pos x="18" y="18"/>
                </a:cxn>
                <a:cxn ang="0">
                  <a:pos x="21" y="19"/>
                </a:cxn>
                <a:cxn ang="0">
                  <a:pos x="24" y="20"/>
                </a:cxn>
                <a:cxn ang="0">
                  <a:pos x="27" y="21"/>
                </a:cxn>
                <a:cxn ang="0">
                  <a:pos x="30" y="21"/>
                </a:cxn>
                <a:cxn ang="0">
                  <a:pos x="33" y="22"/>
                </a:cxn>
                <a:cxn ang="0">
                  <a:pos x="36" y="23"/>
                </a:cxn>
                <a:cxn ang="0">
                  <a:pos x="37" y="22"/>
                </a:cxn>
                <a:cxn ang="0">
                  <a:pos x="39" y="20"/>
                </a:cxn>
                <a:cxn ang="0">
                  <a:pos x="41" y="18"/>
                </a:cxn>
                <a:cxn ang="0">
                  <a:pos x="41" y="16"/>
                </a:cxn>
                <a:cxn ang="0">
                  <a:pos x="40" y="13"/>
                </a:cxn>
                <a:cxn ang="0">
                  <a:pos x="38" y="11"/>
                </a:cxn>
                <a:cxn ang="0">
                  <a:pos x="36" y="9"/>
                </a:cxn>
                <a:cxn ang="0">
                  <a:pos x="34" y="8"/>
                </a:cxn>
                <a:cxn ang="0">
                  <a:pos x="32" y="8"/>
                </a:cxn>
                <a:cxn ang="0">
                  <a:pos x="29" y="7"/>
                </a:cxn>
                <a:cxn ang="0">
                  <a:pos x="27" y="7"/>
                </a:cxn>
                <a:cxn ang="0">
                  <a:pos x="24" y="8"/>
                </a:cxn>
                <a:cxn ang="0">
                  <a:pos x="20" y="8"/>
                </a:cxn>
                <a:cxn ang="0">
                  <a:pos x="17" y="9"/>
                </a:cxn>
                <a:cxn ang="0">
                  <a:pos x="14" y="9"/>
                </a:cxn>
                <a:cxn ang="0">
                  <a:pos x="11" y="9"/>
                </a:cxn>
                <a:cxn ang="0">
                  <a:pos x="8" y="7"/>
                </a:cxn>
                <a:cxn ang="0">
                  <a:pos x="5" y="5"/>
                </a:cxn>
                <a:cxn ang="0">
                  <a:pos x="3" y="2"/>
                </a:cxn>
                <a:cxn ang="0">
                  <a:pos x="1" y="0"/>
                </a:cxn>
                <a:cxn ang="0">
                  <a:pos x="0" y="0"/>
                </a:cxn>
                <a:cxn ang="0">
                  <a:pos x="0" y="0"/>
                </a:cxn>
                <a:cxn ang="0">
                  <a:pos x="0" y="0"/>
                </a:cxn>
                <a:cxn ang="0">
                  <a:pos x="0" y="0"/>
                </a:cxn>
                <a:cxn ang="0">
                  <a:pos x="0" y="0"/>
                </a:cxn>
              </a:cxnLst>
              <a:rect l="0" t="0" r="r" b="b"/>
              <a:pathLst>
                <a:path w="41" h="23">
                  <a:moveTo>
                    <a:pt x="0" y="0"/>
                  </a:moveTo>
                  <a:lnTo>
                    <a:pt x="2" y="5"/>
                  </a:lnTo>
                  <a:lnTo>
                    <a:pt x="5" y="9"/>
                  </a:lnTo>
                  <a:lnTo>
                    <a:pt x="8" y="13"/>
                  </a:lnTo>
                  <a:lnTo>
                    <a:pt x="13" y="16"/>
                  </a:lnTo>
                  <a:lnTo>
                    <a:pt x="15" y="17"/>
                  </a:lnTo>
                  <a:lnTo>
                    <a:pt x="18" y="18"/>
                  </a:lnTo>
                  <a:lnTo>
                    <a:pt x="21" y="19"/>
                  </a:lnTo>
                  <a:lnTo>
                    <a:pt x="24" y="20"/>
                  </a:lnTo>
                  <a:lnTo>
                    <a:pt x="27" y="21"/>
                  </a:lnTo>
                  <a:lnTo>
                    <a:pt x="30" y="21"/>
                  </a:lnTo>
                  <a:lnTo>
                    <a:pt x="33" y="22"/>
                  </a:lnTo>
                  <a:lnTo>
                    <a:pt x="36" y="23"/>
                  </a:lnTo>
                  <a:lnTo>
                    <a:pt x="37" y="22"/>
                  </a:lnTo>
                  <a:lnTo>
                    <a:pt x="39" y="20"/>
                  </a:lnTo>
                  <a:lnTo>
                    <a:pt x="41" y="18"/>
                  </a:lnTo>
                  <a:lnTo>
                    <a:pt x="41" y="16"/>
                  </a:lnTo>
                  <a:lnTo>
                    <a:pt x="40" y="13"/>
                  </a:lnTo>
                  <a:lnTo>
                    <a:pt x="38" y="11"/>
                  </a:lnTo>
                  <a:lnTo>
                    <a:pt x="36" y="9"/>
                  </a:lnTo>
                  <a:lnTo>
                    <a:pt x="34" y="8"/>
                  </a:lnTo>
                  <a:lnTo>
                    <a:pt x="32" y="8"/>
                  </a:lnTo>
                  <a:lnTo>
                    <a:pt x="29" y="7"/>
                  </a:lnTo>
                  <a:lnTo>
                    <a:pt x="27" y="7"/>
                  </a:lnTo>
                  <a:lnTo>
                    <a:pt x="24" y="8"/>
                  </a:lnTo>
                  <a:lnTo>
                    <a:pt x="20" y="8"/>
                  </a:lnTo>
                  <a:lnTo>
                    <a:pt x="17" y="9"/>
                  </a:lnTo>
                  <a:lnTo>
                    <a:pt x="14" y="9"/>
                  </a:lnTo>
                  <a:lnTo>
                    <a:pt x="11" y="9"/>
                  </a:lnTo>
                  <a:lnTo>
                    <a:pt x="8" y="7"/>
                  </a:lnTo>
                  <a:lnTo>
                    <a:pt x="5" y="5"/>
                  </a:lnTo>
                  <a:lnTo>
                    <a:pt x="3" y="2"/>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1" name="Freeform 53"/>
            <p:cNvSpPr>
              <a:spLocks/>
            </p:cNvSpPr>
            <p:nvPr/>
          </p:nvSpPr>
          <p:spPr bwMode="auto">
            <a:xfrm>
              <a:off x="4605338" y="4222751"/>
              <a:ext cx="36513" cy="15875"/>
            </a:xfrm>
            <a:custGeom>
              <a:avLst/>
              <a:gdLst/>
              <a:ahLst/>
              <a:cxnLst>
                <a:cxn ang="0">
                  <a:pos x="0" y="10"/>
                </a:cxn>
                <a:cxn ang="0">
                  <a:pos x="3" y="9"/>
                </a:cxn>
                <a:cxn ang="0">
                  <a:pos x="6" y="9"/>
                </a:cxn>
                <a:cxn ang="0">
                  <a:pos x="8" y="7"/>
                </a:cxn>
                <a:cxn ang="0">
                  <a:pos x="11" y="7"/>
                </a:cxn>
                <a:cxn ang="0">
                  <a:pos x="14" y="6"/>
                </a:cxn>
                <a:cxn ang="0">
                  <a:pos x="17" y="5"/>
                </a:cxn>
                <a:cxn ang="0">
                  <a:pos x="19" y="4"/>
                </a:cxn>
                <a:cxn ang="0">
                  <a:pos x="22" y="3"/>
                </a:cxn>
                <a:cxn ang="0">
                  <a:pos x="22" y="2"/>
                </a:cxn>
                <a:cxn ang="0">
                  <a:pos x="23" y="2"/>
                </a:cxn>
                <a:cxn ang="0">
                  <a:pos x="22" y="1"/>
                </a:cxn>
                <a:cxn ang="0">
                  <a:pos x="22" y="0"/>
                </a:cxn>
                <a:cxn ang="0">
                  <a:pos x="19" y="2"/>
                </a:cxn>
                <a:cxn ang="0">
                  <a:pos x="17" y="2"/>
                </a:cxn>
                <a:cxn ang="0">
                  <a:pos x="14" y="3"/>
                </a:cxn>
                <a:cxn ang="0">
                  <a:pos x="11" y="4"/>
                </a:cxn>
                <a:cxn ang="0">
                  <a:pos x="8" y="6"/>
                </a:cxn>
                <a:cxn ang="0">
                  <a:pos x="6" y="7"/>
                </a:cxn>
                <a:cxn ang="0">
                  <a:pos x="3" y="9"/>
                </a:cxn>
                <a:cxn ang="0">
                  <a:pos x="0" y="10"/>
                </a:cxn>
                <a:cxn ang="0">
                  <a:pos x="0" y="10"/>
                </a:cxn>
                <a:cxn ang="0">
                  <a:pos x="0" y="10"/>
                </a:cxn>
                <a:cxn ang="0">
                  <a:pos x="0" y="10"/>
                </a:cxn>
                <a:cxn ang="0">
                  <a:pos x="0" y="10"/>
                </a:cxn>
                <a:cxn ang="0">
                  <a:pos x="0" y="10"/>
                </a:cxn>
              </a:cxnLst>
              <a:rect l="0" t="0" r="r" b="b"/>
              <a:pathLst>
                <a:path w="23" h="10">
                  <a:moveTo>
                    <a:pt x="0" y="10"/>
                  </a:moveTo>
                  <a:lnTo>
                    <a:pt x="3" y="9"/>
                  </a:lnTo>
                  <a:lnTo>
                    <a:pt x="6" y="9"/>
                  </a:lnTo>
                  <a:lnTo>
                    <a:pt x="8" y="7"/>
                  </a:lnTo>
                  <a:lnTo>
                    <a:pt x="11" y="7"/>
                  </a:lnTo>
                  <a:lnTo>
                    <a:pt x="14" y="6"/>
                  </a:lnTo>
                  <a:lnTo>
                    <a:pt x="17" y="5"/>
                  </a:lnTo>
                  <a:lnTo>
                    <a:pt x="19" y="4"/>
                  </a:lnTo>
                  <a:lnTo>
                    <a:pt x="22" y="3"/>
                  </a:lnTo>
                  <a:lnTo>
                    <a:pt x="22" y="2"/>
                  </a:lnTo>
                  <a:lnTo>
                    <a:pt x="23" y="2"/>
                  </a:lnTo>
                  <a:lnTo>
                    <a:pt x="22" y="1"/>
                  </a:lnTo>
                  <a:lnTo>
                    <a:pt x="22" y="0"/>
                  </a:lnTo>
                  <a:lnTo>
                    <a:pt x="19" y="2"/>
                  </a:lnTo>
                  <a:lnTo>
                    <a:pt x="17" y="2"/>
                  </a:lnTo>
                  <a:lnTo>
                    <a:pt x="14" y="3"/>
                  </a:lnTo>
                  <a:lnTo>
                    <a:pt x="11" y="4"/>
                  </a:lnTo>
                  <a:lnTo>
                    <a:pt x="8" y="6"/>
                  </a:lnTo>
                  <a:lnTo>
                    <a:pt x="6" y="7"/>
                  </a:lnTo>
                  <a:lnTo>
                    <a:pt x="3" y="9"/>
                  </a:lnTo>
                  <a:lnTo>
                    <a:pt x="0" y="10"/>
                  </a:lnTo>
                  <a:lnTo>
                    <a:pt x="0" y="10"/>
                  </a:lnTo>
                  <a:lnTo>
                    <a:pt x="0" y="10"/>
                  </a:lnTo>
                  <a:lnTo>
                    <a:pt x="0" y="10"/>
                  </a:lnTo>
                  <a:lnTo>
                    <a:pt x="0" y="10"/>
                  </a:lnTo>
                  <a:lnTo>
                    <a:pt x="0" y="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2" name="Freeform 54"/>
            <p:cNvSpPr>
              <a:spLocks/>
            </p:cNvSpPr>
            <p:nvPr/>
          </p:nvSpPr>
          <p:spPr bwMode="auto">
            <a:xfrm>
              <a:off x="4832351" y="4106863"/>
              <a:ext cx="65088" cy="82550"/>
            </a:xfrm>
            <a:custGeom>
              <a:avLst/>
              <a:gdLst/>
              <a:ahLst/>
              <a:cxnLst>
                <a:cxn ang="0">
                  <a:pos x="0" y="9"/>
                </a:cxn>
                <a:cxn ang="0">
                  <a:pos x="4" y="7"/>
                </a:cxn>
                <a:cxn ang="0">
                  <a:pos x="8" y="4"/>
                </a:cxn>
                <a:cxn ang="0">
                  <a:pos x="12" y="3"/>
                </a:cxn>
                <a:cxn ang="0">
                  <a:pos x="16" y="2"/>
                </a:cxn>
                <a:cxn ang="0">
                  <a:pos x="20" y="2"/>
                </a:cxn>
                <a:cxn ang="0">
                  <a:pos x="23" y="3"/>
                </a:cxn>
                <a:cxn ang="0">
                  <a:pos x="26" y="6"/>
                </a:cxn>
                <a:cxn ang="0">
                  <a:pos x="29" y="10"/>
                </a:cxn>
                <a:cxn ang="0">
                  <a:pos x="33" y="20"/>
                </a:cxn>
                <a:cxn ang="0">
                  <a:pos x="36" y="30"/>
                </a:cxn>
                <a:cxn ang="0">
                  <a:pos x="38" y="41"/>
                </a:cxn>
                <a:cxn ang="0">
                  <a:pos x="39" y="52"/>
                </a:cxn>
                <a:cxn ang="0">
                  <a:pos x="39" y="52"/>
                </a:cxn>
                <a:cxn ang="0">
                  <a:pos x="40" y="52"/>
                </a:cxn>
                <a:cxn ang="0">
                  <a:pos x="41" y="51"/>
                </a:cxn>
                <a:cxn ang="0">
                  <a:pos x="41" y="50"/>
                </a:cxn>
                <a:cxn ang="0">
                  <a:pos x="41" y="39"/>
                </a:cxn>
                <a:cxn ang="0">
                  <a:pos x="40" y="26"/>
                </a:cxn>
                <a:cxn ang="0">
                  <a:pos x="37" y="14"/>
                </a:cxn>
                <a:cxn ang="0">
                  <a:pos x="30" y="4"/>
                </a:cxn>
                <a:cxn ang="0">
                  <a:pos x="27" y="1"/>
                </a:cxn>
                <a:cxn ang="0">
                  <a:pos x="23" y="0"/>
                </a:cxn>
                <a:cxn ang="0">
                  <a:pos x="19" y="0"/>
                </a:cxn>
                <a:cxn ang="0">
                  <a:pos x="15" y="0"/>
                </a:cxn>
                <a:cxn ang="0">
                  <a:pos x="11" y="1"/>
                </a:cxn>
                <a:cxn ang="0">
                  <a:pos x="7" y="4"/>
                </a:cxn>
                <a:cxn ang="0">
                  <a:pos x="4" y="6"/>
                </a:cxn>
                <a:cxn ang="0">
                  <a:pos x="0" y="8"/>
                </a:cxn>
                <a:cxn ang="0">
                  <a:pos x="0" y="8"/>
                </a:cxn>
                <a:cxn ang="0">
                  <a:pos x="0" y="8"/>
                </a:cxn>
                <a:cxn ang="0">
                  <a:pos x="0" y="9"/>
                </a:cxn>
                <a:cxn ang="0">
                  <a:pos x="0" y="9"/>
                </a:cxn>
                <a:cxn ang="0">
                  <a:pos x="0" y="9"/>
                </a:cxn>
              </a:cxnLst>
              <a:rect l="0" t="0" r="r" b="b"/>
              <a:pathLst>
                <a:path w="41" h="52">
                  <a:moveTo>
                    <a:pt x="0" y="9"/>
                  </a:moveTo>
                  <a:lnTo>
                    <a:pt x="4" y="7"/>
                  </a:lnTo>
                  <a:lnTo>
                    <a:pt x="8" y="4"/>
                  </a:lnTo>
                  <a:lnTo>
                    <a:pt x="12" y="3"/>
                  </a:lnTo>
                  <a:lnTo>
                    <a:pt x="16" y="2"/>
                  </a:lnTo>
                  <a:lnTo>
                    <a:pt x="20" y="2"/>
                  </a:lnTo>
                  <a:lnTo>
                    <a:pt x="23" y="3"/>
                  </a:lnTo>
                  <a:lnTo>
                    <a:pt x="26" y="6"/>
                  </a:lnTo>
                  <a:lnTo>
                    <a:pt x="29" y="10"/>
                  </a:lnTo>
                  <a:lnTo>
                    <a:pt x="33" y="20"/>
                  </a:lnTo>
                  <a:lnTo>
                    <a:pt x="36" y="30"/>
                  </a:lnTo>
                  <a:lnTo>
                    <a:pt x="38" y="41"/>
                  </a:lnTo>
                  <a:lnTo>
                    <a:pt x="39" y="52"/>
                  </a:lnTo>
                  <a:lnTo>
                    <a:pt x="39" y="52"/>
                  </a:lnTo>
                  <a:lnTo>
                    <a:pt x="40" y="52"/>
                  </a:lnTo>
                  <a:lnTo>
                    <a:pt x="41" y="51"/>
                  </a:lnTo>
                  <a:lnTo>
                    <a:pt x="41" y="50"/>
                  </a:lnTo>
                  <a:lnTo>
                    <a:pt x="41" y="39"/>
                  </a:lnTo>
                  <a:lnTo>
                    <a:pt x="40" y="26"/>
                  </a:lnTo>
                  <a:lnTo>
                    <a:pt x="37" y="14"/>
                  </a:lnTo>
                  <a:lnTo>
                    <a:pt x="30" y="4"/>
                  </a:lnTo>
                  <a:lnTo>
                    <a:pt x="27" y="1"/>
                  </a:lnTo>
                  <a:lnTo>
                    <a:pt x="23" y="0"/>
                  </a:lnTo>
                  <a:lnTo>
                    <a:pt x="19" y="0"/>
                  </a:lnTo>
                  <a:lnTo>
                    <a:pt x="15" y="0"/>
                  </a:lnTo>
                  <a:lnTo>
                    <a:pt x="11" y="1"/>
                  </a:lnTo>
                  <a:lnTo>
                    <a:pt x="7" y="4"/>
                  </a:lnTo>
                  <a:lnTo>
                    <a:pt x="4" y="6"/>
                  </a:lnTo>
                  <a:lnTo>
                    <a:pt x="0" y="8"/>
                  </a:lnTo>
                  <a:lnTo>
                    <a:pt x="0" y="8"/>
                  </a:lnTo>
                  <a:lnTo>
                    <a:pt x="0" y="8"/>
                  </a:lnTo>
                  <a:lnTo>
                    <a:pt x="0" y="9"/>
                  </a:lnTo>
                  <a:lnTo>
                    <a:pt x="0" y="9"/>
                  </a:lnTo>
                  <a:lnTo>
                    <a:pt x="0" y="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3" name="Freeform 55"/>
            <p:cNvSpPr>
              <a:spLocks/>
            </p:cNvSpPr>
            <p:nvPr/>
          </p:nvSpPr>
          <p:spPr bwMode="auto">
            <a:xfrm>
              <a:off x="4806951" y="4154488"/>
              <a:ext cx="79375" cy="52388"/>
            </a:xfrm>
            <a:custGeom>
              <a:avLst/>
              <a:gdLst/>
              <a:ahLst/>
              <a:cxnLst>
                <a:cxn ang="0">
                  <a:pos x="0" y="0"/>
                </a:cxn>
                <a:cxn ang="0">
                  <a:pos x="1" y="4"/>
                </a:cxn>
                <a:cxn ang="0">
                  <a:pos x="2" y="8"/>
                </a:cxn>
                <a:cxn ang="0">
                  <a:pos x="5" y="12"/>
                </a:cxn>
                <a:cxn ang="0">
                  <a:pos x="7" y="15"/>
                </a:cxn>
                <a:cxn ang="0">
                  <a:pos x="9" y="18"/>
                </a:cxn>
                <a:cxn ang="0">
                  <a:pos x="13" y="21"/>
                </a:cxn>
                <a:cxn ang="0">
                  <a:pos x="16" y="24"/>
                </a:cxn>
                <a:cxn ang="0">
                  <a:pos x="20" y="27"/>
                </a:cxn>
                <a:cxn ang="0">
                  <a:pos x="23" y="29"/>
                </a:cxn>
                <a:cxn ang="0">
                  <a:pos x="27" y="31"/>
                </a:cxn>
                <a:cxn ang="0">
                  <a:pos x="31" y="32"/>
                </a:cxn>
                <a:cxn ang="0">
                  <a:pos x="34" y="33"/>
                </a:cxn>
                <a:cxn ang="0">
                  <a:pos x="38" y="33"/>
                </a:cxn>
                <a:cxn ang="0">
                  <a:pos x="41" y="31"/>
                </a:cxn>
                <a:cxn ang="0">
                  <a:pos x="45" y="30"/>
                </a:cxn>
                <a:cxn ang="0">
                  <a:pos x="48" y="27"/>
                </a:cxn>
                <a:cxn ang="0">
                  <a:pos x="50" y="26"/>
                </a:cxn>
                <a:cxn ang="0">
                  <a:pos x="50" y="25"/>
                </a:cxn>
                <a:cxn ang="0">
                  <a:pos x="50" y="24"/>
                </a:cxn>
                <a:cxn ang="0">
                  <a:pos x="48" y="24"/>
                </a:cxn>
                <a:cxn ang="0">
                  <a:pos x="40" y="26"/>
                </a:cxn>
                <a:cxn ang="0">
                  <a:pos x="33" y="26"/>
                </a:cxn>
                <a:cxn ang="0">
                  <a:pos x="25" y="24"/>
                </a:cxn>
                <a:cxn ang="0">
                  <a:pos x="19" y="22"/>
                </a:cxn>
                <a:cxn ang="0">
                  <a:pos x="12" y="18"/>
                </a:cxn>
                <a:cxn ang="0">
                  <a:pos x="7" y="14"/>
                </a:cxn>
                <a:cxn ang="0">
                  <a:pos x="3" y="7"/>
                </a:cxn>
                <a:cxn ang="0">
                  <a:pos x="0" y="0"/>
                </a:cxn>
                <a:cxn ang="0">
                  <a:pos x="0" y="0"/>
                </a:cxn>
                <a:cxn ang="0">
                  <a:pos x="0" y="0"/>
                </a:cxn>
                <a:cxn ang="0">
                  <a:pos x="0" y="0"/>
                </a:cxn>
                <a:cxn ang="0">
                  <a:pos x="0" y="0"/>
                </a:cxn>
                <a:cxn ang="0">
                  <a:pos x="0" y="0"/>
                </a:cxn>
              </a:cxnLst>
              <a:rect l="0" t="0" r="r" b="b"/>
              <a:pathLst>
                <a:path w="50" h="33">
                  <a:moveTo>
                    <a:pt x="0" y="0"/>
                  </a:moveTo>
                  <a:lnTo>
                    <a:pt x="1" y="4"/>
                  </a:lnTo>
                  <a:lnTo>
                    <a:pt x="2" y="8"/>
                  </a:lnTo>
                  <a:lnTo>
                    <a:pt x="5" y="12"/>
                  </a:lnTo>
                  <a:lnTo>
                    <a:pt x="7" y="15"/>
                  </a:lnTo>
                  <a:lnTo>
                    <a:pt x="9" y="18"/>
                  </a:lnTo>
                  <a:lnTo>
                    <a:pt x="13" y="21"/>
                  </a:lnTo>
                  <a:lnTo>
                    <a:pt x="16" y="24"/>
                  </a:lnTo>
                  <a:lnTo>
                    <a:pt x="20" y="27"/>
                  </a:lnTo>
                  <a:lnTo>
                    <a:pt x="23" y="29"/>
                  </a:lnTo>
                  <a:lnTo>
                    <a:pt x="27" y="31"/>
                  </a:lnTo>
                  <a:lnTo>
                    <a:pt x="31" y="32"/>
                  </a:lnTo>
                  <a:lnTo>
                    <a:pt x="34" y="33"/>
                  </a:lnTo>
                  <a:lnTo>
                    <a:pt x="38" y="33"/>
                  </a:lnTo>
                  <a:lnTo>
                    <a:pt x="41" y="31"/>
                  </a:lnTo>
                  <a:lnTo>
                    <a:pt x="45" y="30"/>
                  </a:lnTo>
                  <a:lnTo>
                    <a:pt x="48" y="27"/>
                  </a:lnTo>
                  <a:lnTo>
                    <a:pt x="50" y="26"/>
                  </a:lnTo>
                  <a:lnTo>
                    <a:pt x="50" y="25"/>
                  </a:lnTo>
                  <a:lnTo>
                    <a:pt x="50" y="24"/>
                  </a:lnTo>
                  <a:lnTo>
                    <a:pt x="48" y="24"/>
                  </a:lnTo>
                  <a:lnTo>
                    <a:pt x="40" y="26"/>
                  </a:lnTo>
                  <a:lnTo>
                    <a:pt x="33" y="26"/>
                  </a:lnTo>
                  <a:lnTo>
                    <a:pt x="25" y="24"/>
                  </a:lnTo>
                  <a:lnTo>
                    <a:pt x="19" y="22"/>
                  </a:lnTo>
                  <a:lnTo>
                    <a:pt x="12" y="18"/>
                  </a:lnTo>
                  <a:lnTo>
                    <a:pt x="7" y="14"/>
                  </a:lnTo>
                  <a:lnTo>
                    <a:pt x="3"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4" name="Freeform 56"/>
            <p:cNvSpPr>
              <a:spLocks/>
            </p:cNvSpPr>
            <p:nvPr/>
          </p:nvSpPr>
          <p:spPr bwMode="auto">
            <a:xfrm>
              <a:off x="4865688" y="4098926"/>
              <a:ext cx="65088" cy="87313"/>
            </a:xfrm>
            <a:custGeom>
              <a:avLst/>
              <a:gdLst/>
              <a:ahLst/>
              <a:cxnLst>
                <a:cxn ang="0">
                  <a:pos x="0" y="3"/>
                </a:cxn>
                <a:cxn ang="0">
                  <a:pos x="5" y="2"/>
                </a:cxn>
                <a:cxn ang="0">
                  <a:pos x="10" y="1"/>
                </a:cxn>
                <a:cxn ang="0">
                  <a:pos x="16" y="2"/>
                </a:cxn>
                <a:cxn ang="0">
                  <a:pos x="21" y="3"/>
                </a:cxn>
                <a:cxn ang="0">
                  <a:pos x="25" y="5"/>
                </a:cxn>
                <a:cxn ang="0">
                  <a:pos x="29" y="9"/>
                </a:cxn>
                <a:cxn ang="0">
                  <a:pos x="32" y="13"/>
                </a:cxn>
                <a:cxn ang="0">
                  <a:pos x="35" y="18"/>
                </a:cxn>
                <a:cxn ang="0">
                  <a:pos x="36" y="27"/>
                </a:cxn>
                <a:cxn ang="0">
                  <a:pos x="34" y="36"/>
                </a:cxn>
                <a:cxn ang="0">
                  <a:pos x="30" y="45"/>
                </a:cxn>
                <a:cxn ang="0">
                  <a:pos x="28" y="54"/>
                </a:cxn>
                <a:cxn ang="0">
                  <a:pos x="28" y="55"/>
                </a:cxn>
                <a:cxn ang="0">
                  <a:pos x="29" y="55"/>
                </a:cxn>
                <a:cxn ang="0">
                  <a:pos x="30" y="54"/>
                </a:cxn>
                <a:cxn ang="0">
                  <a:pos x="31" y="53"/>
                </a:cxn>
                <a:cxn ang="0">
                  <a:pos x="36" y="43"/>
                </a:cxn>
                <a:cxn ang="0">
                  <a:pos x="40" y="32"/>
                </a:cxn>
                <a:cxn ang="0">
                  <a:pos x="41" y="21"/>
                </a:cxn>
                <a:cxn ang="0">
                  <a:pos x="38" y="11"/>
                </a:cxn>
                <a:cxn ang="0">
                  <a:pos x="35" y="7"/>
                </a:cxn>
                <a:cxn ang="0">
                  <a:pos x="30" y="4"/>
                </a:cxn>
                <a:cxn ang="0">
                  <a:pos x="26" y="1"/>
                </a:cxn>
                <a:cxn ang="0">
                  <a:pos x="21" y="0"/>
                </a:cxn>
                <a:cxn ang="0">
                  <a:pos x="16" y="0"/>
                </a:cxn>
                <a:cxn ang="0">
                  <a:pos x="10" y="0"/>
                </a:cxn>
                <a:cxn ang="0">
                  <a:pos x="5" y="1"/>
                </a:cxn>
                <a:cxn ang="0">
                  <a:pos x="0" y="3"/>
                </a:cxn>
                <a:cxn ang="0">
                  <a:pos x="0" y="3"/>
                </a:cxn>
                <a:cxn ang="0">
                  <a:pos x="0" y="3"/>
                </a:cxn>
                <a:cxn ang="0">
                  <a:pos x="0" y="3"/>
                </a:cxn>
                <a:cxn ang="0">
                  <a:pos x="0" y="3"/>
                </a:cxn>
                <a:cxn ang="0">
                  <a:pos x="0" y="3"/>
                </a:cxn>
              </a:cxnLst>
              <a:rect l="0" t="0" r="r" b="b"/>
              <a:pathLst>
                <a:path w="41" h="55">
                  <a:moveTo>
                    <a:pt x="0" y="3"/>
                  </a:moveTo>
                  <a:lnTo>
                    <a:pt x="5" y="2"/>
                  </a:lnTo>
                  <a:lnTo>
                    <a:pt x="10" y="1"/>
                  </a:lnTo>
                  <a:lnTo>
                    <a:pt x="16" y="2"/>
                  </a:lnTo>
                  <a:lnTo>
                    <a:pt x="21" y="3"/>
                  </a:lnTo>
                  <a:lnTo>
                    <a:pt x="25" y="5"/>
                  </a:lnTo>
                  <a:lnTo>
                    <a:pt x="29" y="9"/>
                  </a:lnTo>
                  <a:lnTo>
                    <a:pt x="32" y="13"/>
                  </a:lnTo>
                  <a:lnTo>
                    <a:pt x="35" y="18"/>
                  </a:lnTo>
                  <a:lnTo>
                    <a:pt x="36" y="27"/>
                  </a:lnTo>
                  <a:lnTo>
                    <a:pt x="34" y="36"/>
                  </a:lnTo>
                  <a:lnTo>
                    <a:pt x="30" y="45"/>
                  </a:lnTo>
                  <a:lnTo>
                    <a:pt x="28" y="54"/>
                  </a:lnTo>
                  <a:lnTo>
                    <a:pt x="28" y="55"/>
                  </a:lnTo>
                  <a:lnTo>
                    <a:pt x="29" y="55"/>
                  </a:lnTo>
                  <a:lnTo>
                    <a:pt x="30" y="54"/>
                  </a:lnTo>
                  <a:lnTo>
                    <a:pt x="31" y="53"/>
                  </a:lnTo>
                  <a:lnTo>
                    <a:pt x="36" y="43"/>
                  </a:lnTo>
                  <a:lnTo>
                    <a:pt x="40" y="32"/>
                  </a:lnTo>
                  <a:lnTo>
                    <a:pt x="41" y="21"/>
                  </a:lnTo>
                  <a:lnTo>
                    <a:pt x="38" y="11"/>
                  </a:lnTo>
                  <a:lnTo>
                    <a:pt x="35" y="7"/>
                  </a:lnTo>
                  <a:lnTo>
                    <a:pt x="30" y="4"/>
                  </a:lnTo>
                  <a:lnTo>
                    <a:pt x="26" y="1"/>
                  </a:lnTo>
                  <a:lnTo>
                    <a:pt x="21" y="0"/>
                  </a:lnTo>
                  <a:lnTo>
                    <a:pt x="16" y="0"/>
                  </a:lnTo>
                  <a:lnTo>
                    <a:pt x="10" y="0"/>
                  </a:lnTo>
                  <a:lnTo>
                    <a:pt x="5" y="1"/>
                  </a:lnTo>
                  <a:lnTo>
                    <a:pt x="0" y="3"/>
                  </a:lnTo>
                  <a:lnTo>
                    <a:pt x="0" y="3"/>
                  </a:lnTo>
                  <a:lnTo>
                    <a:pt x="0" y="3"/>
                  </a:lnTo>
                  <a:lnTo>
                    <a:pt x="0" y="3"/>
                  </a:lnTo>
                  <a:lnTo>
                    <a:pt x="0" y="3"/>
                  </a:lnTo>
                  <a:lnTo>
                    <a:pt x="0" y="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5" name="Freeform 57"/>
            <p:cNvSpPr>
              <a:spLocks/>
            </p:cNvSpPr>
            <p:nvPr/>
          </p:nvSpPr>
          <p:spPr bwMode="auto">
            <a:xfrm>
              <a:off x="4352926" y="3422651"/>
              <a:ext cx="177800" cy="76200"/>
            </a:xfrm>
            <a:custGeom>
              <a:avLst/>
              <a:gdLst/>
              <a:ahLst/>
              <a:cxnLst>
                <a:cxn ang="0">
                  <a:pos x="112" y="0"/>
                </a:cxn>
                <a:cxn ang="0">
                  <a:pos x="104" y="0"/>
                </a:cxn>
                <a:cxn ang="0">
                  <a:pos x="97" y="0"/>
                </a:cxn>
                <a:cxn ang="0">
                  <a:pos x="90" y="1"/>
                </a:cxn>
                <a:cxn ang="0">
                  <a:pos x="82" y="1"/>
                </a:cxn>
                <a:cxn ang="0">
                  <a:pos x="75" y="2"/>
                </a:cxn>
                <a:cxn ang="0">
                  <a:pos x="68" y="4"/>
                </a:cxn>
                <a:cxn ang="0">
                  <a:pos x="61" y="6"/>
                </a:cxn>
                <a:cxn ang="0">
                  <a:pos x="55" y="9"/>
                </a:cxn>
                <a:cxn ang="0">
                  <a:pos x="47" y="13"/>
                </a:cxn>
                <a:cxn ang="0">
                  <a:pos x="40" y="17"/>
                </a:cxn>
                <a:cxn ang="0">
                  <a:pos x="33" y="22"/>
                </a:cxn>
                <a:cxn ang="0">
                  <a:pos x="26" y="27"/>
                </a:cxn>
                <a:cxn ang="0">
                  <a:pos x="19" y="32"/>
                </a:cxn>
                <a:cxn ang="0">
                  <a:pos x="13" y="36"/>
                </a:cxn>
                <a:cxn ang="0">
                  <a:pos x="6" y="42"/>
                </a:cxn>
                <a:cxn ang="0">
                  <a:pos x="0" y="47"/>
                </a:cxn>
                <a:cxn ang="0">
                  <a:pos x="0" y="47"/>
                </a:cxn>
                <a:cxn ang="0">
                  <a:pos x="0" y="47"/>
                </a:cxn>
                <a:cxn ang="0">
                  <a:pos x="0" y="48"/>
                </a:cxn>
                <a:cxn ang="0">
                  <a:pos x="0" y="48"/>
                </a:cxn>
                <a:cxn ang="0">
                  <a:pos x="7" y="42"/>
                </a:cxn>
                <a:cxn ang="0">
                  <a:pos x="14" y="37"/>
                </a:cxn>
                <a:cxn ang="0">
                  <a:pos x="21" y="32"/>
                </a:cxn>
                <a:cxn ang="0">
                  <a:pos x="29" y="27"/>
                </a:cxn>
                <a:cxn ang="0">
                  <a:pos x="36" y="22"/>
                </a:cxn>
                <a:cxn ang="0">
                  <a:pos x="44" y="17"/>
                </a:cxn>
                <a:cxn ang="0">
                  <a:pos x="51" y="13"/>
                </a:cxn>
                <a:cxn ang="0">
                  <a:pos x="59" y="9"/>
                </a:cxn>
                <a:cxn ang="0">
                  <a:pos x="65" y="7"/>
                </a:cxn>
                <a:cxn ang="0">
                  <a:pos x="71" y="5"/>
                </a:cxn>
                <a:cxn ang="0">
                  <a:pos x="78" y="4"/>
                </a:cxn>
                <a:cxn ang="0">
                  <a:pos x="84" y="4"/>
                </a:cxn>
                <a:cxn ang="0">
                  <a:pos x="90" y="3"/>
                </a:cxn>
                <a:cxn ang="0">
                  <a:pos x="97" y="2"/>
                </a:cxn>
                <a:cxn ang="0">
                  <a:pos x="104" y="1"/>
                </a:cxn>
                <a:cxn ang="0">
                  <a:pos x="112" y="0"/>
                </a:cxn>
                <a:cxn ang="0">
                  <a:pos x="112" y="0"/>
                </a:cxn>
                <a:cxn ang="0">
                  <a:pos x="112" y="0"/>
                </a:cxn>
                <a:cxn ang="0">
                  <a:pos x="112" y="0"/>
                </a:cxn>
                <a:cxn ang="0">
                  <a:pos x="112" y="0"/>
                </a:cxn>
                <a:cxn ang="0">
                  <a:pos x="112" y="0"/>
                </a:cxn>
              </a:cxnLst>
              <a:rect l="0" t="0" r="r" b="b"/>
              <a:pathLst>
                <a:path w="112" h="48">
                  <a:moveTo>
                    <a:pt x="112" y="0"/>
                  </a:moveTo>
                  <a:lnTo>
                    <a:pt x="104" y="0"/>
                  </a:lnTo>
                  <a:lnTo>
                    <a:pt x="97" y="0"/>
                  </a:lnTo>
                  <a:lnTo>
                    <a:pt x="90" y="1"/>
                  </a:lnTo>
                  <a:lnTo>
                    <a:pt x="82" y="1"/>
                  </a:lnTo>
                  <a:lnTo>
                    <a:pt x="75" y="2"/>
                  </a:lnTo>
                  <a:lnTo>
                    <a:pt x="68" y="4"/>
                  </a:lnTo>
                  <a:lnTo>
                    <a:pt x="61" y="6"/>
                  </a:lnTo>
                  <a:lnTo>
                    <a:pt x="55" y="9"/>
                  </a:lnTo>
                  <a:lnTo>
                    <a:pt x="47" y="13"/>
                  </a:lnTo>
                  <a:lnTo>
                    <a:pt x="40" y="17"/>
                  </a:lnTo>
                  <a:lnTo>
                    <a:pt x="33" y="22"/>
                  </a:lnTo>
                  <a:lnTo>
                    <a:pt x="26" y="27"/>
                  </a:lnTo>
                  <a:lnTo>
                    <a:pt x="19" y="32"/>
                  </a:lnTo>
                  <a:lnTo>
                    <a:pt x="13" y="36"/>
                  </a:lnTo>
                  <a:lnTo>
                    <a:pt x="6" y="42"/>
                  </a:lnTo>
                  <a:lnTo>
                    <a:pt x="0" y="47"/>
                  </a:lnTo>
                  <a:lnTo>
                    <a:pt x="0" y="47"/>
                  </a:lnTo>
                  <a:lnTo>
                    <a:pt x="0" y="47"/>
                  </a:lnTo>
                  <a:lnTo>
                    <a:pt x="0" y="48"/>
                  </a:lnTo>
                  <a:lnTo>
                    <a:pt x="0" y="48"/>
                  </a:lnTo>
                  <a:lnTo>
                    <a:pt x="7" y="42"/>
                  </a:lnTo>
                  <a:lnTo>
                    <a:pt x="14" y="37"/>
                  </a:lnTo>
                  <a:lnTo>
                    <a:pt x="21" y="32"/>
                  </a:lnTo>
                  <a:lnTo>
                    <a:pt x="29" y="27"/>
                  </a:lnTo>
                  <a:lnTo>
                    <a:pt x="36" y="22"/>
                  </a:lnTo>
                  <a:lnTo>
                    <a:pt x="44" y="17"/>
                  </a:lnTo>
                  <a:lnTo>
                    <a:pt x="51" y="13"/>
                  </a:lnTo>
                  <a:lnTo>
                    <a:pt x="59" y="9"/>
                  </a:lnTo>
                  <a:lnTo>
                    <a:pt x="65" y="7"/>
                  </a:lnTo>
                  <a:lnTo>
                    <a:pt x="71" y="5"/>
                  </a:lnTo>
                  <a:lnTo>
                    <a:pt x="78" y="4"/>
                  </a:lnTo>
                  <a:lnTo>
                    <a:pt x="84" y="4"/>
                  </a:lnTo>
                  <a:lnTo>
                    <a:pt x="90" y="3"/>
                  </a:lnTo>
                  <a:lnTo>
                    <a:pt x="97" y="2"/>
                  </a:lnTo>
                  <a:lnTo>
                    <a:pt x="104" y="1"/>
                  </a:lnTo>
                  <a:lnTo>
                    <a:pt x="112" y="0"/>
                  </a:lnTo>
                  <a:lnTo>
                    <a:pt x="112" y="0"/>
                  </a:lnTo>
                  <a:lnTo>
                    <a:pt x="112" y="0"/>
                  </a:lnTo>
                  <a:lnTo>
                    <a:pt x="112" y="0"/>
                  </a:lnTo>
                  <a:lnTo>
                    <a:pt x="112" y="0"/>
                  </a:lnTo>
                  <a:lnTo>
                    <a:pt x="112"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6" name="Freeform 58"/>
            <p:cNvSpPr>
              <a:spLocks/>
            </p:cNvSpPr>
            <p:nvPr/>
          </p:nvSpPr>
          <p:spPr bwMode="auto">
            <a:xfrm>
              <a:off x="4303713" y="3465513"/>
              <a:ext cx="171450" cy="212725"/>
            </a:xfrm>
            <a:custGeom>
              <a:avLst/>
              <a:gdLst/>
              <a:ahLst/>
              <a:cxnLst>
                <a:cxn ang="0">
                  <a:pos x="108" y="0"/>
                </a:cxn>
                <a:cxn ang="0">
                  <a:pos x="101" y="1"/>
                </a:cxn>
                <a:cxn ang="0">
                  <a:pos x="95" y="2"/>
                </a:cxn>
                <a:cxn ang="0">
                  <a:pos x="88" y="4"/>
                </a:cxn>
                <a:cxn ang="0">
                  <a:pos x="83" y="6"/>
                </a:cxn>
                <a:cxn ang="0">
                  <a:pos x="77" y="8"/>
                </a:cxn>
                <a:cxn ang="0">
                  <a:pos x="71" y="11"/>
                </a:cxn>
                <a:cxn ang="0">
                  <a:pos x="65" y="14"/>
                </a:cxn>
                <a:cxn ang="0">
                  <a:pos x="60" y="17"/>
                </a:cxn>
                <a:cxn ang="0">
                  <a:pos x="55" y="20"/>
                </a:cxn>
                <a:cxn ang="0">
                  <a:pos x="51" y="23"/>
                </a:cxn>
                <a:cxn ang="0">
                  <a:pos x="47" y="27"/>
                </a:cxn>
                <a:cxn ang="0">
                  <a:pos x="43" y="31"/>
                </a:cxn>
                <a:cxn ang="0">
                  <a:pos x="39" y="36"/>
                </a:cxn>
                <a:cxn ang="0">
                  <a:pos x="35" y="40"/>
                </a:cxn>
                <a:cxn ang="0">
                  <a:pos x="31" y="44"/>
                </a:cxn>
                <a:cxn ang="0">
                  <a:pos x="28" y="49"/>
                </a:cxn>
                <a:cxn ang="0">
                  <a:pos x="20" y="58"/>
                </a:cxn>
                <a:cxn ang="0">
                  <a:pos x="14" y="67"/>
                </a:cxn>
                <a:cxn ang="0">
                  <a:pos x="9" y="77"/>
                </a:cxn>
                <a:cxn ang="0">
                  <a:pos x="5" y="88"/>
                </a:cxn>
                <a:cxn ang="0">
                  <a:pos x="2" y="98"/>
                </a:cxn>
                <a:cxn ang="0">
                  <a:pos x="0" y="110"/>
                </a:cxn>
                <a:cxn ang="0">
                  <a:pos x="0" y="121"/>
                </a:cxn>
                <a:cxn ang="0">
                  <a:pos x="0" y="133"/>
                </a:cxn>
                <a:cxn ang="0">
                  <a:pos x="1" y="134"/>
                </a:cxn>
                <a:cxn ang="0">
                  <a:pos x="2" y="133"/>
                </a:cxn>
                <a:cxn ang="0">
                  <a:pos x="3" y="132"/>
                </a:cxn>
                <a:cxn ang="0">
                  <a:pos x="4" y="130"/>
                </a:cxn>
                <a:cxn ang="0">
                  <a:pos x="4" y="116"/>
                </a:cxn>
                <a:cxn ang="0">
                  <a:pos x="5" y="103"/>
                </a:cxn>
                <a:cxn ang="0">
                  <a:pos x="9" y="90"/>
                </a:cxn>
                <a:cxn ang="0">
                  <a:pos x="14" y="78"/>
                </a:cxn>
                <a:cxn ang="0">
                  <a:pos x="20" y="67"/>
                </a:cxn>
                <a:cxn ang="0">
                  <a:pos x="27" y="56"/>
                </a:cxn>
                <a:cxn ang="0">
                  <a:pos x="36" y="45"/>
                </a:cxn>
                <a:cxn ang="0">
                  <a:pos x="45" y="34"/>
                </a:cxn>
                <a:cxn ang="0">
                  <a:pos x="52" y="27"/>
                </a:cxn>
                <a:cxn ang="0">
                  <a:pos x="58" y="21"/>
                </a:cxn>
                <a:cxn ang="0">
                  <a:pos x="66" y="16"/>
                </a:cxn>
                <a:cxn ang="0">
                  <a:pos x="74" y="12"/>
                </a:cxn>
                <a:cxn ang="0">
                  <a:pos x="82" y="9"/>
                </a:cxn>
                <a:cxn ang="0">
                  <a:pos x="91" y="6"/>
                </a:cxn>
                <a:cxn ang="0">
                  <a:pos x="99" y="2"/>
                </a:cxn>
                <a:cxn ang="0">
                  <a:pos x="108" y="0"/>
                </a:cxn>
                <a:cxn ang="0">
                  <a:pos x="108" y="0"/>
                </a:cxn>
                <a:cxn ang="0">
                  <a:pos x="108" y="0"/>
                </a:cxn>
                <a:cxn ang="0">
                  <a:pos x="108" y="0"/>
                </a:cxn>
                <a:cxn ang="0">
                  <a:pos x="108" y="0"/>
                </a:cxn>
                <a:cxn ang="0">
                  <a:pos x="108" y="0"/>
                </a:cxn>
              </a:cxnLst>
              <a:rect l="0" t="0" r="r" b="b"/>
              <a:pathLst>
                <a:path w="108" h="134">
                  <a:moveTo>
                    <a:pt x="108" y="0"/>
                  </a:moveTo>
                  <a:lnTo>
                    <a:pt x="101" y="1"/>
                  </a:lnTo>
                  <a:lnTo>
                    <a:pt x="95" y="2"/>
                  </a:lnTo>
                  <a:lnTo>
                    <a:pt x="88" y="4"/>
                  </a:lnTo>
                  <a:lnTo>
                    <a:pt x="83" y="6"/>
                  </a:lnTo>
                  <a:lnTo>
                    <a:pt x="77" y="8"/>
                  </a:lnTo>
                  <a:lnTo>
                    <a:pt x="71" y="11"/>
                  </a:lnTo>
                  <a:lnTo>
                    <a:pt x="65" y="14"/>
                  </a:lnTo>
                  <a:lnTo>
                    <a:pt x="60" y="17"/>
                  </a:lnTo>
                  <a:lnTo>
                    <a:pt x="55" y="20"/>
                  </a:lnTo>
                  <a:lnTo>
                    <a:pt x="51" y="23"/>
                  </a:lnTo>
                  <a:lnTo>
                    <a:pt x="47" y="27"/>
                  </a:lnTo>
                  <a:lnTo>
                    <a:pt x="43" y="31"/>
                  </a:lnTo>
                  <a:lnTo>
                    <a:pt x="39" y="36"/>
                  </a:lnTo>
                  <a:lnTo>
                    <a:pt x="35" y="40"/>
                  </a:lnTo>
                  <a:lnTo>
                    <a:pt x="31" y="44"/>
                  </a:lnTo>
                  <a:lnTo>
                    <a:pt x="28" y="49"/>
                  </a:lnTo>
                  <a:lnTo>
                    <a:pt x="20" y="58"/>
                  </a:lnTo>
                  <a:lnTo>
                    <a:pt x="14" y="67"/>
                  </a:lnTo>
                  <a:lnTo>
                    <a:pt x="9" y="77"/>
                  </a:lnTo>
                  <a:lnTo>
                    <a:pt x="5" y="88"/>
                  </a:lnTo>
                  <a:lnTo>
                    <a:pt x="2" y="98"/>
                  </a:lnTo>
                  <a:lnTo>
                    <a:pt x="0" y="110"/>
                  </a:lnTo>
                  <a:lnTo>
                    <a:pt x="0" y="121"/>
                  </a:lnTo>
                  <a:lnTo>
                    <a:pt x="0" y="133"/>
                  </a:lnTo>
                  <a:lnTo>
                    <a:pt x="1" y="134"/>
                  </a:lnTo>
                  <a:lnTo>
                    <a:pt x="2" y="133"/>
                  </a:lnTo>
                  <a:lnTo>
                    <a:pt x="3" y="132"/>
                  </a:lnTo>
                  <a:lnTo>
                    <a:pt x="4" y="130"/>
                  </a:lnTo>
                  <a:lnTo>
                    <a:pt x="4" y="116"/>
                  </a:lnTo>
                  <a:lnTo>
                    <a:pt x="5" y="103"/>
                  </a:lnTo>
                  <a:lnTo>
                    <a:pt x="9" y="90"/>
                  </a:lnTo>
                  <a:lnTo>
                    <a:pt x="14" y="78"/>
                  </a:lnTo>
                  <a:lnTo>
                    <a:pt x="20" y="67"/>
                  </a:lnTo>
                  <a:lnTo>
                    <a:pt x="27" y="56"/>
                  </a:lnTo>
                  <a:lnTo>
                    <a:pt x="36" y="45"/>
                  </a:lnTo>
                  <a:lnTo>
                    <a:pt x="45" y="34"/>
                  </a:lnTo>
                  <a:lnTo>
                    <a:pt x="52" y="27"/>
                  </a:lnTo>
                  <a:lnTo>
                    <a:pt x="58" y="21"/>
                  </a:lnTo>
                  <a:lnTo>
                    <a:pt x="66" y="16"/>
                  </a:lnTo>
                  <a:lnTo>
                    <a:pt x="74" y="12"/>
                  </a:lnTo>
                  <a:lnTo>
                    <a:pt x="82" y="9"/>
                  </a:lnTo>
                  <a:lnTo>
                    <a:pt x="91" y="6"/>
                  </a:lnTo>
                  <a:lnTo>
                    <a:pt x="99" y="2"/>
                  </a:lnTo>
                  <a:lnTo>
                    <a:pt x="108" y="0"/>
                  </a:lnTo>
                  <a:lnTo>
                    <a:pt x="108" y="0"/>
                  </a:lnTo>
                  <a:lnTo>
                    <a:pt x="108" y="0"/>
                  </a:lnTo>
                  <a:lnTo>
                    <a:pt x="108" y="0"/>
                  </a:lnTo>
                  <a:lnTo>
                    <a:pt x="108" y="0"/>
                  </a:lnTo>
                  <a:lnTo>
                    <a:pt x="10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7" name="Freeform 59"/>
            <p:cNvSpPr>
              <a:spLocks/>
            </p:cNvSpPr>
            <p:nvPr/>
          </p:nvSpPr>
          <p:spPr bwMode="auto">
            <a:xfrm>
              <a:off x="4454526" y="4130676"/>
              <a:ext cx="106363" cy="31750"/>
            </a:xfrm>
            <a:custGeom>
              <a:avLst/>
              <a:gdLst/>
              <a:ahLst/>
              <a:cxnLst>
                <a:cxn ang="0">
                  <a:pos x="0" y="20"/>
                </a:cxn>
                <a:cxn ang="0">
                  <a:pos x="3" y="19"/>
                </a:cxn>
                <a:cxn ang="0">
                  <a:pos x="7" y="16"/>
                </a:cxn>
                <a:cxn ang="0">
                  <a:pos x="10" y="14"/>
                </a:cxn>
                <a:cxn ang="0">
                  <a:pos x="14" y="12"/>
                </a:cxn>
                <a:cxn ang="0">
                  <a:pos x="17" y="11"/>
                </a:cxn>
                <a:cxn ang="0">
                  <a:pos x="21" y="10"/>
                </a:cxn>
                <a:cxn ang="0">
                  <a:pos x="25" y="8"/>
                </a:cxn>
                <a:cxn ang="0">
                  <a:pos x="29" y="8"/>
                </a:cxn>
                <a:cxn ang="0">
                  <a:pos x="33" y="7"/>
                </a:cxn>
                <a:cxn ang="0">
                  <a:pos x="38" y="7"/>
                </a:cxn>
                <a:cxn ang="0">
                  <a:pos x="42" y="5"/>
                </a:cxn>
                <a:cxn ang="0">
                  <a:pos x="47" y="4"/>
                </a:cxn>
                <a:cxn ang="0">
                  <a:pos x="52" y="4"/>
                </a:cxn>
                <a:cxn ang="0">
                  <a:pos x="56" y="4"/>
                </a:cxn>
                <a:cxn ang="0">
                  <a:pos x="61" y="4"/>
                </a:cxn>
                <a:cxn ang="0">
                  <a:pos x="66" y="5"/>
                </a:cxn>
                <a:cxn ang="0">
                  <a:pos x="67" y="5"/>
                </a:cxn>
                <a:cxn ang="0">
                  <a:pos x="67" y="4"/>
                </a:cxn>
                <a:cxn ang="0">
                  <a:pos x="67" y="4"/>
                </a:cxn>
                <a:cxn ang="0">
                  <a:pos x="67" y="3"/>
                </a:cxn>
                <a:cxn ang="0">
                  <a:pos x="63" y="1"/>
                </a:cxn>
                <a:cxn ang="0">
                  <a:pos x="58" y="1"/>
                </a:cxn>
                <a:cxn ang="0">
                  <a:pos x="54" y="0"/>
                </a:cxn>
                <a:cxn ang="0">
                  <a:pos x="50" y="1"/>
                </a:cxn>
                <a:cxn ang="0">
                  <a:pos x="45" y="1"/>
                </a:cxn>
                <a:cxn ang="0">
                  <a:pos x="41" y="3"/>
                </a:cxn>
                <a:cxn ang="0">
                  <a:pos x="37" y="4"/>
                </a:cxn>
                <a:cxn ang="0">
                  <a:pos x="33" y="5"/>
                </a:cxn>
                <a:cxn ang="0">
                  <a:pos x="29" y="5"/>
                </a:cxn>
                <a:cxn ang="0">
                  <a:pos x="26" y="7"/>
                </a:cxn>
                <a:cxn ang="0">
                  <a:pos x="22" y="7"/>
                </a:cxn>
                <a:cxn ang="0">
                  <a:pos x="18" y="8"/>
                </a:cxn>
                <a:cxn ang="0">
                  <a:pos x="16" y="10"/>
                </a:cxn>
                <a:cxn ang="0">
                  <a:pos x="13" y="11"/>
                </a:cxn>
                <a:cxn ang="0">
                  <a:pos x="11" y="12"/>
                </a:cxn>
                <a:cxn ang="0">
                  <a:pos x="9" y="14"/>
                </a:cxn>
                <a:cxn ang="0">
                  <a:pos x="7" y="15"/>
                </a:cxn>
                <a:cxn ang="0">
                  <a:pos x="4" y="17"/>
                </a:cxn>
                <a:cxn ang="0">
                  <a:pos x="2" y="19"/>
                </a:cxn>
                <a:cxn ang="0">
                  <a:pos x="0" y="20"/>
                </a:cxn>
                <a:cxn ang="0">
                  <a:pos x="0" y="20"/>
                </a:cxn>
                <a:cxn ang="0">
                  <a:pos x="0" y="20"/>
                </a:cxn>
                <a:cxn ang="0">
                  <a:pos x="0" y="20"/>
                </a:cxn>
                <a:cxn ang="0">
                  <a:pos x="0" y="20"/>
                </a:cxn>
                <a:cxn ang="0">
                  <a:pos x="0" y="20"/>
                </a:cxn>
              </a:cxnLst>
              <a:rect l="0" t="0" r="r" b="b"/>
              <a:pathLst>
                <a:path w="67" h="20">
                  <a:moveTo>
                    <a:pt x="0" y="20"/>
                  </a:moveTo>
                  <a:lnTo>
                    <a:pt x="3" y="19"/>
                  </a:lnTo>
                  <a:lnTo>
                    <a:pt x="7" y="16"/>
                  </a:lnTo>
                  <a:lnTo>
                    <a:pt x="10" y="14"/>
                  </a:lnTo>
                  <a:lnTo>
                    <a:pt x="14" y="12"/>
                  </a:lnTo>
                  <a:lnTo>
                    <a:pt x="17" y="11"/>
                  </a:lnTo>
                  <a:lnTo>
                    <a:pt x="21" y="10"/>
                  </a:lnTo>
                  <a:lnTo>
                    <a:pt x="25" y="8"/>
                  </a:lnTo>
                  <a:lnTo>
                    <a:pt x="29" y="8"/>
                  </a:lnTo>
                  <a:lnTo>
                    <a:pt x="33" y="7"/>
                  </a:lnTo>
                  <a:lnTo>
                    <a:pt x="38" y="7"/>
                  </a:lnTo>
                  <a:lnTo>
                    <a:pt x="42" y="5"/>
                  </a:lnTo>
                  <a:lnTo>
                    <a:pt x="47" y="4"/>
                  </a:lnTo>
                  <a:lnTo>
                    <a:pt x="52" y="4"/>
                  </a:lnTo>
                  <a:lnTo>
                    <a:pt x="56" y="4"/>
                  </a:lnTo>
                  <a:lnTo>
                    <a:pt x="61" y="4"/>
                  </a:lnTo>
                  <a:lnTo>
                    <a:pt x="66" y="5"/>
                  </a:lnTo>
                  <a:lnTo>
                    <a:pt x="67" y="5"/>
                  </a:lnTo>
                  <a:lnTo>
                    <a:pt x="67" y="4"/>
                  </a:lnTo>
                  <a:lnTo>
                    <a:pt x="67" y="4"/>
                  </a:lnTo>
                  <a:lnTo>
                    <a:pt x="67" y="3"/>
                  </a:lnTo>
                  <a:lnTo>
                    <a:pt x="63" y="1"/>
                  </a:lnTo>
                  <a:lnTo>
                    <a:pt x="58" y="1"/>
                  </a:lnTo>
                  <a:lnTo>
                    <a:pt x="54" y="0"/>
                  </a:lnTo>
                  <a:lnTo>
                    <a:pt x="50" y="1"/>
                  </a:lnTo>
                  <a:lnTo>
                    <a:pt x="45" y="1"/>
                  </a:lnTo>
                  <a:lnTo>
                    <a:pt x="41" y="3"/>
                  </a:lnTo>
                  <a:lnTo>
                    <a:pt x="37" y="4"/>
                  </a:lnTo>
                  <a:lnTo>
                    <a:pt x="33" y="5"/>
                  </a:lnTo>
                  <a:lnTo>
                    <a:pt x="29" y="5"/>
                  </a:lnTo>
                  <a:lnTo>
                    <a:pt x="26" y="7"/>
                  </a:lnTo>
                  <a:lnTo>
                    <a:pt x="22" y="7"/>
                  </a:lnTo>
                  <a:lnTo>
                    <a:pt x="18" y="8"/>
                  </a:lnTo>
                  <a:lnTo>
                    <a:pt x="16" y="10"/>
                  </a:lnTo>
                  <a:lnTo>
                    <a:pt x="13" y="11"/>
                  </a:lnTo>
                  <a:lnTo>
                    <a:pt x="11" y="12"/>
                  </a:lnTo>
                  <a:lnTo>
                    <a:pt x="9" y="14"/>
                  </a:lnTo>
                  <a:lnTo>
                    <a:pt x="7" y="15"/>
                  </a:lnTo>
                  <a:lnTo>
                    <a:pt x="4" y="17"/>
                  </a:lnTo>
                  <a:lnTo>
                    <a:pt x="2" y="19"/>
                  </a:lnTo>
                  <a:lnTo>
                    <a:pt x="0" y="20"/>
                  </a:lnTo>
                  <a:lnTo>
                    <a:pt x="0" y="20"/>
                  </a:lnTo>
                  <a:lnTo>
                    <a:pt x="0" y="20"/>
                  </a:lnTo>
                  <a:lnTo>
                    <a:pt x="0" y="20"/>
                  </a:lnTo>
                  <a:lnTo>
                    <a:pt x="0" y="20"/>
                  </a:lnTo>
                  <a:lnTo>
                    <a:pt x="0" y="2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8" name="Freeform 60"/>
            <p:cNvSpPr>
              <a:spLocks/>
            </p:cNvSpPr>
            <p:nvPr/>
          </p:nvSpPr>
          <p:spPr bwMode="auto">
            <a:xfrm>
              <a:off x="4454526" y="4113213"/>
              <a:ext cx="90488" cy="23813"/>
            </a:xfrm>
            <a:custGeom>
              <a:avLst/>
              <a:gdLst/>
              <a:ahLst/>
              <a:cxnLst>
                <a:cxn ang="0">
                  <a:pos x="0" y="15"/>
                </a:cxn>
                <a:cxn ang="0">
                  <a:pos x="3" y="14"/>
                </a:cxn>
                <a:cxn ang="0">
                  <a:pos x="6" y="14"/>
                </a:cxn>
                <a:cxn ang="0">
                  <a:pos x="8" y="12"/>
                </a:cxn>
                <a:cxn ang="0">
                  <a:pos x="11" y="11"/>
                </a:cxn>
                <a:cxn ang="0">
                  <a:pos x="14" y="10"/>
                </a:cxn>
                <a:cxn ang="0">
                  <a:pos x="16" y="10"/>
                </a:cxn>
                <a:cxn ang="0">
                  <a:pos x="19" y="8"/>
                </a:cxn>
                <a:cxn ang="0">
                  <a:pos x="22" y="8"/>
                </a:cxn>
                <a:cxn ang="0">
                  <a:pos x="26" y="7"/>
                </a:cxn>
                <a:cxn ang="0">
                  <a:pos x="30" y="6"/>
                </a:cxn>
                <a:cxn ang="0">
                  <a:pos x="34" y="6"/>
                </a:cxn>
                <a:cxn ang="0">
                  <a:pos x="38" y="6"/>
                </a:cxn>
                <a:cxn ang="0">
                  <a:pos x="42" y="7"/>
                </a:cxn>
                <a:cxn ang="0">
                  <a:pos x="46" y="7"/>
                </a:cxn>
                <a:cxn ang="0">
                  <a:pos x="51" y="8"/>
                </a:cxn>
                <a:cxn ang="0">
                  <a:pos x="55" y="9"/>
                </a:cxn>
                <a:cxn ang="0">
                  <a:pos x="56" y="9"/>
                </a:cxn>
                <a:cxn ang="0">
                  <a:pos x="57" y="8"/>
                </a:cxn>
                <a:cxn ang="0">
                  <a:pos x="57" y="6"/>
                </a:cxn>
                <a:cxn ang="0">
                  <a:pos x="57" y="6"/>
                </a:cxn>
                <a:cxn ang="0">
                  <a:pos x="53" y="4"/>
                </a:cxn>
                <a:cxn ang="0">
                  <a:pos x="50" y="3"/>
                </a:cxn>
                <a:cxn ang="0">
                  <a:pos x="47" y="2"/>
                </a:cxn>
                <a:cxn ang="0">
                  <a:pos x="44" y="1"/>
                </a:cxn>
                <a:cxn ang="0">
                  <a:pos x="40" y="0"/>
                </a:cxn>
                <a:cxn ang="0">
                  <a:pos x="37" y="0"/>
                </a:cxn>
                <a:cxn ang="0">
                  <a:pos x="33" y="1"/>
                </a:cxn>
                <a:cxn ang="0">
                  <a:pos x="30" y="2"/>
                </a:cxn>
                <a:cxn ang="0">
                  <a:pos x="26" y="3"/>
                </a:cxn>
                <a:cxn ang="0">
                  <a:pos x="22" y="4"/>
                </a:cxn>
                <a:cxn ang="0">
                  <a:pos x="18" y="5"/>
                </a:cxn>
                <a:cxn ang="0">
                  <a:pos x="15" y="6"/>
                </a:cxn>
                <a:cxn ang="0">
                  <a:pos x="11" y="8"/>
                </a:cxn>
                <a:cxn ang="0">
                  <a:pos x="7" y="11"/>
                </a:cxn>
                <a:cxn ang="0">
                  <a:pos x="4" y="13"/>
                </a:cxn>
                <a:cxn ang="0">
                  <a:pos x="0" y="15"/>
                </a:cxn>
                <a:cxn ang="0">
                  <a:pos x="0" y="15"/>
                </a:cxn>
                <a:cxn ang="0">
                  <a:pos x="0" y="15"/>
                </a:cxn>
                <a:cxn ang="0">
                  <a:pos x="0" y="15"/>
                </a:cxn>
                <a:cxn ang="0">
                  <a:pos x="0" y="15"/>
                </a:cxn>
                <a:cxn ang="0">
                  <a:pos x="0" y="15"/>
                </a:cxn>
              </a:cxnLst>
              <a:rect l="0" t="0" r="r" b="b"/>
              <a:pathLst>
                <a:path w="57" h="15">
                  <a:moveTo>
                    <a:pt x="0" y="15"/>
                  </a:moveTo>
                  <a:lnTo>
                    <a:pt x="3" y="14"/>
                  </a:lnTo>
                  <a:lnTo>
                    <a:pt x="6" y="14"/>
                  </a:lnTo>
                  <a:lnTo>
                    <a:pt x="8" y="12"/>
                  </a:lnTo>
                  <a:lnTo>
                    <a:pt x="11" y="11"/>
                  </a:lnTo>
                  <a:lnTo>
                    <a:pt x="14" y="10"/>
                  </a:lnTo>
                  <a:lnTo>
                    <a:pt x="16" y="10"/>
                  </a:lnTo>
                  <a:lnTo>
                    <a:pt x="19" y="8"/>
                  </a:lnTo>
                  <a:lnTo>
                    <a:pt x="22" y="8"/>
                  </a:lnTo>
                  <a:lnTo>
                    <a:pt x="26" y="7"/>
                  </a:lnTo>
                  <a:lnTo>
                    <a:pt x="30" y="6"/>
                  </a:lnTo>
                  <a:lnTo>
                    <a:pt x="34" y="6"/>
                  </a:lnTo>
                  <a:lnTo>
                    <a:pt x="38" y="6"/>
                  </a:lnTo>
                  <a:lnTo>
                    <a:pt x="42" y="7"/>
                  </a:lnTo>
                  <a:lnTo>
                    <a:pt x="46" y="7"/>
                  </a:lnTo>
                  <a:lnTo>
                    <a:pt x="51" y="8"/>
                  </a:lnTo>
                  <a:lnTo>
                    <a:pt x="55" y="9"/>
                  </a:lnTo>
                  <a:lnTo>
                    <a:pt x="56" y="9"/>
                  </a:lnTo>
                  <a:lnTo>
                    <a:pt x="57" y="8"/>
                  </a:lnTo>
                  <a:lnTo>
                    <a:pt x="57" y="6"/>
                  </a:lnTo>
                  <a:lnTo>
                    <a:pt x="57" y="6"/>
                  </a:lnTo>
                  <a:lnTo>
                    <a:pt x="53" y="4"/>
                  </a:lnTo>
                  <a:lnTo>
                    <a:pt x="50" y="3"/>
                  </a:lnTo>
                  <a:lnTo>
                    <a:pt x="47" y="2"/>
                  </a:lnTo>
                  <a:lnTo>
                    <a:pt x="44" y="1"/>
                  </a:lnTo>
                  <a:lnTo>
                    <a:pt x="40" y="0"/>
                  </a:lnTo>
                  <a:lnTo>
                    <a:pt x="37" y="0"/>
                  </a:lnTo>
                  <a:lnTo>
                    <a:pt x="33" y="1"/>
                  </a:lnTo>
                  <a:lnTo>
                    <a:pt x="30" y="2"/>
                  </a:lnTo>
                  <a:lnTo>
                    <a:pt x="26" y="3"/>
                  </a:lnTo>
                  <a:lnTo>
                    <a:pt x="22" y="4"/>
                  </a:lnTo>
                  <a:lnTo>
                    <a:pt x="18" y="5"/>
                  </a:lnTo>
                  <a:lnTo>
                    <a:pt x="15" y="6"/>
                  </a:lnTo>
                  <a:lnTo>
                    <a:pt x="11" y="8"/>
                  </a:lnTo>
                  <a:lnTo>
                    <a:pt x="7" y="11"/>
                  </a:lnTo>
                  <a:lnTo>
                    <a:pt x="4" y="13"/>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39" name="Freeform 61"/>
            <p:cNvSpPr>
              <a:spLocks/>
            </p:cNvSpPr>
            <p:nvPr/>
          </p:nvSpPr>
          <p:spPr bwMode="auto">
            <a:xfrm>
              <a:off x="4229101" y="3417888"/>
              <a:ext cx="57150" cy="465138"/>
            </a:xfrm>
            <a:custGeom>
              <a:avLst/>
              <a:gdLst/>
              <a:ahLst/>
              <a:cxnLst>
                <a:cxn ang="0">
                  <a:pos x="36" y="0"/>
                </a:cxn>
                <a:cxn ang="0">
                  <a:pos x="19" y="34"/>
                </a:cxn>
                <a:cxn ang="0">
                  <a:pos x="7" y="68"/>
                </a:cxn>
                <a:cxn ang="0">
                  <a:pos x="1" y="104"/>
                </a:cxn>
                <a:cxn ang="0">
                  <a:pos x="0" y="142"/>
                </a:cxn>
                <a:cxn ang="0">
                  <a:pos x="2" y="179"/>
                </a:cxn>
                <a:cxn ang="0">
                  <a:pos x="8" y="217"/>
                </a:cxn>
                <a:cxn ang="0">
                  <a:pos x="16" y="255"/>
                </a:cxn>
                <a:cxn ang="0">
                  <a:pos x="27" y="292"/>
                </a:cxn>
                <a:cxn ang="0">
                  <a:pos x="27" y="293"/>
                </a:cxn>
                <a:cxn ang="0">
                  <a:pos x="28" y="292"/>
                </a:cxn>
                <a:cxn ang="0">
                  <a:pos x="29" y="292"/>
                </a:cxn>
                <a:cxn ang="0">
                  <a:pos x="29" y="291"/>
                </a:cxn>
                <a:cxn ang="0">
                  <a:pos x="25" y="275"/>
                </a:cxn>
                <a:cxn ang="0">
                  <a:pos x="22" y="260"/>
                </a:cxn>
                <a:cxn ang="0">
                  <a:pos x="18" y="245"/>
                </a:cxn>
                <a:cxn ang="0">
                  <a:pos x="14" y="229"/>
                </a:cxn>
                <a:cxn ang="0">
                  <a:pos x="10" y="212"/>
                </a:cxn>
                <a:cxn ang="0">
                  <a:pos x="9" y="194"/>
                </a:cxn>
                <a:cxn ang="0">
                  <a:pos x="7" y="176"/>
                </a:cxn>
                <a:cxn ang="0">
                  <a:pos x="6" y="159"/>
                </a:cxn>
                <a:cxn ang="0">
                  <a:pos x="4" y="138"/>
                </a:cxn>
                <a:cxn ang="0">
                  <a:pos x="4" y="118"/>
                </a:cxn>
                <a:cxn ang="0">
                  <a:pos x="6" y="98"/>
                </a:cxn>
                <a:cxn ang="0">
                  <a:pos x="9" y="77"/>
                </a:cxn>
                <a:cxn ang="0">
                  <a:pos x="13" y="58"/>
                </a:cxn>
                <a:cxn ang="0">
                  <a:pos x="20" y="38"/>
                </a:cxn>
                <a:cxn ang="0">
                  <a:pos x="27" y="19"/>
                </a:cxn>
                <a:cxn ang="0">
                  <a:pos x="36" y="0"/>
                </a:cxn>
                <a:cxn ang="0">
                  <a:pos x="36" y="0"/>
                </a:cxn>
                <a:cxn ang="0">
                  <a:pos x="36" y="0"/>
                </a:cxn>
                <a:cxn ang="0">
                  <a:pos x="36" y="0"/>
                </a:cxn>
                <a:cxn ang="0">
                  <a:pos x="36" y="0"/>
                </a:cxn>
                <a:cxn ang="0">
                  <a:pos x="36" y="0"/>
                </a:cxn>
              </a:cxnLst>
              <a:rect l="0" t="0" r="r" b="b"/>
              <a:pathLst>
                <a:path w="36" h="293">
                  <a:moveTo>
                    <a:pt x="36" y="0"/>
                  </a:moveTo>
                  <a:lnTo>
                    <a:pt x="19" y="34"/>
                  </a:lnTo>
                  <a:lnTo>
                    <a:pt x="7" y="68"/>
                  </a:lnTo>
                  <a:lnTo>
                    <a:pt x="1" y="104"/>
                  </a:lnTo>
                  <a:lnTo>
                    <a:pt x="0" y="142"/>
                  </a:lnTo>
                  <a:lnTo>
                    <a:pt x="2" y="179"/>
                  </a:lnTo>
                  <a:lnTo>
                    <a:pt x="8" y="217"/>
                  </a:lnTo>
                  <a:lnTo>
                    <a:pt x="16" y="255"/>
                  </a:lnTo>
                  <a:lnTo>
                    <a:pt x="27" y="292"/>
                  </a:lnTo>
                  <a:lnTo>
                    <a:pt x="27" y="293"/>
                  </a:lnTo>
                  <a:lnTo>
                    <a:pt x="28" y="292"/>
                  </a:lnTo>
                  <a:lnTo>
                    <a:pt x="29" y="292"/>
                  </a:lnTo>
                  <a:lnTo>
                    <a:pt x="29" y="291"/>
                  </a:lnTo>
                  <a:lnTo>
                    <a:pt x="25" y="275"/>
                  </a:lnTo>
                  <a:lnTo>
                    <a:pt x="22" y="260"/>
                  </a:lnTo>
                  <a:lnTo>
                    <a:pt x="18" y="245"/>
                  </a:lnTo>
                  <a:lnTo>
                    <a:pt x="14" y="229"/>
                  </a:lnTo>
                  <a:lnTo>
                    <a:pt x="10" y="212"/>
                  </a:lnTo>
                  <a:lnTo>
                    <a:pt x="9" y="194"/>
                  </a:lnTo>
                  <a:lnTo>
                    <a:pt x="7" y="176"/>
                  </a:lnTo>
                  <a:lnTo>
                    <a:pt x="6" y="159"/>
                  </a:lnTo>
                  <a:lnTo>
                    <a:pt x="4" y="138"/>
                  </a:lnTo>
                  <a:lnTo>
                    <a:pt x="4" y="118"/>
                  </a:lnTo>
                  <a:lnTo>
                    <a:pt x="6" y="98"/>
                  </a:lnTo>
                  <a:lnTo>
                    <a:pt x="9" y="77"/>
                  </a:lnTo>
                  <a:lnTo>
                    <a:pt x="13" y="58"/>
                  </a:lnTo>
                  <a:lnTo>
                    <a:pt x="20" y="38"/>
                  </a:lnTo>
                  <a:lnTo>
                    <a:pt x="27" y="19"/>
                  </a:lnTo>
                  <a:lnTo>
                    <a:pt x="36" y="0"/>
                  </a:lnTo>
                  <a:lnTo>
                    <a:pt x="36" y="0"/>
                  </a:lnTo>
                  <a:lnTo>
                    <a:pt x="36" y="0"/>
                  </a:lnTo>
                  <a:lnTo>
                    <a:pt x="36" y="0"/>
                  </a:lnTo>
                  <a:lnTo>
                    <a:pt x="36" y="0"/>
                  </a:lnTo>
                  <a:lnTo>
                    <a:pt x="3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0" name="Freeform 62"/>
            <p:cNvSpPr>
              <a:spLocks/>
            </p:cNvSpPr>
            <p:nvPr/>
          </p:nvSpPr>
          <p:spPr bwMode="auto">
            <a:xfrm>
              <a:off x="3937001" y="3876676"/>
              <a:ext cx="350838" cy="200025"/>
            </a:xfrm>
            <a:custGeom>
              <a:avLst/>
              <a:gdLst/>
              <a:ahLst/>
              <a:cxnLst>
                <a:cxn ang="0">
                  <a:pos x="7" y="10"/>
                </a:cxn>
                <a:cxn ang="0">
                  <a:pos x="23" y="31"/>
                </a:cxn>
                <a:cxn ang="0">
                  <a:pos x="40" y="50"/>
                </a:cxn>
                <a:cxn ang="0">
                  <a:pos x="58" y="69"/>
                </a:cxn>
                <a:cxn ang="0">
                  <a:pos x="77" y="87"/>
                </a:cxn>
                <a:cxn ang="0">
                  <a:pos x="98" y="102"/>
                </a:cxn>
                <a:cxn ang="0">
                  <a:pos x="121" y="114"/>
                </a:cxn>
                <a:cxn ang="0">
                  <a:pos x="145" y="123"/>
                </a:cxn>
                <a:cxn ang="0">
                  <a:pos x="173" y="126"/>
                </a:cxn>
                <a:cxn ang="0">
                  <a:pos x="199" y="116"/>
                </a:cxn>
                <a:cxn ang="0">
                  <a:pos x="216" y="94"/>
                </a:cxn>
                <a:cxn ang="0">
                  <a:pos x="221" y="65"/>
                </a:cxn>
                <a:cxn ang="0">
                  <a:pos x="217" y="49"/>
                </a:cxn>
                <a:cxn ang="0">
                  <a:pos x="212" y="52"/>
                </a:cxn>
                <a:cxn ang="0">
                  <a:pos x="211" y="62"/>
                </a:cxn>
                <a:cxn ang="0">
                  <a:pos x="209" y="79"/>
                </a:cxn>
                <a:cxn ang="0">
                  <a:pos x="203" y="95"/>
                </a:cxn>
                <a:cxn ang="0">
                  <a:pos x="192" y="107"/>
                </a:cxn>
                <a:cxn ang="0">
                  <a:pos x="175" y="114"/>
                </a:cxn>
                <a:cxn ang="0">
                  <a:pos x="156" y="114"/>
                </a:cxn>
                <a:cxn ang="0">
                  <a:pos x="136" y="107"/>
                </a:cxn>
                <a:cxn ang="0">
                  <a:pos x="117" y="99"/>
                </a:cxn>
                <a:cxn ang="0">
                  <a:pos x="100" y="91"/>
                </a:cxn>
                <a:cxn ang="0">
                  <a:pos x="84" y="83"/>
                </a:cxn>
                <a:cxn ang="0">
                  <a:pos x="69" y="72"/>
                </a:cxn>
                <a:cxn ang="0">
                  <a:pos x="55" y="61"/>
                </a:cxn>
                <a:cxn ang="0">
                  <a:pos x="42" y="48"/>
                </a:cxn>
                <a:cxn ang="0">
                  <a:pos x="29" y="35"/>
                </a:cxn>
                <a:cxn ang="0">
                  <a:pos x="17" y="22"/>
                </a:cxn>
                <a:cxn ang="0">
                  <a:pos x="6" y="7"/>
                </a:cxn>
                <a:cxn ang="0">
                  <a:pos x="0" y="0"/>
                </a:cxn>
                <a:cxn ang="0">
                  <a:pos x="0" y="0"/>
                </a:cxn>
                <a:cxn ang="0">
                  <a:pos x="0" y="0"/>
                </a:cxn>
              </a:cxnLst>
              <a:rect l="0" t="0" r="r" b="b"/>
              <a:pathLst>
                <a:path w="221" h="126">
                  <a:moveTo>
                    <a:pt x="0" y="0"/>
                  </a:moveTo>
                  <a:lnTo>
                    <a:pt x="7" y="10"/>
                  </a:lnTo>
                  <a:lnTo>
                    <a:pt x="15" y="20"/>
                  </a:lnTo>
                  <a:lnTo>
                    <a:pt x="23" y="31"/>
                  </a:lnTo>
                  <a:lnTo>
                    <a:pt x="31" y="41"/>
                  </a:lnTo>
                  <a:lnTo>
                    <a:pt x="40" y="50"/>
                  </a:lnTo>
                  <a:lnTo>
                    <a:pt x="49" y="60"/>
                  </a:lnTo>
                  <a:lnTo>
                    <a:pt x="58" y="69"/>
                  </a:lnTo>
                  <a:lnTo>
                    <a:pt x="67" y="78"/>
                  </a:lnTo>
                  <a:lnTo>
                    <a:pt x="77" y="87"/>
                  </a:lnTo>
                  <a:lnTo>
                    <a:pt x="87" y="94"/>
                  </a:lnTo>
                  <a:lnTo>
                    <a:pt x="98" y="102"/>
                  </a:lnTo>
                  <a:lnTo>
                    <a:pt x="109" y="108"/>
                  </a:lnTo>
                  <a:lnTo>
                    <a:pt x="121" y="114"/>
                  </a:lnTo>
                  <a:lnTo>
                    <a:pt x="132" y="119"/>
                  </a:lnTo>
                  <a:lnTo>
                    <a:pt x="145" y="123"/>
                  </a:lnTo>
                  <a:lnTo>
                    <a:pt x="158" y="126"/>
                  </a:lnTo>
                  <a:lnTo>
                    <a:pt x="173" y="126"/>
                  </a:lnTo>
                  <a:lnTo>
                    <a:pt x="187" y="123"/>
                  </a:lnTo>
                  <a:lnTo>
                    <a:pt x="199" y="116"/>
                  </a:lnTo>
                  <a:lnTo>
                    <a:pt x="209" y="106"/>
                  </a:lnTo>
                  <a:lnTo>
                    <a:pt x="216" y="94"/>
                  </a:lnTo>
                  <a:lnTo>
                    <a:pt x="220" y="80"/>
                  </a:lnTo>
                  <a:lnTo>
                    <a:pt x="221" y="65"/>
                  </a:lnTo>
                  <a:lnTo>
                    <a:pt x="219" y="51"/>
                  </a:lnTo>
                  <a:lnTo>
                    <a:pt x="217" y="49"/>
                  </a:lnTo>
                  <a:lnTo>
                    <a:pt x="214" y="50"/>
                  </a:lnTo>
                  <a:lnTo>
                    <a:pt x="212" y="52"/>
                  </a:lnTo>
                  <a:lnTo>
                    <a:pt x="211" y="54"/>
                  </a:lnTo>
                  <a:lnTo>
                    <a:pt x="211" y="62"/>
                  </a:lnTo>
                  <a:lnTo>
                    <a:pt x="210" y="71"/>
                  </a:lnTo>
                  <a:lnTo>
                    <a:pt x="209" y="79"/>
                  </a:lnTo>
                  <a:lnTo>
                    <a:pt x="207" y="87"/>
                  </a:lnTo>
                  <a:lnTo>
                    <a:pt x="203" y="95"/>
                  </a:lnTo>
                  <a:lnTo>
                    <a:pt x="198" y="102"/>
                  </a:lnTo>
                  <a:lnTo>
                    <a:pt x="192" y="107"/>
                  </a:lnTo>
                  <a:lnTo>
                    <a:pt x="185" y="112"/>
                  </a:lnTo>
                  <a:lnTo>
                    <a:pt x="175" y="114"/>
                  </a:lnTo>
                  <a:lnTo>
                    <a:pt x="166" y="115"/>
                  </a:lnTo>
                  <a:lnTo>
                    <a:pt x="156" y="114"/>
                  </a:lnTo>
                  <a:lnTo>
                    <a:pt x="146" y="111"/>
                  </a:lnTo>
                  <a:lnTo>
                    <a:pt x="136" y="107"/>
                  </a:lnTo>
                  <a:lnTo>
                    <a:pt x="126" y="103"/>
                  </a:lnTo>
                  <a:lnTo>
                    <a:pt x="117" y="99"/>
                  </a:lnTo>
                  <a:lnTo>
                    <a:pt x="109" y="95"/>
                  </a:lnTo>
                  <a:lnTo>
                    <a:pt x="100" y="91"/>
                  </a:lnTo>
                  <a:lnTo>
                    <a:pt x="92" y="87"/>
                  </a:lnTo>
                  <a:lnTo>
                    <a:pt x="84" y="83"/>
                  </a:lnTo>
                  <a:lnTo>
                    <a:pt x="76" y="77"/>
                  </a:lnTo>
                  <a:lnTo>
                    <a:pt x="69" y="72"/>
                  </a:lnTo>
                  <a:lnTo>
                    <a:pt x="62" y="66"/>
                  </a:lnTo>
                  <a:lnTo>
                    <a:pt x="55" y="61"/>
                  </a:lnTo>
                  <a:lnTo>
                    <a:pt x="48" y="54"/>
                  </a:lnTo>
                  <a:lnTo>
                    <a:pt x="42" y="48"/>
                  </a:lnTo>
                  <a:lnTo>
                    <a:pt x="35" y="42"/>
                  </a:lnTo>
                  <a:lnTo>
                    <a:pt x="29" y="35"/>
                  </a:lnTo>
                  <a:lnTo>
                    <a:pt x="23" y="28"/>
                  </a:lnTo>
                  <a:lnTo>
                    <a:pt x="17" y="22"/>
                  </a:lnTo>
                  <a:lnTo>
                    <a:pt x="11" y="14"/>
                  </a:lnTo>
                  <a:lnTo>
                    <a:pt x="6" y="7"/>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1" name="Freeform 63"/>
            <p:cNvSpPr>
              <a:spLocks/>
            </p:cNvSpPr>
            <p:nvPr/>
          </p:nvSpPr>
          <p:spPr bwMode="auto">
            <a:xfrm>
              <a:off x="4003676" y="4027488"/>
              <a:ext cx="255588" cy="161925"/>
            </a:xfrm>
            <a:custGeom>
              <a:avLst/>
              <a:gdLst/>
              <a:ahLst/>
              <a:cxnLst>
                <a:cxn ang="0">
                  <a:pos x="0" y="0"/>
                </a:cxn>
                <a:cxn ang="0">
                  <a:pos x="12" y="8"/>
                </a:cxn>
                <a:cxn ang="0">
                  <a:pos x="23" y="17"/>
                </a:cxn>
                <a:cxn ang="0">
                  <a:pos x="33" y="27"/>
                </a:cxn>
                <a:cxn ang="0">
                  <a:pos x="43" y="37"/>
                </a:cxn>
                <a:cxn ang="0">
                  <a:pos x="52" y="48"/>
                </a:cxn>
                <a:cxn ang="0">
                  <a:pos x="61" y="60"/>
                </a:cxn>
                <a:cxn ang="0">
                  <a:pos x="70" y="70"/>
                </a:cxn>
                <a:cxn ang="0">
                  <a:pos x="79" y="81"/>
                </a:cxn>
                <a:cxn ang="0">
                  <a:pos x="87" y="89"/>
                </a:cxn>
                <a:cxn ang="0">
                  <a:pos x="96" y="95"/>
                </a:cxn>
                <a:cxn ang="0">
                  <a:pos x="106" y="99"/>
                </a:cxn>
                <a:cxn ang="0">
                  <a:pos x="116" y="101"/>
                </a:cxn>
                <a:cxn ang="0">
                  <a:pos x="127" y="102"/>
                </a:cxn>
                <a:cxn ang="0">
                  <a:pos x="137" y="101"/>
                </a:cxn>
                <a:cxn ang="0">
                  <a:pos x="148" y="99"/>
                </a:cxn>
                <a:cxn ang="0">
                  <a:pos x="159" y="95"/>
                </a:cxn>
                <a:cxn ang="0">
                  <a:pos x="160" y="94"/>
                </a:cxn>
                <a:cxn ang="0">
                  <a:pos x="161" y="92"/>
                </a:cxn>
                <a:cxn ang="0">
                  <a:pos x="161" y="91"/>
                </a:cxn>
                <a:cxn ang="0">
                  <a:pos x="160" y="91"/>
                </a:cxn>
                <a:cxn ang="0">
                  <a:pos x="147" y="92"/>
                </a:cxn>
                <a:cxn ang="0">
                  <a:pos x="134" y="92"/>
                </a:cxn>
                <a:cxn ang="0">
                  <a:pos x="122" y="89"/>
                </a:cxn>
                <a:cxn ang="0">
                  <a:pos x="112" y="86"/>
                </a:cxn>
                <a:cxn ang="0">
                  <a:pos x="102" y="81"/>
                </a:cxn>
                <a:cxn ang="0">
                  <a:pos x="92" y="75"/>
                </a:cxn>
                <a:cxn ang="0">
                  <a:pos x="83" y="68"/>
                </a:cxn>
                <a:cxn ang="0">
                  <a:pos x="74" y="61"/>
                </a:cxn>
                <a:cxn ang="0">
                  <a:pos x="65" y="53"/>
                </a:cxn>
                <a:cxn ang="0">
                  <a:pos x="56" y="45"/>
                </a:cxn>
                <a:cxn ang="0">
                  <a:pos x="47" y="37"/>
                </a:cxn>
                <a:cxn ang="0">
                  <a:pos x="38" y="28"/>
                </a:cxn>
                <a:cxn ang="0">
                  <a:pos x="30" y="20"/>
                </a:cxn>
                <a:cxn ang="0">
                  <a:pos x="21" y="13"/>
                </a:cxn>
                <a:cxn ang="0">
                  <a:pos x="11" y="6"/>
                </a:cxn>
                <a:cxn ang="0">
                  <a:pos x="0" y="0"/>
                </a:cxn>
                <a:cxn ang="0">
                  <a:pos x="0" y="0"/>
                </a:cxn>
                <a:cxn ang="0">
                  <a:pos x="0" y="0"/>
                </a:cxn>
                <a:cxn ang="0">
                  <a:pos x="0" y="0"/>
                </a:cxn>
                <a:cxn ang="0">
                  <a:pos x="0" y="0"/>
                </a:cxn>
                <a:cxn ang="0">
                  <a:pos x="0" y="0"/>
                </a:cxn>
              </a:cxnLst>
              <a:rect l="0" t="0" r="r" b="b"/>
              <a:pathLst>
                <a:path w="161" h="102">
                  <a:moveTo>
                    <a:pt x="0" y="0"/>
                  </a:moveTo>
                  <a:lnTo>
                    <a:pt x="12" y="8"/>
                  </a:lnTo>
                  <a:lnTo>
                    <a:pt x="23" y="17"/>
                  </a:lnTo>
                  <a:lnTo>
                    <a:pt x="33" y="27"/>
                  </a:lnTo>
                  <a:lnTo>
                    <a:pt x="43" y="37"/>
                  </a:lnTo>
                  <a:lnTo>
                    <a:pt x="52" y="48"/>
                  </a:lnTo>
                  <a:lnTo>
                    <a:pt x="61" y="60"/>
                  </a:lnTo>
                  <a:lnTo>
                    <a:pt x="70" y="70"/>
                  </a:lnTo>
                  <a:lnTo>
                    <a:pt x="79" y="81"/>
                  </a:lnTo>
                  <a:lnTo>
                    <a:pt x="87" y="89"/>
                  </a:lnTo>
                  <a:lnTo>
                    <a:pt x="96" y="95"/>
                  </a:lnTo>
                  <a:lnTo>
                    <a:pt x="106" y="99"/>
                  </a:lnTo>
                  <a:lnTo>
                    <a:pt x="116" y="101"/>
                  </a:lnTo>
                  <a:lnTo>
                    <a:pt x="127" y="102"/>
                  </a:lnTo>
                  <a:lnTo>
                    <a:pt x="137" y="101"/>
                  </a:lnTo>
                  <a:lnTo>
                    <a:pt x="148" y="99"/>
                  </a:lnTo>
                  <a:lnTo>
                    <a:pt x="159" y="95"/>
                  </a:lnTo>
                  <a:lnTo>
                    <a:pt x="160" y="94"/>
                  </a:lnTo>
                  <a:lnTo>
                    <a:pt x="161" y="92"/>
                  </a:lnTo>
                  <a:lnTo>
                    <a:pt x="161" y="91"/>
                  </a:lnTo>
                  <a:lnTo>
                    <a:pt x="160" y="91"/>
                  </a:lnTo>
                  <a:lnTo>
                    <a:pt x="147" y="92"/>
                  </a:lnTo>
                  <a:lnTo>
                    <a:pt x="134" y="92"/>
                  </a:lnTo>
                  <a:lnTo>
                    <a:pt x="122" y="89"/>
                  </a:lnTo>
                  <a:lnTo>
                    <a:pt x="112" y="86"/>
                  </a:lnTo>
                  <a:lnTo>
                    <a:pt x="102" y="81"/>
                  </a:lnTo>
                  <a:lnTo>
                    <a:pt x="92" y="75"/>
                  </a:lnTo>
                  <a:lnTo>
                    <a:pt x="83" y="68"/>
                  </a:lnTo>
                  <a:lnTo>
                    <a:pt x="74" y="61"/>
                  </a:lnTo>
                  <a:lnTo>
                    <a:pt x="65" y="53"/>
                  </a:lnTo>
                  <a:lnTo>
                    <a:pt x="56" y="45"/>
                  </a:lnTo>
                  <a:lnTo>
                    <a:pt x="47" y="37"/>
                  </a:lnTo>
                  <a:lnTo>
                    <a:pt x="38" y="28"/>
                  </a:lnTo>
                  <a:lnTo>
                    <a:pt x="30" y="20"/>
                  </a:lnTo>
                  <a:lnTo>
                    <a:pt x="21" y="13"/>
                  </a:lnTo>
                  <a:lnTo>
                    <a:pt x="11" y="6"/>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2" name="Freeform 64"/>
            <p:cNvSpPr>
              <a:spLocks/>
            </p:cNvSpPr>
            <p:nvPr/>
          </p:nvSpPr>
          <p:spPr bwMode="auto">
            <a:xfrm>
              <a:off x="4133851" y="4083051"/>
              <a:ext cx="117475" cy="98425"/>
            </a:xfrm>
            <a:custGeom>
              <a:avLst/>
              <a:gdLst/>
              <a:ahLst/>
              <a:cxnLst>
                <a:cxn ang="0">
                  <a:pos x="0" y="5"/>
                </a:cxn>
                <a:cxn ang="0">
                  <a:pos x="9" y="3"/>
                </a:cxn>
                <a:cxn ang="0">
                  <a:pos x="17" y="3"/>
                </a:cxn>
                <a:cxn ang="0">
                  <a:pos x="25" y="4"/>
                </a:cxn>
                <a:cxn ang="0">
                  <a:pos x="32" y="7"/>
                </a:cxn>
                <a:cxn ang="0">
                  <a:pos x="39" y="11"/>
                </a:cxn>
                <a:cxn ang="0">
                  <a:pos x="45" y="15"/>
                </a:cxn>
                <a:cxn ang="0">
                  <a:pos x="50" y="21"/>
                </a:cxn>
                <a:cxn ang="0">
                  <a:pos x="54" y="25"/>
                </a:cxn>
                <a:cxn ang="0">
                  <a:pos x="59" y="31"/>
                </a:cxn>
                <a:cxn ang="0">
                  <a:pos x="62" y="37"/>
                </a:cxn>
                <a:cxn ang="0">
                  <a:pos x="65" y="44"/>
                </a:cxn>
                <a:cxn ang="0">
                  <a:pos x="66" y="52"/>
                </a:cxn>
                <a:cxn ang="0">
                  <a:pos x="66" y="55"/>
                </a:cxn>
                <a:cxn ang="0">
                  <a:pos x="67" y="57"/>
                </a:cxn>
                <a:cxn ang="0">
                  <a:pos x="68" y="60"/>
                </a:cxn>
                <a:cxn ang="0">
                  <a:pos x="71" y="62"/>
                </a:cxn>
                <a:cxn ang="0">
                  <a:pos x="72" y="62"/>
                </a:cxn>
                <a:cxn ang="0">
                  <a:pos x="73" y="61"/>
                </a:cxn>
                <a:cxn ang="0">
                  <a:pos x="74" y="60"/>
                </a:cxn>
                <a:cxn ang="0">
                  <a:pos x="73" y="60"/>
                </a:cxn>
                <a:cxn ang="0">
                  <a:pos x="72" y="57"/>
                </a:cxn>
                <a:cxn ang="0">
                  <a:pos x="71" y="53"/>
                </a:cxn>
                <a:cxn ang="0">
                  <a:pos x="71" y="50"/>
                </a:cxn>
                <a:cxn ang="0">
                  <a:pos x="70" y="46"/>
                </a:cxn>
                <a:cxn ang="0">
                  <a:pos x="70" y="43"/>
                </a:cxn>
                <a:cxn ang="0">
                  <a:pos x="69" y="40"/>
                </a:cxn>
                <a:cxn ang="0">
                  <a:pos x="67" y="36"/>
                </a:cxn>
                <a:cxn ang="0">
                  <a:pos x="65" y="33"/>
                </a:cxn>
                <a:cxn ang="0">
                  <a:pos x="64" y="30"/>
                </a:cxn>
                <a:cxn ang="0">
                  <a:pos x="61" y="27"/>
                </a:cxn>
                <a:cxn ang="0">
                  <a:pos x="59" y="23"/>
                </a:cxn>
                <a:cxn ang="0">
                  <a:pos x="57" y="21"/>
                </a:cxn>
                <a:cxn ang="0">
                  <a:pos x="54" y="17"/>
                </a:cxn>
                <a:cxn ang="0">
                  <a:pos x="51" y="14"/>
                </a:cxn>
                <a:cxn ang="0">
                  <a:pos x="47" y="12"/>
                </a:cxn>
                <a:cxn ang="0">
                  <a:pos x="45" y="10"/>
                </a:cxn>
                <a:cxn ang="0">
                  <a:pos x="40" y="7"/>
                </a:cxn>
                <a:cxn ang="0">
                  <a:pos x="35" y="4"/>
                </a:cxn>
                <a:cxn ang="0">
                  <a:pos x="29" y="3"/>
                </a:cxn>
                <a:cxn ang="0">
                  <a:pos x="23" y="1"/>
                </a:cxn>
                <a:cxn ang="0">
                  <a:pos x="17" y="0"/>
                </a:cxn>
                <a:cxn ang="0">
                  <a:pos x="11" y="0"/>
                </a:cxn>
                <a:cxn ang="0">
                  <a:pos x="5" y="2"/>
                </a:cxn>
                <a:cxn ang="0">
                  <a:pos x="0" y="5"/>
                </a:cxn>
                <a:cxn ang="0">
                  <a:pos x="0" y="5"/>
                </a:cxn>
                <a:cxn ang="0">
                  <a:pos x="0" y="5"/>
                </a:cxn>
                <a:cxn ang="0">
                  <a:pos x="0" y="5"/>
                </a:cxn>
                <a:cxn ang="0">
                  <a:pos x="0" y="5"/>
                </a:cxn>
                <a:cxn ang="0">
                  <a:pos x="0" y="5"/>
                </a:cxn>
              </a:cxnLst>
              <a:rect l="0" t="0" r="r" b="b"/>
              <a:pathLst>
                <a:path w="74" h="62">
                  <a:moveTo>
                    <a:pt x="0" y="5"/>
                  </a:moveTo>
                  <a:lnTo>
                    <a:pt x="9" y="3"/>
                  </a:lnTo>
                  <a:lnTo>
                    <a:pt x="17" y="3"/>
                  </a:lnTo>
                  <a:lnTo>
                    <a:pt x="25" y="4"/>
                  </a:lnTo>
                  <a:lnTo>
                    <a:pt x="32" y="7"/>
                  </a:lnTo>
                  <a:lnTo>
                    <a:pt x="39" y="11"/>
                  </a:lnTo>
                  <a:lnTo>
                    <a:pt x="45" y="15"/>
                  </a:lnTo>
                  <a:lnTo>
                    <a:pt x="50" y="21"/>
                  </a:lnTo>
                  <a:lnTo>
                    <a:pt x="54" y="25"/>
                  </a:lnTo>
                  <a:lnTo>
                    <a:pt x="59" y="31"/>
                  </a:lnTo>
                  <a:lnTo>
                    <a:pt x="62" y="37"/>
                  </a:lnTo>
                  <a:lnTo>
                    <a:pt x="65" y="44"/>
                  </a:lnTo>
                  <a:lnTo>
                    <a:pt x="66" y="52"/>
                  </a:lnTo>
                  <a:lnTo>
                    <a:pt x="66" y="55"/>
                  </a:lnTo>
                  <a:lnTo>
                    <a:pt x="67" y="57"/>
                  </a:lnTo>
                  <a:lnTo>
                    <a:pt x="68" y="60"/>
                  </a:lnTo>
                  <a:lnTo>
                    <a:pt x="71" y="62"/>
                  </a:lnTo>
                  <a:lnTo>
                    <a:pt x="72" y="62"/>
                  </a:lnTo>
                  <a:lnTo>
                    <a:pt x="73" y="61"/>
                  </a:lnTo>
                  <a:lnTo>
                    <a:pt x="74" y="60"/>
                  </a:lnTo>
                  <a:lnTo>
                    <a:pt x="73" y="60"/>
                  </a:lnTo>
                  <a:lnTo>
                    <a:pt x="72" y="57"/>
                  </a:lnTo>
                  <a:lnTo>
                    <a:pt x="71" y="53"/>
                  </a:lnTo>
                  <a:lnTo>
                    <a:pt x="71" y="50"/>
                  </a:lnTo>
                  <a:lnTo>
                    <a:pt x="70" y="46"/>
                  </a:lnTo>
                  <a:lnTo>
                    <a:pt x="70" y="43"/>
                  </a:lnTo>
                  <a:lnTo>
                    <a:pt x="69" y="40"/>
                  </a:lnTo>
                  <a:lnTo>
                    <a:pt x="67" y="36"/>
                  </a:lnTo>
                  <a:lnTo>
                    <a:pt x="65" y="33"/>
                  </a:lnTo>
                  <a:lnTo>
                    <a:pt x="64" y="30"/>
                  </a:lnTo>
                  <a:lnTo>
                    <a:pt x="61" y="27"/>
                  </a:lnTo>
                  <a:lnTo>
                    <a:pt x="59" y="23"/>
                  </a:lnTo>
                  <a:lnTo>
                    <a:pt x="57" y="21"/>
                  </a:lnTo>
                  <a:lnTo>
                    <a:pt x="54" y="17"/>
                  </a:lnTo>
                  <a:lnTo>
                    <a:pt x="51" y="14"/>
                  </a:lnTo>
                  <a:lnTo>
                    <a:pt x="47" y="12"/>
                  </a:lnTo>
                  <a:lnTo>
                    <a:pt x="45" y="10"/>
                  </a:lnTo>
                  <a:lnTo>
                    <a:pt x="40" y="7"/>
                  </a:lnTo>
                  <a:lnTo>
                    <a:pt x="35" y="4"/>
                  </a:lnTo>
                  <a:lnTo>
                    <a:pt x="29" y="3"/>
                  </a:lnTo>
                  <a:lnTo>
                    <a:pt x="23" y="1"/>
                  </a:lnTo>
                  <a:lnTo>
                    <a:pt x="17" y="0"/>
                  </a:lnTo>
                  <a:lnTo>
                    <a:pt x="11" y="0"/>
                  </a:lnTo>
                  <a:lnTo>
                    <a:pt x="5" y="2"/>
                  </a:lnTo>
                  <a:lnTo>
                    <a:pt x="0" y="5"/>
                  </a:lnTo>
                  <a:lnTo>
                    <a:pt x="0" y="5"/>
                  </a:lnTo>
                  <a:lnTo>
                    <a:pt x="0" y="5"/>
                  </a:lnTo>
                  <a:lnTo>
                    <a:pt x="0" y="5"/>
                  </a:lnTo>
                  <a:lnTo>
                    <a:pt x="0" y="5"/>
                  </a:lnTo>
                  <a:lnTo>
                    <a:pt x="0" y="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3" name="Freeform 65"/>
            <p:cNvSpPr>
              <a:spLocks/>
            </p:cNvSpPr>
            <p:nvPr/>
          </p:nvSpPr>
          <p:spPr bwMode="auto">
            <a:xfrm>
              <a:off x="4184651" y="4068763"/>
              <a:ext cx="104775" cy="120650"/>
            </a:xfrm>
            <a:custGeom>
              <a:avLst/>
              <a:gdLst/>
              <a:ahLst/>
              <a:cxnLst>
                <a:cxn ang="0">
                  <a:pos x="0" y="17"/>
                </a:cxn>
                <a:cxn ang="0">
                  <a:pos x="3" y="15"/>
                </a:cxn>
                <a:cxn ang="0">
                  <a:pos x="7" y="12"/>
                </a:cxn>
                <a:cxn ang="0">
                  <a:pos x="10" y="10"/>
                </a:cxn>
                <a:cxn ang="0">
                  <a:pos x="13" y="8"/>
                </a:cxn>
                <a:cxn ang="0">
                  <a:pos x="17" y="6"/>
                </a:cxn>
                <a:cxn ang="0">
                  <a:pos x="20" y="5"/>
                </a:cxn>
                <a:cxn ang="0">
                  <a:pos x="23" y="4"/>
                </a:cxn>
                <a:cxn ang="0">
                  <a:pos x="28" y="2"/>
                </a:cxn>
                <a:cxn ang="0">
                  <a:pos x="32" y="2"/>
                </a:cxn>
                <a:cxn ang="0">
                  <a:pos x="36" y="4"/>
                </a:cxn>
                <a:cxn ang="0">
                  <a:pos x="40" y="6"/>
                </a:cxn>
                <a:cxn ang="0">
                  <a:pos x="44" y="9"/>
                </a:cxn>
                <a:cxn ang="0">
                  <a:pos x="47" y="13"/>
                </a:cxn>
                <a:cxn ang="0">
                  <a:pos x="50" y="16"/>
                </a:cxn>
                <a:cxn ang="0">
                  <a:pos x="52" y="20"/>
                </a:cxn>
                <a:cxn ang="0">
                  <a:pos x="54" y="24"/>
                </a:cxn>
                <a:cxn ang="0">
                  <a:pos x="57" y="31"/>
                </a:cxn>
                <a:cxn ang="0">
                  <a:pos x="59" y="38"/>
                </a:cxn>
                <a:cxn ang="0">
                  <a:pos x="60" y="45"/>
                </a:cxn>
                <a:cxn ang="0">
                  <a:pos x="61" y="51"/>
                </a:cxn>
                <a:cxn ang="0">
                  <a:pos x="60" y="58"/>
                </a:cxn>
                <a:cxn ang="0">
                  <a:pos x="57" y="64"/>
                </a:cxn>
                <a:cxn ang="0">
                  <a:pos x="52" y="69"/>
                </a:cxn>
                <a:cxn ang="0">
                  <a:pos x="45" y="74"/>
                </a:cxn>
                <a:cxn ang="0">
                  <a:pos x="45" y="74"/>
                </a:cxn>
                <a:cxn ang="0">
                  <a:pos x="45" y="76"/>
                </a:cxn>
                <a:cxn ang="0">
                  <a:pos x="45" y="76"/>
                </a:cxn>
                <a:cxn ang="0">
                  <a:pos x="45" y="76"/>
                </a:cxn>
                <a:cxn ang="0">
                  <a:pos x="52" y="73"/>
                </a:cxn>
                <a:cxn ang="0">
                  <a:pos x="58" y="69"/>
                </a:cxn>
                <a:cxn ang="0">
                  <a:pos x="61" y="63"/>
                </a:cxn>
                <a:cxn ang="0">
                  <a:pos x="64" y="57"/>
                </a:cxn>
                <a:cxn ang="0">
                  <a:pos x="66" y="50"/>
                </a:cxn>
                <a:cxn ang="0">
                  <a:pos x="66" y="42"/>
                </a:cxn>
                <a:cxn ang="0">
                  <a:pos x="64" y="35"/>
                </a:cxn>
                <a:cxn ang="0">
                  <a:pos x="62" y="28"/>
                </a:cxn>
                <a:cxn ang="0">
                  <a:pos x="60" y="23"/>
                </a:cxn>
                <a:cxn ang="0">
                  <a:pos x="57" y="19"/>
                </a:cxn>
                <a:cxn ang="0">
                  <a:pos x="55" y="15"/>
                </a:cxn>
                <a:cxn ang="0">
                  <a:pos x="52" y="12"/>
                </a:cxn>
                <a:cxn ang="0">
                  <a:pos x="48" y="8"/>
                </a:cxn>
                <a:cxn ang="0">
                  <a:pos x="45" y="5"/>
                </a:cxn>
                <a:cxn ang="0">
                  <a:pos x="41" y="3"/>
                </a:cxn>
                <a:cxn ang="0">
                  <a:pos x="37" y="1"/>
                </a:cxn>
                <a:cxn ang="0">
                  <a:pos x="32" y="0"/>
                </a:cxn>
                <a:cxn ang="0">
                  <a:pos x="27" y="0"/>
                </a:cxn>
                <a:cxn ang="0">
                  <a:pos x="22" y="1"/>
                </a:cxn>
                <a:cxn ang="0">
                  <a:pos x="17" y="4"/>
                </a:cxn>
                <a:cxn ang="0">
                  <a:pos x="12" y="6"/>
                </a:cxn>
                <a:cxn ang="0">
                  <a:pos x="7" y="10"/>
                </a:cxn>
                <a:cxn ang="0">
                  <a:pos x="4" y="13"/>
                </a:cxn>
                <a:cxn ang="0">
                  <a:pos x="0" y="16"/>
                </a:cxn>
                <a:cxn ang="0">
                  <a:pos x="0" y="17"/>
                </a:cxn>
                <a:cxn ang="0">
                  <a:pos x="0" y="17"/>
                </a:cxn>
                <a:cxn ang="0">
                  <a:pos x="0" y="17"/>
                </a:cxn>
                <a:cxn ang="0">
                  <a:pos x="0" y="17"/>
                </a:cxn>
                <a:cxn ang="0">
                  <a:pos x="0" y="17"/>
                </a:cxn>
              </a:cxnLst>
              <a:rect l="0" t="0" r="r" b="b"/>
              <a:pathLst>
                <a:path w="66" h="76">
                  <a:moveTo>
                    <a:pt x="0" y="17"/>
                  </a:moveTo>
                  <a:lnTo>
                    <a:pt x="3" y="15"/>
                  </a:lnTo>
                  <a:lnTo>
                    <a:pt x="7" y="12"/>
                  </a:lnTo>
                  <a:lnTo>
                    <a:pt x="10" y="10"/>
                  </a:lnTo>
                  <a:lnTo>
                    <a:pt x="13" y="8"/>
                  </a:lnTo>
                  <a:lnTo>
                    <a:pt x="17" y="6"/>
                  </a:lnTo>
                  <a:lnTo>
                    <a:pt x="20" y="5"/>
                  </a:lnTo>
                  <a:lnTo>
                    <a:pt x="23" y="4"/>
                  </a:lnTo>
                  <a:lnTo>
                    <a:pt x="28" y="2"/>
                  </a:lnTo>
                  <a:lnTo>
                    <a:pt x="32" y="2"/>
                  </a:lnTo>
                  <a:lnTo>
                    <a:pt x="36" y="4"/>
                  </a:lnTo>
                  <a:lnTo>
                    <a:pt x="40" y="6"/>
                  </a:lnTo>
                  <a:lnTo>
                    <a:pt x="44" y="9"/>
                  </a:lnTo>
                  <a:lnTo>
                    <a:pt x="47" y="13"/>
                  </a:lnTo>
                  <a:lnTo>
                    <a:pt x="50" y="16"/>
                  </a:lnTo>
                  <a:lnTo>
                    <a:pt x="52" y="20"/>
                  </a:lnTo>
                  <a:lnTo>
                    <a:pt x="54" y="24"/>
                  </a:lnTo>
                  <a:lnTo>
                    <a:pt x="57" y="31"/>
                  </a:lnTo>
                  <a:lnTo>
                    <a:pt x="59" y="38"/>
                  </a:lnTo>
                  <a:lnTo>
                    <a:pt x="60" y="45"/>
                  </a:lnTo>
                  <a:lnTo>
                    <a:pt x="61" y="51"/>
                  </a:lnTo>
                  <a:lnTo>
                    <a:pt x="60" y="58"/>
                  </a:lnTo>
                  <a:lnTo>
                    <a:pt x="57" y="64"/>
                  </a:lnTo>
                  <a:lnTo>
                    <a:pt x="52" y="69"/>
                  </a:lnTo>
                  <a:lnTo>
                    <a:pt x="45" y="74"/>
                  </a:lnTo>
                  <a:lnTo>
                    <a:pt x="45" y="74"/>
                  </a:lnTo>
                  <a:lnTo>
                    <a:pt x="45" y="76"/>
                  </a:lnTo>
                  <a:lnTo>
                    <a:pt x="45" y="76"/>
                  </a:lnTo>
                  <a:lnTo>
                    <a:pt x="45" y="76"/>
                  </a:lnTo>
                  <a:lnTo>
                    <a:pt x="52" y="73"/>
                  </a:lnTo>
                  <a:lnTo>
                    <a:pt x="58" y="69"/>
                  </a:lnTo>
                  <a:lnTo>
                    <a:pt x="61" y="63"/>
                  </a:lnTo>
                  <a:lnTo>
                    <a:pt x="64" y="57"/>
                  </a:lnTo>
                  <a:lnTo>
                    <a:pt x="66" y="50"/>
                  </a:lnTo>
                  <a:lnTo>
                    <a:pt x="66" y="42"/>
                  </a:lnTo>
                  <a:lnTo>
                    <a:pt x="64" y="35"/>
                  </a:lnTo>
                  <a:lnTo>
                    <a:pt x="62" y="28"/>
                  </a:lnTo>
                  <a:lnTo>
                    <a:pt x="60" y="23"/>
                  </a:lnTo>
                  <a:lnTo>
                    <a:pt x="57" y="19"/>
                  </a:lnTo>
                  <a:lnTo>
                    <a:pt x="55" y="15"/>
                  </a:lnTo>
                  <a:lnTo>
                    <a:pt x="52" y="12"/>
                  </a:lnTo>
                  <a:lnTo>
                    <a:pt x="48" y="8"/>
                  </a:lnTo>
                  <a:lnTo>
                    <a:pt x="45" y="5"/>
                  </a:lnTo>
                  <a:lnTo>
                    <a:pt x="41" y="3"/>
                  </a:lnTo>
                  <a:lnTo>
                    <a:pt x="37" y="1"/>
                  </a:lnTo>
                  <a:lnTo>
                    <a:pt x="32" y="0"/>
                  </a:lnTo>
                  <a:lnTo>
                    <a:pt x="27" y="0"/>
                  </a:lnTo>
                  <a:lnTo>
                    <a:pt x="22" y="1"/>
                  </a:lnTo>
                  <a:lnTo>
                    <a:pt x="17" y="4"/>
                  </a:lnTo>
                  <a:lnTo>
                    <a:pt x="12" y="6"/>
                  </a:lnTo>
                  <a:lnTo>
                    <a:pt x="7" y="10"/>
                  </a:lnTo>
                  <a:lnTo>
                    <a:pt x="4" y="13"/>
                  </a:lnTo>
                  <a:lnTo>
                    <a:pt x="0" y="16"/>
                  </a:lnTo>
                  <a:lnTo>
                    <a:pt x="0" y="17"/>
                  </a:lnTo>
                  <a:lnTo>
                    <a:pt x="0" y="17"/>
                  </a:lnTo>
                  <a:lnTo>
                    <a:pt x="0" y="17"/>
                  </a:lnTo>
                  <a:lnTo>
                    <a:pt x="0" y="17"/>
                  </a:lnTo>
                  <a:lnTo>
                    <a:pt x="0" y="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4" name="Freeform 66"/>
            <p:cNvSpPr>
              <a:spLocks/>
            </p:cNvSpPr>
            <p:nvPr/>
          </p:nvSpPr>
          <p:spPr bwMode="auto">
            <a:xfrm>
              <a:off x="4230688" y="4056063"/>
              <a:ext cx="90488" cy="127000"/>
            </a:xfrm>
            <a:custGeom>
              <a:avLst/>
              <a:gdLst/>
              <a:ahLst/>
              <a:cxnLst>
                <a:cxn ang="0">
                  <a:pos x="0" y="1"/>
                </a:cxn>
                <a:cxn ang="0">
                  <a:pos x="4" y="1"/>
                </a:cxn>
                <a:cxn ang="0">
                  <a:pos x="8" y="1"/>
                </a:cxn>
                <a:cxn ang="0">
                  <a:pos x="11" y="2"/>
                </a:cxn>
                <a:cxn ang="0">
                  <a:pos x="15" y="2"/>
                </a:cxn>
                <a:cxn ang="0">
                  <a:pos x="18" y="3"/>
                </a:cxn>
                <a:cxn ang="0">
                  <a:pos x="22" y="4"/>
                </a:cxn>
                <a:cxn ang="0">
                  <a:pos x="25" y="5"/>
                </a:cxn>
                <a:cxn ang="0">
                  <a:pos x="28" y="8"/>
                </a:cxn>
                <a:cxn ang="0">
                  <a:pos x="33" y="12"/>
                </a:cxn>
                <a:cxn ang="0">
                  <a:pos x="38" y="18"/>
                </a:cxn>
                <a:cxn ang="0">
                  <a:pos x="41" y="24"/>
                </a:cxn>
                <a:cxn ang="0">
                  <a:pos x="45" y="31"/>
                </a:cxn>
                <a:cxn ang="0">
                  <a:pos x="47" y="39"/>
                </a:cxn>
                <a:cxn ang="0">
                  <a:pos x="49" y="47"/>
                </a:cxn>
                <a:cxn ang="0">
                  <a:pos x="48" y="55"/>
                </a:cxn>
                <a:cxn ang="0">
                  <a:pos x="45" y="63"/>
                </a:cxn>
                <a:cxn ang="0">
                  <a:pos x="42" y="66"/>
                </a:cxn>
                <a:cxn ang="0">
                  <a:pos x="39" y="70"/>
                </a:cxn>
                <a:cxn ang="0">
                  <a:pos x="36" y="74"/>
                </a:cxn>
                <a:cxn ang="0">
                  <a:pos x="34" y="77"/>
                </a:cxn>
                <a:cxn ang="0">
                  <a:pos x="33" y="78"/>
                </a:cxn>
                <a:cxn ang="0">
                  <a:pos x="34" y="80"/>
                </a:cxn>
                <a:cxn ang="0">
                  <a:pos x="35" y="80"/>
                </a:cxn>
                <a:cxn ang="0">
                  <a:pos x="36" y="78"/>
                </a:cxn>
                <a:cxn ang="0">
                  <a:pos x="41" y="74"/>
                </a:cxn>
                <a:cxn ang="0">
                  <a:pos x="46" y="69"/>
                </a:cxn>
                <a:cxn ang="0">
                  <a:pos x="50" y="64"/>
                </a:cxn>
                <a:cxn ang="0">
                  <a:pos x="53" y="59"/>
                </a:cxn>
                <a:cxn ang="0">
                  <a:pos x="56" y="53"/>
                </a:cxn>
                <a:cxn ang="0">
                  <a:pos x="57" y="47"/>
                </a:cxn>
                <a:cxn ang="0">
                  <a:pos x="57" y="41"/>
                </a:cxn>
                <a:cxn ang="0">
                  <a:pos x="56" y="33"/>
                </a:cxn>
                <a:cxn ang="0">
                  <a:pos x="55" y="29"/>
                </a:cxn>
                <a:cxn ang="0">
                  <a:pos x="53" y="25"/>
                </a:cxn>
                <a:cxn ang="0">
                  <a:pos x="51" y="21"/>
                </a:cxn>
                <a:cxn ang="0">
                  <a:pos x="49" y="17"/>
                </a:cxn>
                <a:cxn ang="0">
                  <a:pos x="46" y="14"/>
                </a:cxn>
                <a:cxn ang="0">
                  <a:pos x="43" y="10"/>
                </a:cxn>
                <a:cxn ang="0">
                  <a:pos x="40" y="8"/>
                </a:cxn>
                <a:cxn ang="0">
                  <a:pos x="37" y="5"/>
                </a:cxn>
                <a:cxn ang="0">
                  <a:pos x="32" y="2"/>
                </a:cxn>
                <a:cxn ang="0">
                  <a:pos x="28" y="1"/>
                </a:cxn>
                <a:cxn ang="0">
                  <a:pos x="23" y="0"/>
                </a:cxn>
                <a:cxn ang="0">
                  <a:pos x="19" y="0"/>
                </a:cxn>
                <a:cxn ang="0">
                  <a:pos x="15" y="0"/>
                </a:cxn>
                <a:cxn ang="0">
                  <a:pos x="10" y="0"/>
                </a:cxn>
                <a:cxn ang="0">
                  <a:pos x="5" y="0"/>
                </a:cxn>
                <a:cxn ang="0">
                  <a:pos x="0" y="1"/>
                </a:cxn>
                <a:cxn ang="0">
                  <a:pos x="0" y="1"/>
                </a:cxn>
                <a:cxn ang="0">
                  <a:pos x="0" y="1"/>
                </a:cxn>
                <a:cxn ang="0">
                  <a:pos x="0" y="1"/>
                </a:cxn>
                <a:cxn ang="0">
                  <a:pos x="0" y="1"/>
                </a:cxn>
                <a:cxn ang="0">
                  <a:pos x="0" y="1"/>
                </a:cxn>
              </a:cxnLst>
              <a:rect l="0" t="0" r="r" b="b"/>
              <a:pathLst>
                <a:path w="57" h="80">
                  <a:moveTo>
                    <a:pt x="0" y="1"/>
                  </a:moveTo>
                  <a:lnTo>
                    <a:pt x="4" y="1"/>
                  </a:lnTo>
                  <a:lnTo>
                    <a:pt x="8" y="1"/>
                  </a:lnTo>
                  <a:lnTo>
                    <a:pt x="11" y="2"/>
                  </a:lnTo>
                  <a:lnTo>
                    <a:pt x="15" y="2"/>
                  </a:lnTo>
                  <a:lnTo>
                    <a:pt x="18" y="3"/>
                  </a:lnTo>
                  <a:lnTo>
                    <a:pt x="22" y="4"/>
                  </a:lnTo>
                  <a:lnTo>
                    <a:pt x="25" y="5"/>
                  </a:lnTo>
                  <a:lnTo>
                    <a:pt x="28" y="8"/>
                  </a:lnTo>
                  <a:lnTo>
                    <a:pt x="33" y="12"/>
                  </a:lnTo>
                  <a:lnTo>
                    <a:pt x="38" y="18"/>
                  </a:lnTo>
                  <a:lnTo>
                    <a:pt x="41" y="24"/>
                  </a:lnTo>
                  <a:lnTo>
                    <a:pt x="45" y="31"/>
                  </a:lnTo>
                  <a:lnTo>
                    <a:pt x="47" y="39"/>
                  </a:lnTo>
                  <a:lnTo>
                    <a:pt x="49" y="47"/>
                  </a:lnTo>
                  <a:lnTo>
                    <a:pt x="48" y="55"/>
                  </a:lnTo>
                  <a:lnTo>
                    <a:pt x="45" y="63"/>
                  </a:lnTo>
                  <a:lnTo>
                    <a:pt x="42" y="66"/>
                  </a:lnTo>
                  <a:lnTo>
                    <a:pt x="39" y="70"/>
                  </a:lnTo>
                  <a:lnTo>
                    <a:pt x="36" y="74"/>
                  </a:lnTo>
                  <a:lnTo>
                    <a:pt x="34" y="77"/>
                  </a:lnTo>
                  <a:lnTo>
                    <a:pt x="33" y="78"/>
                  </a:lnTo>
                  <a:lnTo>
                    <a:pt x="34" y="80"/>
                  </a:lnTo>
                  <a:lnTo>
                    <a:pt x="35" y="80"/>
                  </a:lnTo>
                  <a:lnTo>
                    <a:pt x="36" y="78"/>
                  </a:lnTo>
                  <a:lnTo>
                    <a:pt x="41" y="74"/>
                  </a:lnTo>
                  <a:lnTo>
                    <a:pt x="46" y="69"/>
                  </a:lnTo>
                  <a:lnTo>
                    <a:pt x="50" y="64"/>
                  </a:lnTo>
                  <a:lnTo>
                    <a:pt x="53" y="59"/>
                  </a:lnTo>
                  <a:lnTo>
                    <a:pt x="56" y="53"/>
                  </a:lnTo>
                  <a:lnTo>
                    <a:pt x="57" y="47"/>
                  </a:lnTo>
                  <a:lnTo>
                    <a:pt x="57" y="41"/>
                  </a:lnTo>
                  <a:lnTo>
                    <a:pt x="56" y="33"/>
                  </a:lnTo>
                  <a:lnTo>
                    <a:pt x="55" y="29"/>
                  </a:lnTo>
                  <a:lnTo>
                    <a:pt x="53" y="25"/>
                  </a:lnTo>
                  <a:lnTo>
                    <a:pt x="51" y="21"/>
                  </a:lnTo>
                  <a:lnTo>
                    <a:pt x="49" y="17"/>
                  </a:lnTo>
                  <a:lnTo>
                    <a:pt x="46" y="14"/>
                  </a:lnTo>
                  <a:lnTo>
                    <a:pt x="43" y="10"/>
                  </a:lnTo>
                  <a:lnTo>
                    <a:pt x="40" y="8"/>
                  </a:lnTo>
                  <a:lnTo>
                    <a:pt x="37" y="5"/>
                  </a:lnTo>
                  <a:lnTo>
                    <a:pt x="32" y="2"/>
                  </a:lnTo>
                  <a:lnTo>
                    <a:pt x="28" y="1"/>
                  </a:lnTo>
                  <a:lnTo>
                    <a:pt x="23" y="0"/>
                  </a:lnTo>
                  <a:lnTo>
                    <a:pt x="19" y="0"/>
                  </a:lnTo>
                  <a:lnTo>
                    <a:pt x="15" y="0"/>
                  </a:lnTo>
                  <a:lnTo>
                    <a:pt x="10" y="0"/>
                  </a:lnTo>
                  <a:lnTo>
                    <a:pt x="5"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5" name="Freeform 67"/>
            <p:cNvSpPr>
              <a:spLocks/>
            </p:cNvSpPr>
            <p:nvPr/>
          </p:nvSpPr>
          <p:spPr bwMode="auto">
            <a:xfrm>
              <a:off x="4386263" y="4140201"/>
              <a:ext cx="98425" cy="109538"/>
            </a:xfrm>
            <a:custGeom>
              <a:avLst/>
              <a:gdLst/>
              <a:ahLst/>
              <a:cxnLst>
                <a:cxn ang="0">
                  <a:pos x="0" y="1"/>
                </a:cxn>
                <a:cxn ang="0">
                  <a:pos x="5" y="4"/>
                </a:cxn>
                <a:cxn ang="0">
                  <a:pos x="9" y="8"/>
                </a:cxn>
                <a:cxn ang="0">
                  <a:pos x="14" y="11"/>
                </a:cxn>
                <a:cxn ang="0">
                  <a:pos x="18" y="15"/>
                </a:cxn>
                <a:cxn ang="0">
                  <a:pos x="21" y="19"/>
                </a:cxn>
                <a:cxn ang="0">
                  <a:pos x="25" y="24"/>
                </a:cxn>
                <a:cxn ang="0">
                  <a:pos x="28" y="28"/>
                </a:cxn>
                <a:cxn ang="0">
                  <a:pos x="31" y="33"/>
                </a:cxn>
                <a:cxn ang="0">
                  <a:pos x="35" y="37"/>
                </a:cxn>
                <a:cxn ang="0">
                  <a:pos x="38" y="42"/>
                </a:cxn>
                <a:cxn ang="0">
                  <a:pos x="41" y="46"/>
                </a:cxn>
                <a:cxn ang="0">
                  <a:pos x="44" y="51"/>
                </a:cxn>
                <a:cxn ang="0">
                  <a:pos x="47" y="56"/>
                </a:cxn>
                <a:cxn ang="0">
                  <a:pos x="50" y="61"/>
                </a:cxn>
                <a:cxn ang="0">
                  <a:pos x="53" y="64"/>
                </a:cxn>
                <a:cxn ang="0">
                  <a:pos x="57" y="68"/>
                </a:cxn>
                <a:cxn ang="0">
                  <a:pos x="59" y="69"/>
                </a:cxn>
                <a:cxn ang="0">
                  <a:pos x="61" y="67"/>
                </a:cxn>
                <a:cxn ang="0">
                  <a:pos x="62" y="64"/>
                </a:cxn>
                <a:cxn ang="0">
                  <a:pos x="62" y="62"/>
                </a:cxn>
                <a:cxn ang="0">
                  <a:pos x="58" y="51"/>
                </a:cxn>
                <a:cxn ang="0">
                  <a:pos x="53" y="40"/>
                </a:cxn>
                <a:cxn ang="0">
                  <a:pos x="47" y="31"/>
                </a:cxn>
                <a:cxn ang="0">
                  <a:pos x="39" y="23"/>
                </a:cxn>
                <a:cxn ang="0">
                  <a:pos x="31" y="16"/>
                </a:cxn>
                <a:cxn ang="0">
                  <a:pos x="21" y="9"/>
                </a:cxn>
                <a:cxn ang="0">
                  <a:pos x="12" y="4"/>
                </a:cxn>
                <a:cxn ang="0">
                  <a:pos x="1" y="0"/>
                </a:cxn>
                <a:cxn ang="0">
                  <a:pos x="0" y="0"/>
                </a:cxn>
                <a:cxn ang="0">
                  <a:pos x="0" y="1"/>
                </a:cxn>
                <a:cxn ang="0">
                  <a:pos x="0" y="1"/>
                </a:cxn>
                <a:cxn ang="0">
                  <a:pos x="0" y="1"/>
                </a:cxn>
                <a:cxn ang="0">
                  <a:pos x="0" y="1"/>
                </a:cxn>
              </a:cxnLst>
              <a:rect l="0" t="0" r="r" b="b"/>
              <a:pathLst>
                <a:path w="62" h="69">
                  <a:moveTo>
                    <a:pt x="0" y="1"/>
                  </a:moveTo>
                  <a:lnTo>
                    <a:pt x="5" y="4"/>
                  </a:lnTo>
                  <a:lnTo>
                    <a:pt x="9" y="8"/>
                  </a:lnTo>
                  <a:lnTo>
                    <a:pt x="14" y="11"/>
                  </a:lnTo>
                  <a:lnTo>
                    <a:pt x="18" y="15"/>
                  </a:lnTo>
                  <a:lnTo>
                    <a:pt x="21" y="19"/>
                  </a:lnTo>
                  <a:lnTo>
                    <a:pt x="25" y="24"/>
                  </a:lnTo>
                  <a:lnTo>
                    <a:pt x="28" y="28"/>
                  </a:lnTo>
                  <a:lnTo>
                    <a:pt x="31" y="33"/>
                  </a:lnTo>
                  <a:lnTo>
                    <a:pt x="35" y="37"/>
                  </a:lnTo>
                  <a:lnTo>
                    <a:pt x="38" y="42"/>
                  </a:lnTo>
                  <a:lnTo>
                    <a:pt x="41" y="46"/>
                  </a:lnTo>
                  <a:lnTo>
                    <a:pt x="44" y="51"/>
                  </a:lnTo>
                  <a:lnTo>
                    <a:pt x="47" y="56"/>
                  </a:lnTo>
                  <a:lnTo>
                    <a:pt x="50" y="61"/>
                  </a:lnTo>
                  <a:lnTo>
                    <a:pt x="53" y="64"/>
                  </a:lnTo>
                  <a:lnTo>
                    <a:pt x="57" y="68"/>
                  </a:lnTo>
                  <a:lnTo>
                    <a:pt x="59" y="69"/>
                  </a:lnTo>
                  <a:lnTo>
                    <a:pt x="61" y="67"/>
                  </a:lnTo>
                  <a:lnTo>
                    <a:pt x="62" y="64"/>
                  </a:lnTo>
                  <a:lnTo>
                    <a:pt x="62" y="62"/>
                  </a:lnTo>
                  <a:lnTo>
                    <a:pt x="58" y="51"/>
                  </a:lnTo>
                  <a:lnTo>
                    <a:pt x="53" y="40"/>
                  </a:lnTo>
                  <a:lnTo>
                    <a:pt x="47" y="31"/>
                  </a:lnTo>
                  <a:lnTo>
                    <a:pt x="39" y="23"/>
                  </a:lnTo>
                  <a:lnTo>
                    <a:pt x="31" y="16"/>
                  </a:lnTo>
                  <a:lnTo>
                    <a:pt x="21" y="9"/>
                  </a:lnTo>
                  <a:lnTo>
                    <a:pt x="12" y="4"/>
                  </a:lnTo>
                  <a:lnTo>
                    <a:pt x="1" y="0"/>
                  </a:lnTo>
                  <a:lnTo>
                    <a:pt x="0" y="0"/>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6" name="Freeform 68"/>
            <p:cNvSpPr>
              <a:spLocks/>
            </p:cNvSpPr>
            <p:nvPr/>
          </p:nvSpPr>
          <p:spPr bwMode="auto">
            <a:xfrm>
              <a:off x="4883151" y="4089401"/>
              <a:ext cx="74613" cy="104775"/>
            </a:xfrm>
            <a:custGeom>
              <a:avLst/>
              <a:gdLst/>
              <a:ahLst/>
              <a:cxnLst>
                <a:cxn ang="0">
                  <a:pos x="0" y="1"/>
                </a:cxn>
                <a:cxn ang="0">
                  <a:pos x="5" y="2"/>
                </a:cxn>
                <a:cxn ang="0">
                  <a:pos x="10" y="2"/>
                </a:cxn>
                <a:cxn ang="0">
                  <a:pos x="14" y="3"/>
                </a:cxn>
                <a:cxn ang="0">
                  <a:pos x="19" y="5"/>
                </a:cxn>
                <a:cxn ang="0">
                  <a:pos x="23" y="7"/>
                </a:cxn>
                <a:cxn ang="0">
                  <a:pos x="27" y="10"/>
                </a:cxn>
                <a:cxn ang="0">
                  <a:pos x="30" y="12"/>
                </a:cxn>
                <a:cxn ang="0">
                  <a:pos x="34" y="17"/>
                </a:cxn>
                <a:cxn ang="0">
                  <a:pos x="37" y="22"/>
                </a:cxn>
                <a:cxn ang="0">
                  <a:pos x="40" y="28"/>
                </a:cxn>
                <a:cxn ang="0">
                  <a:pos x="41" y="34"/>
                </a:cxn>
                <a:cxn ang="0">
                  <a:pos x="40" y="41"/>
                </a:cxn>
                <a:cxn ang="0">
                  <a:pos x="37" y="47"/>
                </a:cxn>
                <a:cxn ang="0">
                  <a:pos x="34" y="53"/>
                </a:cxn>
                <a:cxn ang="0">
                  <a:pos x="30" y="59"/>
                </a:cxn>
                <a:cxn ang="0">
                  <a:pos x="25" y="64"/>
                </a:cxn>
                <a:cxn ang="0">
                  <a:pos x="25" y="65"/>
                </a:cxn>
                <a:cxn ang="0">
                  <a:pos x="25" y="66"/>
                </a:cxn>
                <a:cxn ang="0">
                  <a:pos x="26" y="66"/>
                </a:cxn>
                <a:cxn ang="0">
                  <a:pos x="27" y="65"/>
                </a:cxn>
                <a:cxn ang="0">
                  <a:pos x="32" y="61"/>
                </a:cxn>
                <a:cxn ang="0">
                  <a:pos x="36" y="56"/>
                </a:cxn>
                <a:cxn ang="0">
                  <a:pos x="40" y="50"/>
                </a:cxn>
                <a:cxn ang="0">
                  <a:pos x="44" y="44"/>
                </a:cxn>
                <a:cxn ang="0">
                  <a:pos x="46" y="38"/>
                </a:cxn>
                <a:cxn ang="0">
                  <a:pos x="47" y="31"/>
                </a:cxn>
                <a:cxn ang="0">
                  <a:pos x="47" y="25"/>
                </a:cxn>
                <a:cxn ang="0">
                  <a:pos x="45" y="18"/>
                </a:cxn>
                <a:cxn ang="0">
                  <a:pos x="41" y="12"/>
                </a:cxn>
                <a:cxn ang="0">
                  <a:pos x="37" y="7"/>
                </a:cxn>
                <a:cxn ang="0">
                  <a:pos x="32" y="4"/>
                </a:cxn>
                <a:cxn ang="0">
                  <a:pos x="26" y="2"/>
                </a:cxn>
                <a:cxn ang="0">
                  <a:pos x="19" y="1"/>
                </a:cxn>
                <a:cxn ang="0">
                  <a:pos x="13" y="0"/>
                </a:cxn>
                <a:cxn ang="0">
                  <a:pos x="6" y="0"/>
                </a:cxn>
                <a:cxn ang="0">
                  <a:pos x="0" y="1"/>
                </a:cxn>
                <a:cxn ang="0">
                  <a:pos x="0" y="1"/>
                </a:cxn>
                <a:cxn ang="0">
                  <a:pos x="0" y="1"/>
                </a:cxn>
                <a:cxn ang="0">
                  <a:pos x="0" y="1"/>
                </a:cxn>
                <a:cxn ang="0">
                  <a:pos x="0" y="1"/>
                </a:cxn>
                <a:cxn ang="0">
                  <a:pos x="0" y="1"/>
                </a:cxn>
              </a:cxnLst>
              <a:rect l="0" t="0" r="r" b="b"/>
              <a:pathLst>
                <a:path w="47" h="66">
                  <a:moveTo>
                    <a:pt x="0" y="1"/>
                  </a:moveTo>
                  <a:lnTo>
                    <a:pt x="5" y="2"/>
                  </a:lnTo>
                  <a:lnTo>
                    <a:pt x="10" y="2"/>
                  </a:lnTo>
                  <a:lnTo>
                    <a:pt x="14" y="3"/>
                  </a:lnTo>
                  <a:lnTo>
                    <a:pt x="19" y="5"/>
                  </a:lnTo>
                  <a:lnTo>
                    <a:pt x="23" y="7"/>
                  </a:lnTo>
                  <a:lnTo>
                    <a:pt x="27" y="10"/>
                  </a:lnTo>
                  <a:lnTo>
                    <a:pt x="30" y="12"/>
                  </a:lnTo>
                  <a:lnTo>
                    <a:pt x="34" y="17"/>
                  </a:lnTo>
                  <a:lnTo>
                    <a:pt x="37" y="22"/>
                  </a:lnTo>
                  <a:lnTo>
                    <a:pt x="40" y="28"/>
                  </a:lnTo>
                  <a:lnTo>
                    <a:pt x="41" y="34"/>
                  </a:lnTo>
                  <a:lnTo>
                    <a:pt x="40" y="41"/>
                  </a:lnTo>
                  <a:lnTo>
                    <a:pt x="37" y="47"/>
                  </a:lnTo>
                  <a:lnTo>
                    <a:pt x="34" y="53"/>
                  </a:lnTo>
                  <a:lnTo>
                    <a:pt x="30" y="59"/>
                  </a:lnTo>
                  <a:lnTo>
                    <a:pt x="25" y="64"/>
                  </a:lnTo>
                  <a:lnTo>
                    <a:pt x="25" y="65"/>
                  </a:lnTo>
                  <a:lnTo>
                    <a:pt x="25" y="66"/>
                  </a:lnTo>
                  <a:lnTo>
                    <a:pt x="26" y="66"/>
                  </a:lnTo>
                  <a:lnTo>
                    <a:pt x="27" y="65"/>
                  </a:lnTo>
                  <a:lnTo>
                    <a:pt x="32" y="61"/>
                  </a:lnTo>
                  <a:lnTo>
                    <a:pt x="36" y="56"/>
                  </a:lnTo>
                  <a:lnTo>
                    <a:pt x="40" y="50"/>
                  </a:lnTo>
                  <a:lnTo>
                    <a:pt x="44" y="44"/>
                  </a:lnTo>
                  <a:lnTo>
                    <a:pt x="46" y="38"/>
                  </a:lnTo>
                  <a:lnTo>
                    <a:pt x="47" y="31"/>
                  </a:lnTo>
                  <a:lnTo>
                    <a:pt x="47" y="25"/>
                  </a:lnTo>
                  <a:lnTo>
                    <a:pt x="45" y="18"/>
                  </a:lnTo>
                  <a:lnTo>
                    <a:pt x="41" y="12"/>
                  </a:lnTo>
                  <a:lnTo>
                    <a:pt x="37" y="7"/>
                  </a:lnTo>
                  <a:lnTo>
                    <a:pt x="32" y="4"/>
                  </a:lnTo>
                  <a:lnTo>
                    <a:pt x="26" y="2"/>
                  </a:lnTo>
                  <a:lnTo>
                    <a:pt x="19" y="1"/>
                  </a:lnTo>
                  <a:lnTo>
                    <a:pt x="13" y="0"/>
                  </a:lnTo>
                  <a:lnTo>
                    <a:pt x="6" y="0"/>
                  </a:lnTo>
                  <a:lnTo>
                    <a:pt x="0" y="1"/>
                  </a:lnTo>
                  <a:lnTo>
                    <a:pt x="0" y="1"/>
                  </a:lnTo>
                  <a:lnTo>
                    <a:pt x="0" y="1"/>
                  </a:lnTo>
                  <a:lnTo>
                    <a:pt x="0" y="1"/>
                  </a:lnTo>
                  <a:lnTo>
                    <a:pt x="0" y="1"/>
                  </a:lnTo>
                  <a:lnTo>
                    <a:pt x="0" y="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7" name="Freeform 69"/>
            <p:cNvSpPr>
              <a:spLocks/>
            </p:cNvSpPr>
            <p:nvPr/>
          </p:nvSpPr>
          <p:spPr bwMode="auto">
            <a:xfrm>
              <a:off x="4870451" y="3905251"/>
              <a:ext cx="57150" cy="177800"/>
            </a:xfrm>
            <a:custGeom>
              <a:avLst/>
              <a:gdLst/>
              <a:ahLst/>
              <a:cxnLst>
                <a:cxn ang="0">
                  <a:pos x="0" y="112"/>
                </a:cxn>
                <a:cxn ang="0">
                  <a:pos x="11" y="100"/>
                </a:cxn>
                <a:cxn ang="0">
                  <a:pos x="21" y="88"/>
                </a:cxn>
                <a:cxn ang="0">
                  <a:pos x="27" y="74"/>
                </a:cxn>
                <a:cxn ang="0">
                  <a:pos x="33" y="61"/>
                </a:cxn>
                <a:cxn ang="0">
                  <a:pos x="36" y="47"/>
                </a:cxn>
                <a:cxn ang="0">
                  <a:pos x="36" y="32"/>
                </a:cxn>
                <a:cxn ang="0">
                  <a:pos x="34" y="17"/>
                </a:cxn>
                <a:cxn ang="0">
                  <a:pos x="29" y="1"/>
                </a:cxn>
                <a:cxn ang="0">
                  <a:pos x="27" y="0"/>
                </a:cxn>
                <a:cxn ang="0">
                  <a:pos x="26" y="1"/>
                </a:cxn>
                <a:cxn ang="0">
                  <a:pos x="25" y="3"/>
                </a:cxn>
                <a:cxn ang="0">
                  <a:pos x="24" y="5"/>
                </a:cxn>
                <a:cxn ang="0">
                  <a:pos x="26" y="20"/>
                </a:cxn>
                <a:cxn ang="0">
                  <a:pos x="26" y="34"/>
                </a:cxn>
                <a:cxn ang="0">
                  <a:pos x="26" y="48"/>
                </a:cxn>
                <a:cxn ang="0">
                  <a:pos x="24" y="61"/>
                </a:cxn>
                <a:cxn ang="0">
                  <a:pos x="21" y="74"/>
                </a:cxn>
                <a:cxn ang="0">
                  <a:pos x="15" y="87"/>
                </a:cxn>
                <a:cxn ang="0">
                  <a:pos x="8" y="100"/>
                </a:cxn>
                <a:cxn ang="0">
                  <a:pos x="0" y="112"/>
                </a:cxn>
                <a:cxn ang="0">
                  <a:pos x="0" y="112"/>
                </a:cxn>
                <a:cxn ang="0">
                  <a:pos x="0" y="112"/>
                </a:cxn>
                <a:cxn ang="0">
                  <a:pos x="0" y="112"/>
                </a:cxn>
                <a:cxn ang="0">
                  <a:pos x="0" y="112"/>
                </a:cxn>
                <a:cxn ang="0">
                  <a:pos x="0" y="112"/>
                </a:cxn>
              </a:cxnLst>
              <a:rect l="0" t="0" r="r" b="b"/>
              <a:pathLst>
                <a:path w="36" h="112">
                  <a:moveTo>
                    <a:pt x="0" y="112"/>
                  </a:moveTo>
                  <a:lnTo>
                    <a:pt x="11" y="100"/>
                  </a:lnTo>
                  <a:lnTo>
                    <a:pt x="21" y="88"/>
                  </a:lnTo>
                  <a:lnTo>
                    <a:pt x="27" y="74"/>
                  </a:lnTo>
                  <a:lnTo>
                    <a:pt x="33" y="61"/>
                  </a:lnTo>
                  <a:lnTo>
                    <a:pt x="36" y="47"/>
                  </a:lnTo>
                  <a:lnTo>
                    <a:pt x="36" y="32"/>
                  </a:lnTo>
                  <a:lnTo>
                    <a:pt x="34" y="17"/>
                  </a:lnTo>
                  <a:lnTo>
                    <a:pt x="29" y="1"/>
                  </a:lnTo>
                  <a:lnTo>
                    <a:pt x="27" y="0"/>
                  </a:lnTo>
                  <a:lnTo>
                    <a:pt x="26" y="1"/>
                  </a:lnTo>
                  <a:lnTo>
                    <a:pt x="25" y="3"/>
                  </a:lnTo>
                  <a:lnTo>
                    <a:pt x="24" y="5"/>
                  </a:lnTo>
                  <a:lnTo>
                    <a:pt x="26" y="20"/>
                  </a:lnTo>
                  <a:lnTo>
                    <a:pt x="26" y="34"/>
                  </a:lnTo>
                  <a:lnTo>
                    <a:pt x="26" y="48"/>
                  </a:lnTo>
                  <a:lnTo>
                    <a:pt x="24" y="61"/>
                  </a:lnTo>
                  <a:lnTo>
                    <a:pt x="21" y="74"/>
                  </a:lnTo>
                  <a:lnTo>
                    <a:pt x="15" y="87"/>
                  </a:lnTo>
                  <a:lnTo>
                    <a:pt x="8" y="100"/>
                  </a:lnTo>
                  <a:lnTo>
                    <a:pt x="0" y="112"/>
                  </a:lnTo>
                  <a:lnTo>
                    <a:pt x="0" y="112"/>
                  </a:lnTo>
                  <a:lnTo>
                    <a:pt x="0" y="112"/>
                  </a:lnTo>
                  <a:lnTo>
                    <a:pt x="0" y="112"/>
                  </a:lnTo>
                  <a:lnTo>
                    <a:pt x="0" y="112"/>
                  </a:lnTo>
                  <a:lnTo>
                    <a:pt x="0"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8" name="Freeform 78"/>
            <p:cNvSpPr>
              <a:spLocks/>
            </p:cNvSpPr>
            <p:nvPr/>
          </p:nvSpPr>
          <p:spPr bwMode="auto">
            <a:xfrm>
              <a:off x="4865688" y="3863976"/>
              <a:ext cx="41275" cy="49213"/>
            </a:xfrm>
            <a:custGeom>
              <a:avLst/>
              <a:gdLst/>
              <a:ahLst/>
              <a:cxnLst>
                <a:cxn ang="0">
                  <a:pos x="0" y="0"/>
                </a:cxn>
                <a:cxn ang="0">
                  <a:pos x="5" y="2"/>
                </a:cxn>
                <a:cxn ang="0">
                  <a:pos x="9" y="5"/>
                </a:cxn>
                <a:cxn ang="0">
                  <a:pos x="12" y="9"/>
                </a:cxn>
                <a:cxn ang="0">
                  <a:pos x="16" y="13"/>
                </a:cxn>
                <a:cxn ang="0">
                  <a:pos x="18" y="17"/>
                </a:cxn>
                <a:cxn ang="0">
                  <a:pos x="19" y="21"/>
                </a:cxn>
                <a:cxn ang="0">
                  <a:pos x="21" y="26"/>
                </a:cxn>
                <a:cxn ang="0">
                  <a:pos x="22" y="30"/>
                </a:cxn>
                <a:cxn ang="0">
                  <a:pos x="23" y="31"/>
                </a:cxn>
                <a:cxn ang="0">
                  <a:pos x="24" y="30"/>
                </a:cxn>
                <a:cxn ang="0">
                  <a:pos x="25" y="29"/>
                </a:cxn>
                <a:cxn ang="0">
                  <a:pos x="26" y="28"/>
                </a:cxn>
                <a:cxn ang="0">
                  <a:pos x="25" y="23"/>
                </a:cxn>
                <a:cxn ang="0">
                  <a:pos x="24" y="19"/>
                </a:cxn>
                <a:cxn ang="0">
                  <a:pos x="21" y="14"/>
                </a:cxn>
                <a:cxn ang="0">
                  <a:pos x="17" y="10"/>
                </a:cxn>
                <a:cxn ang="0">
                  <a:pos x="13" y="7"/>
                </a:cxn>
                <a:cxn ang="0">
                  <a:pos x="9" y="4"/>
                </a:cxn>
                <a:cxn ang="0">
                  <a:pos x="5" y="1"/>
                </a:cxn>
                <a:cxn ang="0">
                  <a:pos x="1" y="0"/>
                </a:cxn>
                <a:cxn ang="0">
                  <a:pos x="0" y="0"/>
                </a:cxn>
                <a:cxn ang="0">
                  <a:pos x="0" y="0"/>
                </a:cxn>
                <a:cxn ang="0">
                  <a:pos x="0" y="0"/>
                </a:cxn>
                <a:cxn ang="0">
                  <a:pos x="0" y="0"/>
                </a:cxn>
                <a:cxn ang="0">
                  <a:pos x="0" y="0"/>
                </a:cxn>
              </a:cxnLst>
              <a:rect l="0" t="0" r="r" b="b"/>
              <a:pathLst>
                <a:path w="26" h="31">
                  <a:moveTo>
                    <a:pt x="0" y="0"/>
                  </a:moveTo>
                  <a:lnTo>
                    <a:pt x="5" y="2"/>
                  </a:lnTo>
                  <a:lnTo>
                    <a:pt x="9" y="5"/>
                  </a:lnTo>
                  <a:lnTo>
                    <a:pt x="12" y="9"/>
                  </a:lnTo>
                  <a:lnTo>
                    <a:pt x="16" y="13"/>
                  </a:lnTo>
                  <a:lnTo>
                    <a:pt x="18" y="17"/>
                  </a:lnTo>
                  <a:lnTo>
                    <a:pt x="19" y="21"/>
                  </a:lnTo>
                  <a:lnTo>
                    <a:pt x="21" y="26"/>
                  </a:lnTo>
                  <a:lnTo>
                    <a:pt x="22" y="30"/>
                  </a:lnTo>
                  <a:lnTo>
                    <a:pt x="23" y="31"/>
                  </a:lnTo>
                  <a:lnTo>
                    <a:pt x="24" y="30"/>
                  </a:lnTo>
                  <a:lnTo>
                    <a:pt x="25" y="29"/>
                  </a:lnTo>
                  <a:lnTo>
                    <a:pt x="26" y="28"/>
                  </a:lnTo>
                  <a:lnTo>
                    <a:pt x="25" y="23"/>
                  </a:lnTo>
                  <a:lnTo>
                    <a:pt x="24" y="19"/>
                  </a:lnTo>
                  <a:lnTo>
                    <a:pt x="21" y="14"/>
                  </a:lnTo>
                  <a:lnTo>
                    <a:pt x="17" y="10"/>
                  </a:lnTo>
                  <a:lnTo>
                    <a:pt x="13" y="7"/>
                  </a:lnTo>
                  <a:lnTo>
                    <a:pt x="9" y="4"/>
                  </a:lnTo>
                  <a:lnTo>
                    <a:pt x="5" y="1"/>
                  </a:lnTo>
                  <a:lnTo>
                    <a:pt x="1"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49" name="Freeform 79"/>
            <p:cNvSpPr>
              <a:spLocks/>
            </p:cNvSpPr>
            <p:nvPr/>
          </p:nvSpPr>
          <p:spPr bwMode="auto">
            <a:xfrm>
              <a:off x="4978401" y="3871913"/>
              <a:ext cx="36513" cy="36513"/>
            </a:xfrm>
            <a:custGeom>
              <a:avLst/>
              <a:gdLst/>
              <a:ahLst/>
              <a:cxnLst>
                <a:cxn ang="0">
                  <a:pos x="0" y="0"/>
                </a:cxn>
                <a:cxn ang="0">
                  <a:pos x="4" y="3"/>
                </a:cxn>
                <a:cxn ang="0">
                  <a:pos x="7" y="5"/>
                </a:cxn>
                <a:cxn ang="0">
                  <a:pos x="10" y="8"/>
                </a:cxn>
                <a:cxn ang="0">
                  <a:pos x="12" y="11"/>
                </a:cxn>
                <a:cxn ang="0">
                  <a:pos x="14" y="12"/>
                </a:cxn>
                <a:cxn ang="0">
                  <a:pos x="15" y="14"/>
                </a:cxn>
                <a:cxn ang="0">
                  <a:pos x="16" y="15"/>
                </a:cxn>
                <a:cxn ang="0">
                  <a:pos x="17" y="16"/>
                </a:cxn>
                <a:cxn ang="0">
                  <a:pos x="18" y="18"/>
                </a:cxn>
                <a:cxn ang="0">
                  <a:pos x="19" y="19"/>
                </a:cxn>
                <a:cxn ang="0">
                  <a:pos x="19" y="21"/>
                </a:cxn>
                <a:cxn ang="0">
                  <a:pos x="21" y="22"/>
                </a:cxn>
                <a:cxn ang="0">
                  <a:pos x="22" y="23"/>
                </a:cxn>
                <a:cxn ang="0">
                  <a:pos x="23" y="22"/>
                </a:cxn>
                <a:cxn ang="0">
                  <a:pos x="23" y="22"/>
                </a:cxn>
                <a:cxn ang="0">
                  <a:pos x="23" y="21"/>
                </a:cxn>
                <a:cxn ang="0">
                  <a:pos x="23" y="17"/>
                </a:cxn>
                <a:cxn ang="0">
                  <a:pos x="21" y="14"/>
                </a:cxn>
                <a:cxn ang="0">
                  <a:pos x="18" y="12"/>
                </a:cxn>
                <a:cxn ang="0">
                  <a:pos x="15" y="10"/>
                </a:cxn>
                <a:cxn ang="0">
                  <a:pos x="12" y="7"/>
                </a:cxn>
                <a:cxn ang="0">
                  <a:pos x="8" y="4"/>
                </a:cxn>
                <a:cxn ang="0">
                  <a:pos x="5" y="2"/>
                </a:cxn>
                <a:cxn ang="0">
                  <a:pos x="1" y="0"/>
                </a:cxn>
                <a:cxn ang="0">
                  <a:pos x="1" y="0"/>
                </a:cxn>
                <a:cxn ang="0">
                  <a:pos x="1" y="0"/>
                </a:cxn>
                <a:cxn ang="0">
                  <a:pos x="0" y="0"/>
                </a:cxn>
                <a:cxn ang="0">
                  <a:pos x="0" y="0"/>
                </a:cxn>
                <a:cxn ang="0">
                  <a:pos x="0" y="0"/>
                </a:cxn>
              </a:cxnLst>
              <a:rect l="0" t="0" r="r" b="b"/>
              <a:pathLst>
                <a:path w="23" h="23">
                  <a:moveTo>
                    <a:pt x="0" y="0"/>
                  </a:moveTo>
                  <a:lnTo>
                    <a:pt x="4" y="3"/>
                  </a:lnTo>
                  <a:lnTo>
                    <a:pt x="7" y="5"/>
                  </a:lnTo>
                  <a:lnTo>
                    <a:pt x="10" y="8"/>
                  </a:lnTo>
                  <a:lnTo>
                    <a:pt x="12" y="11"/>
                  </a:lnTo>
                  <a:lnTo>
                    <a:pt x="14" y="12"/>
                  </a:lnTo>
                  <a:lnTo>
                    <a:pt x="15" y="14"/>
                  </a:lnTo>
                  <a:lnTo>
                    <a:pt x="16" y="15"/>
                  </a:lnTo>
                  <a:lnTo>
                    <a:pt x="17" y="16"/>
                  </a:lnTo>
                  <a:lnTo>
                    <a:pt x="18" y="18"/>
                  </a:lnTo>
                  <a:lnTo>
                    <a:pt x="19" y="19"/>
                  </a:lnTo>
                  <a:lnTo>
                    <a:pt x="19" y="21"/>
                  </a:lnTo>
                  <a:lnTo>
                    <a:pt x="21" y="22"/>
                  </a:lnTo>
                  <a:lnTo>
                    <a:pt x="22" y="23"/>
                  </a:lnTo>
                  <a:lnTo>
                    <a:pt x="23" y="22"/>
                  </a:lnTo>
                  <a:lnTo>
                    <a:pt x="23" y="22"/>
                  </a:lnTo>
                  <a:lnTo>
                    <a:pt x="23" y="21"/>
                  </a:lnTo>
                  <a:lnTo>
                    <a:pt x="23" y="17"/>
                  </a:lnTo>
                  <a:lnTo>
                    <a:pt x="21" y="14"/>
                  </a:lnTo>
                  <a:lnTo>
                    <a:pt x="18" y="12"/>
                  </a:lnTo>
                  <a:lnTo>
                    <a:pt x="15" y="10"/>
                  </a:lnTo>
                  <a:lnTo>
                    <a:pt x="12" y="7"/>
                  </a:lnTo>
                  <a:lnTo>
                    <a:pt x="8" y="4"/>
                  </a:lnTo>
                  <a:lnTo>
                    <a:pt x="5" y="2"/>
                  </a:lnTo>
                  <a:lnTo>
                    <a:pt x="1" y="0"/>
                  </a:lnTo>
                  <a:lnTo>
                    <a:pt x="1" y="0"/>
                  </a:lnTo>
                  <a:lnTo>
                    <a:pt x="1"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50" name="Freeform 80"/>
            <p:cNvSpPr>
              <a:spLocks/>
            </p:cNvSpPr>
            <p:nvPr/>
          </p:nvSpPr>
          <p:spPr bwMode="auto">
            <a:xfrm>
              <a:off x="4576763" y="3149601"/>
              <a:ext cx="131763" cy="101600"/>
            </a:xfrm>
            <a:custGeom>
              <a:avLst/>
              <a:gdLst/>
              <a:ahLst/>
              <a:cxnLst>
                <a:cxn ang="0">
                  <a:pos x="0" y="0"/>
                </a:cxn>
                <a:cxn ang="0">
                  <a:pos x="6" y="3"/>
                </a:cxn>
                <a:cxn ang="0">
                  <a:pos x="13" y="7"/>
                </a:cxn>
                <a:cxn ang="0">
                  <a:pos x="19" y="11"/>
                </a:cxn>
                <a:cxn ang="0">
                  <a:pos x="25" y="15"/>
                </a:cxn>
                <a:cxn ang="0">
                  <a:pos x="31" y="19"/>
                </a:cxn>
                <a:cxn ang="0">
                  <a:pos x="37" y="24"/>
                </a:cxn>
                <a:cxn ang="0">
                  <a:pos x="43" y="29"/>
                </a:cxn>
                <a:cxn ang="0">
                  <a:pos x="48" y="33"/>
                </a:cxn>
                <a:cxn ang="0">
                  <a:pos x="52" y="37"/>
                </a:cxn>
                <a:cxn ang="0">
                  <a:pos x="56" y="41"/>
                </a:cxn>
                <a:cxn ang="0">
                  <a:pos x="59" y="46"/>
                </a:cxn>
                <a:cxn ang="0">
                  <a:pos x="63" y="50"/>
                </a:cxn>
                <a:cxn ang="0">
                  <a:pos x="67" y="54"/>
                </a:cxn>
                <a:cxn ang="0">
                  <a:pos x="71" y="58"/>
                </a:cxn>
                <a:cxn ang="0">
                  <a:pos x="75" y="62"/>
                </a:cxn>
                <a:cxn ang="0">
                  <a:pos x="81" y="64"/>
                </a:cxn>
                <a:cxn ang="0">
                  <a:pos x="81" y="64"/>
                </a:cxn>
                <a:cxn ang="0">
                  <a:pos x="82" y="64"/>
                </a:cxn>
                <a:cxn ang="0">
                  <a:pos x="83" y="63"/>
                </a:cxn>
                <a:cxn ang="0">
                  <a:pos x="82" y="63"/>
                </a:cxn>
                <a:cxn ang="0">
                  <a:pos x="77" y="59"/>
                </a:cxn>
                <a:cxn ang="0">
                  <a:pos x="73" y="55"/>
                </a:cxn>
                <a:cxn ang="0">
                  <a:pos x="68" y="51"/>
                </a:cxn>
                <a:cxn ang="0">
                  <a:pos x="64" y="46"/>
                </a:cxn>
                <a:cxn ang="0">
                  <a:pos x="60" y="41"/>
                </a:cxn>
                <a:cxn ang="0">
                  <a:pos x="56" y="37"/>
                </a:cxn>
                <a:cxn ang="0">
                  <a:pos x="51" y="32"/>
                </a:cxn>
                <a:cxn ang="0">
                  <a:pos x="47" y="28"/>
                </a:cxn>
                <a:cxn ang="0">
                  <a:pos x="41" y="24"/>
                </a:cxn>
                <a:cxn ang="0">
                  <a:pos x="36" y="20"/>
                </a:cxn>
                <a:cxn ang="0">
                  <a:pos x="30" y="16"/>
                </a:cxn>
                <a:cxn ang="0">
                  <a:pos x="24" y="13"/>
                </a:cxn>
                <a:cxn ang="0">
                  <a:pos x="18" y="9"/>
                </a:cxn>
                <a:cxn ang="0">
                  <a:pos x="12" y="6"/>
                </a:cxn>
                <a:cxn ang="0">
                  <a:pos x="6" y="3"/>
                </a:cxn>
                <a:cxn ang="0">
                  <a:pos x="0" y="0"/>
                </a:cxn>
                <a:cxn ang="0">
                  <a:pos x="0" y="0"/>
                </a:cxn>
                <a:cxn ang="0">
                  <a:pos x="0" y="0"/>
                </a:cxn>
                <a:cxn ang="0">
                  <a:pos x="0" y="0"/>
                </a:cxn>
                <a:cxn ang="0">
                  <a:pos x="0" y="0"/>
                </a:cxn>
                <a:cxn ang="0">
                  <a:pos x="0" y="0"/>
                </a:cxn>
              </a:cxnLst>
              <a:rect l="0" t="0" r="r" b="b"/>
              <a:pathLst>
                <a:path w="83" h="64">
                  <a:moveTo>
                    <a:pt x="0" y="0"/>
                  </a:moveTo>
                  <a:lnTo>
                    <a:pt x="6" y="3"/>
                  </a:lnTo>
                  <a:lnTo>
                    <a:pt x="13" y="7"/>
                  </a:lnTo>
                  <a:lnTo>
                    <a:pt x="19" y="11"/>
                  </a:lnTo>
                  <a:lnTo>
                    <a:pt x="25" y="15"/>
                  </a:lnTo>
                  <a:lnTo>
                    <a:pt x="31" y="19"/>
                  </a:lnTo>
                  <a:lnTo>
                    <a:pt x="37" y="24"/>
                  </a:lnTo>
                  <a:lnTo>
                    <a:pt x="43" y="29"/>
                  </a:lnTo>
                  <a:lnTo>
                    <a:pt x="48" y="33"/>
                  </a:lnTo>
                  <a:lnTo>
                    <a:pt x="52" y="37"/>
                  </a:lnTo>
                  <a:lnTo>
                    <a:pt x="56" y="41"/>
                  </a:lnTo>
                  <a:lnTo>
                    <a:pt x="59" y="46"/>
                  </a:lnTo>
                  <a:lnTo>
                    <a:pt x="63" y="50"/>
                  </a:lnTo>
                  <a:lnTo>
                    <a:pt x="67" y="54"/>
                  </a:lnTo>
                  <a:lnTo>
                    <a:pt x="71" y="58"/>
                  </a:lnTo>
                  <a:lnTo>
                    <a:pt x="75" y="62"/>
                  </a:lnTo>
                  <a:lnTo>
                    <a:pt x="81" y="64"/>
                  </a:lnTo>
                  <a:lnTo>
                    <a:pt x="81" y="64"/>
                  </a:lnTo>
                  <a:lnTo>
                    <a:pt x="82" y="64"/>
                  </a:lnTo>
                  <a:lnTo>
                    <a:pt x="83" y="63"/>
                  </a:lnTo>
                  <a:lnTo>
                    <a:pt x="82" y="63"/>
                  </a:lnTo>
                  <a:lnTo>
                    <a:pt x="77" y="59"/>
                  </a:lnTo>
                  <a:lnTo>
                    <a:pt x="73" y="55"/>
                  </a:lnTo>
                  <a:lnTo>
                    <a:pt x="68" y="51"/>
                  </a:lnTo>
                  <a:lnTo>
                    <a:pt x="64" y="46"/>
                  </a:lnTo>
                  <a:lnTo>
                    <a:pt x="60" y="41"/>
                  </a:lnTo>
                  <a:lnTo>
                    <a:pt x="56" y="37"/>
                  </a:lnTo>
                  <a:lnTo>
                    <a:pt x="51" y="32"/>
                  </a:lnTo>
                  <a:lnTo>
                    <a:pt x="47" y="28"/>
                  </a:lnTo>
                  <a:lnTo>
                    <a:pt x="41" y="24"/>
                  </a:lnTo>
                  <a:lnTo>
                    <a:pt x="36" y="20"/>
                  </a:lnTo>
                  <a:lnTo>
                    <a:pt x="30" y="16"/>
                  </a:lnTo>
                  <a:lnTo>
                    <a:pt x="24" y="13"/>
                  </a:lnTo>
                  <a:lnTo>
                    <a:pt x="18" y="9"/>
                  </a:lnTo>
                  <a:lnTo>
                    <a:pt x="12" y="6"/>
                  </a:lnTo>
                  <a:lnTo>
                    <a:pt x="6"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51" name="Freeform 81"/>
            <p:cNvSpPr>
              <a:spLocks/>
            </p:cNvSpPr>
            <p:nvPr/>
          </p:nvSpPr>
          <p:spPr bwMode="auto">
            <a:xfrm>
              <a:off x="4357688" y="3981451"/>
              <a:ext cx="90488" cy="125413"/>
            </a:xfrm>
            <a:custGeom>
              <a:avLst/>
              <a:gdLst/>
              <a:ahLst/>
              <a:cxnLst>
                <a:cxn ang="0">
                  <a:pos x="0" y="0"/>
                </a:cxn>
                <a:cxn ang="0">
                  <a:pos x="3" y="13"/>
                </a:cxn>
                <a:cxn ang="0">
                  <a:pos x="7" y="24"/>
                </a:cxn>
                <a:cxn ang="0">
                  <a:pos x="12" y="36"/>
                </a:cxn>
                <a:cxn ang="0">
                  <a:pos x="18" y="47"/>
                </a:cxn>
                <a:cxn ang="0">
                  <a:pos x="25" y="56"/>
                </a:cxn>
                <a:cxn ang="0">
                  <a:pos x="34" y="65"/>
                </a:cxn>
                <a:cxn ang="0">
                  <a:pos x="43" y="72"/>
                </a:cxn>
                <a:cxn ang="0">
                  <a:pos x="54" y="79"/>
                </a:cxn>
                <a:cxn ang="0">
                  <a:pos x="56" y="78"/>
                </a:cxn>
                <a:cxn ang="0">
                  <a:pos x="57" y="78"/>
                </a:cxn>
                <a:cxn ang="0">
                  <a:pos x="57" y="76"/>
                </a:cxn>
                <a:cxn ang="0">
                  <a:pos x="57" y="75"/>
                </a:cxn>
                <a:cxn ang="0">
                  <a:pos x="47" y="68"/>
                </a:cxn>
                <a:cxn ang="0">
                  <a:pos x="38" y="60"/>
                </a:cxn>
                <a:cxn ang="0">
                  <a:pos x="29" y="52"/>
                </a:cxn>
                <a:cxn ang="0">
                  <a:pos x="22" y="42"/>
                </a:cxn>
                <a:cxn ang="0">
                  <a:pos x="15" y="33"/>
                </a:cxn>
                <a:cxn ang="0">
                  <a:pos x="9" y="23"/>
                </a:cxn>
                <a:cxn ang="0">
                  <a:pos x="4" y="12"/>
                </a:cxn>
                <a:cxn ang="0">
                  <a:pos x="0" y="0"/>
                </a:cxn>
                <a:cxn ang="0">
                  <a:pos x="0" y="0"/>
                </a:cxn>
                <a:cxn ang="0">
                  <a:pos x="0" y="0"/>
                </a:cxn>
                <a:cxn ang="0">
                  <a:pos x="0" y="0"/>
                </a:cxn>
                <a:cxn ang="0">
                  <a:pos x="0" y="0"/>
                </a:cxn>
                <a:cxn ang="0">
                  <a:pos x="0" y="0"/>
                </a:cxn>
              </a:cxnLst>
              <a:rect l="0" t="0" r="r" b="b"/>
              <a:pathLst>
                <a:path w="57" h="79">
                  <a:moveTo>
                    <a:pt x="0" y="0"/>
                  </a:moveTo>
                  <a:lnTo>
                    <a:pt x="3" y="13"/>
                  </a:lnTo>
                  <a:lnTo>
                    <a:pt x="7" y="24"/>
                  </a:lnTo>
                  <a:lnTo>
                    <a:pt x="12" y="36"/>
                  </a:lnTo>
                  <a:lnTo>
                    <a:pt x="18" y="47"/>
                  </a:lnTo>
                  <a:lnTo>
                    <a:pt x="25" y="56"/>
                  </a:lnTo>
                  <a:lnTo>
                    <a:pt x="34" y="65"/>
                  </a:lnTo>
                  <a:lnTo>
                    <a:pt x="43" y="72"/>
                  </a:lnTo>
                  <a:lnTo>
                    <a:pt x="54" y="79"/>
                  </a:lnTo>
                  <a:lnTo>
                    <a:pt x="56" y="78"/>
                  </a:lnTo>
                  <a:lnTo>
                    <a:pt x="57" y="78"/>
                  </a:lnTo>
                  <a:lnTo>
                    <a:pt x="57" y="76"/>
                  </a:lnTo>
                  <a:lnTo>
                    <a:pt x="57" y="75"/>
                  </a:lnTo>
                  <a:lnTo>
                    <a:pt x="47" y="68"/>
                  </a:lnTo>
                  <a:lnTo>
                    <a:pt x="38" y="60"/>
                  </a:lnTo>
                  <a:lnTo>
                    <a:pt x="29" y="52"/>
                  </a:lnTo>
                  <a:lnTo>
                    <a:pt x="22" y="42"/>
                  </a:lnTo>
                  <a:lnTo>
                    <a:pt x="15" y="33"/>
                  </a:lnTo>
                  <a:lnTo>
                    <a:pt x="9" y="23"/>
                  </a:lnTo>
                  <a:lnTo>
                    <a:pt x="4" y="12"/>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sp>
          <p:nvSpPr>
            <p:cNvPr id="1652" name="Freeform 82"/>
            <p:cNvSpPr>
              <a:spLocks/>
            </p:cNvSpPr>
            <p:nvPr/>
          </p:nvSpPr>
          <p:spPr bwMode="auto">
            <a:xfrm>
              <a:off x="4429126" y="4090988"/>
              <a:ext cx="174625" cy="44450"/>
            </a:xfrm>
            <a:custGeom>
              <a:avLst/>
              <a:gdLst/>
              <a:ahLst/>
              <a:cxnLst>
                <a:cxn ang="0">
                  <a:pos x="0" y="0"/>
                </a:cxn>
                <a:cxn ang="0">
                  <a:pos x="5" y="4"/>
                </a:cxn>
                <a:cxn ang="0">
                  <a:pos x="10" y="8"/>
                </a:cxn>
                <a:cxn ang="0">
                  <a:pos x="15" y="11"/>
                </a:cxn>
                <a:cxn ang="0">
                  <a:pos x="20" y="14"/>
                </a:cxn>
                <a:cxn ang="0">
                  <a:pos x="25" y="17"/>
                </a:cxn>
                <a:cxn ang="0">
                  <a:pos x="31" y="20"/>
                </a:cxn>
                <a:cxn ang="0">
                  <a:pos x="37" y="22"/>
                </a:cxn>
                <a:cxn ang="0">
                  <a:pos x="42" y="25"/>
                </a:cxn>
                <a:cxn ang="0">
                  <a:pos x="50" y="27"/>
                </a:cxn>
                <a:cxn ang="0">
                  <a:pos x="58" y="28"/>
                </a:cxn>
                <a:cxn ang="0">
                  <a:pos x="66" y="28"/>
                </a:cxn>
                <a:cxn ang="0">
                  <a:pos x="74" y="26"/>
                </a:cxn>
                <a:cxn ang="0">
                  <a:pos x="82" y="25"/>
                </a:cxn>
                <a:cxn ang="0">
                  <a:pos x="90" y="24"/>
                </a:cxn>
                <a:cxn ang="0">
                  <a:pos x="98" y="22"/>
                </a:cxn>
                <a:cxn ang="0">
                  <a:pos x="105" y="20"/>
                </a:cxn>
                <a:cxn ang="0">
                  <a:pos x="107" y="19"/>
                </a:cxn>
                <a:cxn ang="0">
                  <a:pos x="109" y="16"/>
                </a:cxn>
                <a:cxn ang="0">
                  <a:pos x="110" y="13"/>
                </a:cxn>
                <a:cxn ang="0">
                  <a:pos x="108" y="11"/>
                </a:cxn>
                <a:cxn ang="0">
                  <a:pos x="101" y="11"/>
                </a:cxn>
                <a:cxn ang="0">
                  <a:pos x="95" y="10"/>
                </a:cxn>
                <a:cxn ang="0">
                  <a:pos x="88" y="11"/>
                </a:cxn>
                <a:cxn ang="0">
                  <a:pos x="81" y="11"/>
                </a:cxn>
                <a:cxn ang="0">
                  <a:pos x="75" y="12"/>
                </a:cxn>
                <a:cxn ang="0">
                  <a:pos x="68" y="13"/>
                </a:cxn>
                <a:cxn ang="0">
                  <a:pos x="62" y="13"/>
                </a:cxn>
                <a:cxn ang="0">
                  <a:pos x="55" y="13"/>
                </a:cxn>
                <a:cxn ang="0">
                  <a:pos x="47" y="13"/>
                </a:cxn>
                <a:cxn ang="0">
                  <a:pos x="41" y="12"/>
                </a:cxn>
                <a:cxn ang="0">
                  <a:pos x="34" y="11"/>
                </a:cxn>
                <a:cxn ang="0">
                  <a:pos x="27" y="10"/>
                </a:cxn>
                <a:cxn ang="0">
                  <a:pos x="20" y="8"/>
                </a:cxn>
                <a:cxn ang="0">
                  <a:pos x="13" y="6"/>
                </a:cxn>
                <a:cxn ang="0">
                  <a:pos x="7" y="3"/>
                </a:cxn>
                <a:cxn ang="0">
                  <a:pos x="0" y="0"/>
                </a:cxn>
                <a:cxn ang="0">
                  <a:pos x="0" y="0"/>
                </a:cxn>
                <a:cxn ang="0">
                  <a:pos x="0" y="0"/>
                </a:cxn>
                <a:cxn ang="0">
                  <a:pos x="0" y="0"/>
                </a:cxn>
                <a:cxn ang="0">
                  <a:pos x="0" y="0"/>
                </a:cxn>
                <a:cxn ang="0">
                  <a:pos x="0" y="0"/>
                </a:cxn>
              </a:cxnLst>
              <a:rect l="0" t="0" r="r" b="b"/>
              <a:pathLst>
                <a:path w="110" h="28">
                  <a:moveTo>
                    <a:pt x="0" y="0"/>
                  </a:moveTo>
                  <a:lnTo>
                    <a:pt x="5" y="4"/>
                  </a:lnTo>
                  <a:lnTo>
                    <a:pt x="10" y="8"/>
                  </a:lnTo>
                  <a:lnTo>
                    <a:pt x="15" y="11"/>
                  </a:lnTo>
                  <a:lnTo>
                    <a:pt x="20" y="14"/>
                  </a:lnTo>
                  <a:lnTo>
                    <a:pt x="25" y="17"/>
                  </a:lnTo>
                  <a:lnTo>
                    <a:pt x="31" y="20"/>
                  </a:lnTo>
                  <a:lnTo>
                    <a:pt x="37" y="22"/>
                  </a:lnTo>
                  <a:lnTo>
                    <a:pt x="42" y="25"/>
                  </a:lnTo>
                  <a:lnTo>
                    <a:pt x="50" y="27"/>
                  </a:lnTo>
                  <a:lnTo>
                    <a:pt x="58" y="28"/>
                  </a:lnTo>
                  <a:lnTo>
                    <a:pt x="66" y="28"/>
                  </a:lnTo>
                  <a:lnTo>
                    <a:pt x="74" y="26"/>
                  </a:lnTo>
                  <a:lnTo>
                    <a:pt x="82" y="25"/>
                  </a:lnTo>
                  <a:lnTo>
                    <a:pt x="90" y="24"/>
                  </a:lnTo>
                  <a:lnTo>
                    <a:pt x="98" y="22"/>
                  </a:lnTo>
                  <a:lnTo>
                    <a:pt x="105" y="20"/>
                  </a:lnTo>
                  <a:lnTo>
                    <a:pt x="107" y="19"/>
                  </a:lnTo>
                  <a:lnTo>
                    <a:pt x="109" y="16"/>
                  </a:lnTo>
                  <a:lnTo>
                    <a:pt x="110" y="13"/>
                  </a:lnTo>
                  <a:lnTo>
                    <a:pt x="108" y="11"/>
                  </a:lnTo>
                  <a:lnTo>
                    <a:pt x="101" y="11"/>
                  </a:lnTo>
                  <a:lnTo>
                    <a:pt x="95" y="10"/>
                  </a:lnTo>
                  <a:lnTo>
                    <a:pt x="88" y="11"/>
                  </a:lnTo>
                  <a:lnTo>
                    <a:pt x="81" y="11"/>
                  </a:lnTo>
                  <a:lnTo>
                    <a:pt x="75" y="12"/>
                  </a:lnTo>
                  <a:lnTo>
                    <a:pt x="68" y="13"/>
                  </a:lnTo>
                  <a:lnTo>
                    <a:pt x="62" y="13"/>
                  </a:lnTo>
                  <a:lnTo>
                    <a:pt x="55" y="13"/>
                  </a:lnTo>
                  <a:lnTo>
                    <a:pt x="47" y="13"/>
                  </a:lnTo>
                  <a:lnTo>
                    <a:pt x="41" y="12"/>
                  </a:lnTo>
                  <a:lnTo>
                    <a:pt x="34" y="11"/>
                  </a:lnTo>
                  <a:lnTo>
                    <a:pt x="27" y="10"/>
                  </a:lnTo>
                  <a:lnTo>
                    <a:pt x="20" y="8"/>
                  </a:lnTo>
                  <a:lnTo>
                    <a:pt x="13" y="6"/>
                  </a:lnTo>
                  <a:lnTo>
                    <a:pt x="7" y="3"/>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s-VE"/>
            </a:p>
          </p:txBody>
        </p:sp>
      </p:grpSp>
      <p:sp>
        <p:nvSpPr>
          <p:cNvPr id="1653" name="1652 Elipse"/>
          <p:cNvSpPr/>
          <p:nvPr/>
        </p:nvSpPr>
        <p:spPr>
          <a:xfrm>
            <a:off x="1357290" y="1643050"/>
            <a:ext cx="1214446" cy="1214446"/>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55" name="1654 Elipse"/>
          <p:cNvSpPr/>
          <p:nvPr/>
        </p:nvSpPr>
        <p:spPr>
          <a:xfrm>
            <a:off x="3143240" y="3643314"/>
            <a:ext cx="714380" cy="723904"/>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57" name="1656 Elipse"/>
          <p:cNvSpPr/>
          <p:nvPr/>
        </p:nvSpPr>
        <p:spPr>
          <a:xfrm>
            <a:off x="5929322" y="2786058"/>
            <a:ext cx="1214446" cy="1438284"/>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58" name="1657 Elipse"/>
          <p:cNvSpPr/>
          <p:nvPr/>
        </p:nvSpPr>
        <p:spPr>
          <a:xfrm>
            <a:off x="285720" y="3786190"/>
            <a:ext cx="1571636" cy="1581160"/>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59" name="1658 Elipse"/>
          <p:cNvSpPr/>
          <p:nvPr/>
        </p:nvSpPr>
        <p:spPr>
          <a:xfrm>
            <a:off x="1714480" y="4705360"/>
            <a:ext cx="1571636" cy="1581160"/>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60" name="1659 Elipse"/>
          <p:cNvSpPr/>
          <p:nvPr/>
        </p:nvSpPr>
        <p:spPr>
          <a:xfrm>
            <a:off x="4357686" y="1000108"/>
            <a:ext cx="928694" cy="1009656"/>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nvGrpSpPr>
          <p:cNvPr id="306" name="1671 Grupo"/>
          <p:cNvGrpSpPr/>
          <p:nvPr/>
        </p:nvGrpSpPr>
        <p:grpSpPr>
          <a:xfrm>
            <a:off x="1357290" y="1000108"/>
            <a:ext cx="1285884" cy="1785951"/>
            <a:chOff x="1357290" y="1000108"/>
            <a:chExt cx="1285884" cy="1785951"/>
          </a:xfrm>
        </p:grpSpPr>
        <p:grpSp>
          <p:nvGrpSpPr>
            <p:cNvPr id="307" name="321 Grupo"/>
            <p:cNvGrpSpPr/>
            <p:nvPr/>
          </p:nvGrpSpPr>
          <p:grpSpPr>
            <a:xfrm>
              <a:off x="1357290" y="1571613"/>
              <a:ext cx="1285884" cy="1214446"/>
              <a:chOff x="1357290" y="1571612"/>
              <a:chExt cx="1835616" cy="1666875"/>
            </a:xfrm>
          </p:grpSpPr>
          <p:pic>
            <p:nvPicPr>
              <p:cNvPr id="26711" name="Picture 87"/>
              <p:cNvPicPr>
                <a:picLocks noChangeAspect="1" noChangeArrowheads="1"/>
              </p:cNvPicPr>
              <p:nvPr/>
            </p:nvPicPr>
            <p:blipFill>
              <a:blip r:embed="rId3" cstate="print">
                <a:duotone>
                  <a:prstClr val="black"/>
                  <a:srgbClr val="D9C3A5">
                    <a:tint val="50000"/>
                    <a:satMod val="180000"/>
                  </a:srgbClr>
                </a:duotone>
              </a:blip>
              <a:srcRect/>
              <a:stretch>
                <a:fillRect/>
              </a:stretch>
            </p:blipFill>
            <p:spPr bwMode="auto">
              <a:xfrm>
                <a:off x="1357290" y="1571612"/>
                <a:ext cx="1819275" cy="1666875"/>
              </a:xfrm>
              <a:prstGeom prst="rect">
                <a:avLst/>
              </a:prstGeom>
              <a:noFill/>
              <a:ln w="9525">
                <a:noFill/>
                <a:miter lim="800000"/>
                <a:headEnd/>
                <a:tailEnd/>
              </a:ln>
              <a:effectLst/>
            </p:spPr>
          </p:pic>
          <p:sp>
            <p:nvSpPr>
              <p:cNvPr id="317" name="316 Rectángulo"/>
              <p:cNvSpPr/>
              <p:nvPr/>
            </p:nvSpPr>
            <p:spPr>
              <a:xfrm>
                <a:off x="2764278" y="2824838"/>
                <a:ext cx="428628" cy="3571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grpSp>
        <p:sp>
          <p:nvSpPr>
            <p:cNvPr id="1661" name="1660 CuadroTexto"/>
            <p:cNvSpPr txBox="1"/>
            <p:nvPr/>
          </p:nvSpPr>
          <p:spPr>
            <a:xfrm>
              <a:off x="1428728" y="1000108"/>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1</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grpSp>
      <p:grpSp>
        <p:nvGrpSpPr>
          <p:cNvPr id="308" name="1669 Grupo"/>
          <p:cNvGrpSpPr/>
          <p:nvPr/>
        </p:nvGrpSpPr>
        <p:grpSpPr>
          <a:xfrm>
            <a:off x="2786050" y="1500174"/>
            <a:ext cx="1214446" cy="1857388"/>
            <a:chOff x="2786050" y="1500174"/>
            <a:chExt cx="1214446" cy="1857388"/>
          </a:xfrm>
        </p:grpSpPr>
        <p:sp>
          <p:nvSpPr>
            <p:cNvPr id="1654" name="1653 Elipse"/>
            <p:cNvSpPr/>
            <p:nvPr/>
          </p:nvSpPr>
          <p:spPr>
            <a:xfrm>
              <a:off x="2786050" y="2143116"/>
              <a:ext cx="1214446" cy="1214446"/>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62" name="1661 CuadroTexto"/>
            <p:cNvSpPr txBox="1"/>
            <p:nvPr/>
          </p:nvSpPr>
          <p:spPr>
            <a:xfrm>
              <a:off x="2786050" y="1500174"/>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2</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grpSp>
      <p:grpSp>
        <p:nvGrpSpPr>
          <p:cNvPr id="309" name="1670 Grupo"/>
          <p:cNvGrpSpPr/>
          <p:nvPr/>
        </p:nvGrpSpPr>
        <p:grpSpPr>
          <a:xfrm>
            <a:off x="3071802" y="5300505"/>
            <a:ext cx="1000132" cy="1271767"/>
            <a:chOff x="3071802" y="5300505"/>
            <a:chExt cx="1000132" cy="1271767"/>
          </a:xfrm>
        </p:grpSpPr>
        <p:sp>
          <p:nvSpPr>
            <p:cNvPr id="1656" name="1655 Elipse"/>
            <p:cNvSpPr/>
            <p:nvPr/>
          </p:nvSpPr>
          <p:spPr>
            <a:xfrm>
              <a:off x="3071802" y="5848368"/>
              <a:ext cx="714380" cy="723904"/>
            </a:xfrm>
            <a:prstGeom prst="ellipse">
              <a:avLst/>
            </a:prstGeom>
            <a:noFill/>
            <a:ln>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663" name="1662 CuadroTexto"/>
            <p:cNvSpPr txBox="1"/>
            <p:nvPr/>
          </p:nvSpPr>
          <p:spPr>
            <a:xfrm>
              <a:off x="3490645" y="5300505"/>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3</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grpSp>
      <p:sp>
        <p:nvSpPr>
          <p:cNvPr id="1664" name="1663 CuadroTexto"/>
          <p:cNvSpPr txBox="1"/>
          <p:nvPr/>
        </p:nvSpPr>
        <p:spPr>
          <a:xfrm>
            <a:off x="5776661" y="2371547"/>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4</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
        <p:nvSpPr>
          <p:cNvPr id="1665" name="1664 CuadroTexto"/>
          <p:cNvSpPr txBox="1"/>
          <p:nvPr/>
        </p:nvSpPr>
        <p:spPr>
          <a:xfrm>
            <a:off x="1214414" y="3371679"/>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5</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
        <p:nvSpPr>
          <p:cNvPr id="1666" name="1665 CuadroTexto"/>
          <p:cNvSpPr txBox="1"/>
          <p:nvPr/>
        </p:nvSpPr>
        <p:spPr>
          <a:xfrm>
            <a:off x="3990711" y="571480"/>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6</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
        <p:nvSpPr>
          <p:cNvPr id="1667" name="1666 CuadroTexto"/>
          <p:cNvSpPr txBox="1"/>
          <p:nvPr/>
        </p:nvSpPr>
        <p:spPr>
          <a:xfrm>
            <a:off x="2276199" y="4086059"/>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7</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
        <p:nvSpPr>
          <p:cNvPr id="1668" name="1667 CuadroTexto"/>
          <p:cNvSpPr txBox="1"/>
          <p:nvPr/>
        </p:nvSpPr>
        <p:spPr>
          <a:xfrm>
            <a:off x="3571868" y="3085927"/>
            <a:ext cx="581289" cy="1200329"/>
          </a:xfrm>
          <a:prstGeom prst="rect">
            <a:avLst/>
          </a:prstGeom>
          <a:noFill/>
        </p:spPr>
        <p:txBody>
          <a:bodyPr wrap="square" rtlCol="0">
            <a:spAutoFit/>
          </a:bodyPr>
          <a:lstStyle/>
          <a:p>
            <a:r>
              <a:rPr lang="es-VE" sz="7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rPr>
              <a:t>8</a:t>
            </a:r>
            <a:endParaRPr lang="es-VE" sz="7200" b="1"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latin typeface="Mistral" pitchFamily="66" charset="0"/>
            </a:endParaRPr>
          </a:p>
        </p:txBody>
      </p:sp>
    </p:spTree>
  </p:cSld>
  <p:clrMapOvr>
    <a:masterClrMapping/>
  </p:clrMapOvr>
  <p:transition>
    <p:cut/>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CONCEPTOS BÁSICOS</a:t>
            </a:r>
            <a:endParaRPr lang="es-ES" dirty="0"/>
          </a:p>
        </p:txBody>
      </p:sp>
      <p:sp>
        <p:nvSpPr>
          <p:cNvPr id="3" name="Rectangle 2"/>
          <p:cNvSpPr>
            <a:spLocks noGrp="1"/>
          </p:cNvSpPr>
          <p:nvPr>
            <p:ph sz="half" idx="1"/>
          </p:nvPr>
        </p:nvSpPr>
        <p:spPr>
          <a:xfrm>
            <a:off x="457200" y="2071678"/>
            <a:ext cx="7686700" cy="3143272"/>
          </a:xfrm>
        </p:spPr>
        <p:txBody>
          <a:bodyPr>
            <a:normAutofit lnSpcReduction="10000"/>
          </a:bodyPr>
          <a:lstStyle>
            <a:extLst/>
          </a:lstStyle>
          <a:p>
            <a:pPr algn="just"/>
            <a:r>
              <a:rPr lang="es-VE" sz="2400" dirty="0" smtClean="0"/>
              <a:t>Es aquella que se selecciona cuando los elementos de la población se clasifican en función de los objetivos mismos del muestreo y luego de cada estrato se selecciona una muestra al azar simple. </a:t>
            </a:r>
          </a:p>
          <a:p>
            <a:pPr algn="just"/>
            <a:endParaRPr lang="es-VE" sz="2400" dirty="0" smtClean="0"/>
          </a:p>
          <a:p>
            <a:pPr algn="just">
              <a:buNone/>
            </a:pPr>
            <a:r>
              <a:rPr lang="es-VE" sz="2400" dirty="0" smtClean="0"/>
              <a:t>Es importante señalar que no considerar el o los criterios de estratificación podría afectar el comportamiento de  la  variable bajo estudio. </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18</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1" name="Rounded Rectangle 7"/>
          <p:cNvSpPr/>
          <p:nvPr/>
        </p:nvSpPr>
        <p:spPr>
          <a:xfrm>
            <a:off x="4714876" y="1071546"/>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MUESTRA ESTRATIFICADA</a:t>
            </a:r>
            <a:endParaRPr lang="es-ES" sz="2400" dirty="0"/>
          </a:p>
        </p:txBody>
      </p:sp>
    </p:spTree>
  </p:cSld>
  <p:clrMapOvr>
    <a:masterClrMapping/>
  </p:clrMapOvr>
  <p:transition>
    <p:cut/>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CONCEPTOS BÁSICOS</a:t>
            </a:r>
            <a:endParaRPr lang="es-ES" dirty="0"/>
          </a:p>
        </p:txBody>
      </p:sp>
      <p:sp>
        <p:nvSpPr>
          <p:cNvPr id="3" name="Rectangle 2"/>
          <p:cNvSpPr>
            <a:spLocks noGrp="1"/>
          </p:cNvSpPr>
          <p:nvPr>
            <p:ph sz="half" idx="1"/>
          </p:nvPr>
        </p:nvSpPr>
        <p:spPr>
          <a:xfrm>
            <a:off x="457200" y="2071678"/>
            <a:ext cx="7686700" cy="2286016"/>
          </a:xfrm>
        </p:spPr>
        <p:txBody>
          <a:bodyPr>
            <a:normAutofit/>
          </a:bodyPr>
          <a:lstStyle>
            <a:extLst/>
          </a:lstStyle>
          <a:p>
            <a:pPr algn="just"/>
            <a:r>
              <a:rPr lang="es-VE" sz="2400" dirty="0" smtClean="0"/>
              <a:t>Se desea estudiar la producción de leche de un rebaño compuesto por varias razas.</a:t>
            </a:r>
          </a:p>
          <a:p>
            <a:pPr algn="just"/>
            <a:endParaRPr lang="es-VE" sz="2400" dirty="0" smtClean="0"/>
          </a:p>
          <a:p>
            <a:pPr algn="just">
              <a:buNone/>
            </a:pPr>
            <a:r>
              <a:rPr lang="es-VE" sz="2400" dirty="0" smtClean="0"/>
              <a:t>Supongamos que de un rebaño de 200 animales debemos extraer una muestra de 20 animales.</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19</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1" name="Rounded Rectangle 7"/>
          <p:cNvSpPr/>
          <p:nvPr/>
        </p:nvSpPr>
        <p:spPr>
          <a:xfrm>
            <a:off x="4714876" y="1071546"/>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MUESTRA ESTRATIFICADA</a:t>
            </a:r>
            <a:endParaRPr lang="es-ES" sz="2400" dirty="0"/>
          </a:p>
        </p:txBody>
      </p:sp>
      <p:sp>
        <p:nvSpPr>
          <p:cNvPr id="14" name="13 CuadroTexto"/>
          <p:cNvSpPr txBox="1"/>
          <p:nvPr/>
        </p:nvSpPr>
        <p:spPr>
          <a:xfrm>
            <a:off x="428596" y="1610013"/>
            <a:ext cx="2714644" cy="461665"/>
          </a:xfrm>
          <a:prstGeom prst="rect">
            <a:avLst/>
          </a:prstGeom>
          <a:noFill/>
        </p:spPr>
        <p:txBody>
          <a:bodyPr wrap="square" rtlCol="0">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r>
              <a:rPr lang="es-VE" sz="24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Por ejemplo:</a:t>
            </a:r>
            <a:endParaRPr lang="es-VE" sz="24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endParaRPr>
          </a:p>
        </p:txBody>
      </p:sp>
    </p:spTree>
  </p:cSld>
  <p:clrMapOvr>
    <a:masterClrMapping/>
  </p:clrMapOvr>
  <p:transition>
    <p:cut/>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p:cNvSpPr>
          <p:nvPr>
            <p:ph type="title"/>
          </p:nvPr>
        </p:nvSpPr>
        <p:spPr>
          <a:xfrm>
            <a:off x="1285852" y="2852743"/>
            <a:ext cx="6826992" cy="2076455"/>
          </a:xfrm>
        </p:spPr>
        <p:txBody>
          <a:bodyPr>
            <a:normAutofit/>
          </a:bodyPr>
          <a:lstStyle>
            <a:extLst/>
          </a:lstStyle>
          <a:p>
            <a:r>
              <a:rPr lang="es-ES" dirty="0" smtClean="0"/>
              <a:t>OBJETIVO 1-tema 1 </a:t>
            </a:r>
            <a:br>
              <a:rPr lang="es-ES" dirty="0" smtClean="0"/>
            </a:br>
            <a:r>
              <a:rPr lang="es-ES" dirty="0" smtClean="0">
                <a:solidFill>
                  <a:schemeClr val="accent1"/>
                </a:solidFill>
              </a:rPr>
              <a:t>IMPORTANCIA DE LA ESTADÍSTICA</a:t>
            </a:r>
            <a:endParaRPr lang="es-ES" dirty="0"/>
          </a:p>
        </p:txBody>
      </p:sp>
      <p:sp>
        <p:nvSpPr>
          <p:cNvPr id="5" name="Rectangle 4"/>
          <p:cNvSpPr>
            <a:spLocks noGrp="1"/>
          </p:cNvSpPr>
          <p:nvPr>
            <p:ph type="body" idx="1"/>
          </p:nvPr>
        </p:nvSpPr>
        <p:spPr>
          <a:xfrm>
            <a:off x="1928794" y="500042"/>
            <a:ext cx="6255488" cy="1785950"/>
          </a:xfrm>
        </p:spPr>
        <p:txBody>
          <a:bodyPr>
            <a:normAutofit/>
          </a:bodyPr>
          <a:lstStyle>
            <a:extLst/>
          </a:lstStyle>
          <a:p>
            <a:r>
              <a:rPr lang="es-ES" dirty="0" smtClean="0"/>
              <a:t>Universidad Central de Venezuela </a:t>
            </a:r>
          </a:p>
          <a:p>
            <a:r>
              <a:rPr lang="es-ES" dirty="0" smtClean="0"/>
              <a:t>Facultad de Agronomía</a:t>
            </a:r>
            <a:br>
              <a:rPr lang="es-ES" dirty="0" smtClean="0"/>
            </a:br>
            <a:r>
              <a:rPr lang="es-ES" dirty="0" smtClean="0"/>
              <a:t>Cátedra de Estadística </a:t>
            </a:r>
          </a:p>
        </p:txBody>
      </p:sp>
      <p:pic>
        <p:nvPicPr>
          <p:cNvPr id="7" name="6 Imagen" descr="Imagen2.png"/>
          <p:cNvPicPr>
            <a:picLocks noChangeAspect="1"/>
          </p:cNvPicPr>
          <p:nvPr/>
        </p:nvPicPr>
        <p:blipFill>
          <a:blip r:embed="rId3" cstate="print"/>
          <a:stretch>
            <a:fillRect/>
          </a:stretch>
        </p:blipFill>
        <p:spPr>
          <a:xfrm>
            <a:off x="6715140" y="142852"/>
            <a:ext cx="1428760" cy="106442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aphicFrame>
        <p:nvGraphicFramePr>
          <p:cNvPr id="32" name="31 Gráfico"/>
          <p:cNvGraphicFramePr/>
          <p:nvPr/>
        </p:nvGraphicFramePr>
        <p:xfrm>
          <a:off x="0" y="0"/>
          <a:ext cx="4143404" cy="3278182"/>
        </p:xfrm>
        <a:graphic>
          <a:graphicData uri="http://schemas.openxmlformats.org/drawingml/2006/chart">
            <c:chart xmlns:c="http://schemas.openxmlformats.org/drawingml/2006/chart" xmlns:r="http://schemas.openxmlformats.org/officeDocument/2006/relationships" r:id="rId4"/>
          </a:graphicData>
        </a:graphic>
      </p:graphicFrame>
      <p:sp>
        <p:nvSpPr>
          <p:cNvPr id="8" name="7 Marcador de número de diapositiva"/>
          <p:cNvSpPr>
            <a:spLocks noGrp="1"/>
          </p:cNvSpPr>
          <p:nvPr>
            <p:ph type="sldNum" sz="quarter" idx="12"/>
          </p:nvPr>
        </p:nvSpPr>
        <p:spPr/>
        <p:txBody>
          <a:bodyPr/>
          <a:lstStyle/>
          <a:p>
            <a:fld id="{1AD93096-5B34-4342-9326-69289CEAE4C2}" type="slidenum">
              <a:rPr lang="es-VE" smtClean="0"/>
              <a:pPr/>
              <a:t>2</a:t>
            </a:fld>
            <a:endParaRPr kumimoji="0" lang="es-VE"/>
          </a:p>
        </p:txBody>
      </p:sp>
      <p:sp>
        <p:nvSpPr>
          <p:cNvPr id="9" name="8 Marcador de pie de página"/>
          <p:cNvSpPr>
            <a:spLocks noGrp="1"/>
          </p:cNvSpPr>
          <p:nvPr>
            <p:ph type="ftr" sz="quarter" idx="11"/>
          </p:nvPr>
        </p:nvSpPr>
        <p:spPr/>
        <p:txBody>
          <a:bodyPr/>
          <a:lstStyle/>
          <a:p>
            <a:endParaRPr kumimoji="0" lang="es-ES"/>
          </a:p>
        </p:txBody>
      </p:sp>
      <p:sp>
        <p:nvSpPr>
          <p:cNvPr id="10" name="9 CuadroTexto"/>
          <p:cNvSpPr txBox="1"/>
          <p:nvPr/>
        </p:nvSpPr>
        <p:spPr>
          <a:xfrm>
            <a:off x="285720" y="5286388"/>
            <a:ext cx="3569375" cy="800219"/>
          </a:xfrm>
          <a:prstGeom prst="rect">
            <a:avLst/>
          </a:prstGeom>
          <a:noFill/>
        </p:spPr>
        <p:txBody>
          <a:bodyPr wrap="none" rtlCol="0">
            <a:spAutoFit/>
          </a:bodyPr>
          <a:lstStyle/>
          <a:p>
            <a:r>
              <a:rPr lang="es-VE"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Raquel </a:t>
            </a:r>
            <a:r>
              <a:rPr lang="es-VE" sz="28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Mayela</a:t>
            </a:r>
            <a:r>
              <a:rPr lang="es-VE"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Parra</a:t>
            </a:r>
          </a:p>
          <a:p>
            <a:r>
              <a:rPr lang="es-VE" dirty="0" smtClean="0"/>
              <a:t>parrar@agr.ucv.ve</a:t>
            </a:r>
            <a:endParaRPr lang="es-VE" dirty="0"/>
          </a:p>
        </p:txBody>
      </p:sp>
    </p:spTree>
  </p:cSld>
  <p:clrMapOvr>
    <a:masterClrMapping/>
  </p:clrMapOvr>
  <p:transition>
    <p:cut/>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Marcador de número de diapositiva"/>
          <p:cNvSpPr>
            <a:spLocks noGrp="1"/>
          </p:cNvSpPr>
          <p:nvPr>
            <p:ph type="sldNum" sz="quarter" idx="12"/>
          </p:nvPr>
        </p:nvSpPr>
        <p:spPr/>
        <p:txBody>
          <a:bodyPr/>
          <a:lstStyle/>
          <a:p>
            <a:fld id="{1AD93096-5B34-4342-9326-69289CEAE4C2}" type="slidenum">
              <a:rPr lang="es-VE" smtClean="0"/>
              <a:pPr/>
              <a:t>20</a:t>
            </a:fld>
            <a:endParaRPr kumimoji="0" lang="es-VE"/>
          </a:p>
        </p:txBody>
      </p:sp>
      <p:sp>
        <p:nvSpPr>
          <p:cNvPr id="7" name="6 Marcador de pie de página"/>
          <p:cNvSpPr>
            <a:spLocks noGrp="1"/>
          </p:cNvSpPr>
          <p:nvPr>
            <p:ph type="ftr" sz="quarter" idx="11"/>
          </p:nvPr>
        </p:nvSpPr>
        <p:spPr/>
        <p:txBody>
          <a:bodyPr/>
          <a:lstStyle/>
          <a:p>
            <a:endParaRPr kumimoji="0" lang="es-ES"/>
          </a:p>
        </p:txBody>
      </p:sp>
      <p:sp>
        <p:nvSpPr>
          <p:cNvPr id="9" name="8 Título"/>
          <p:cNvSpPr>
            <a:spLocks noGrp="1"/>
          </p:cNvSpPr>
          <p:nvPr>
            <p:ph type="title"/>
          </p:nvPr>
        </p:nvSpPr>
        <p:spPr>
          <a:xfrm>
            <a:off x="457200" y="142852"/>
            <a:ext cx="7242048" cy="465754"/>
          </a:xfrm>
        </p:spPr>
        <p:txBody>
          <a:bodyPr>
            <a:normAutofit fontScale="90000"/>
          </a:bodyPr>
          <a:lstStyle/>
          <a:p>
            <a:r>
              <a:rPr lang="es-VE" dirty="0" smtClean="0"/>
              <a:t>MUESTRA ESTRATIFICADA</a:t>
            </a:r>
            <a:endParaRPr lang="es-VE" dirty="0"/>
          </a:p>
        </p:txBody>
      </p:sp>
      <p:sp>
        <p:nvSpPr>
          <p:cNvPr id="18" name="table"/>
          <p:cNvSpPr>
            <a:spLocks noEditPoints="1" noChangeArrowheads="1"/>
          </p:cNvSpPr>
          <p:nvPr/>
        </p:nvSpPr>
        <p:spPr bwMode="auto">
          <a:xfrm>
            <a:off x="0" y="642918"/>
            <a:ext cx="8915400" cy="6172200"/>
          </a:xfrm>
          <a:custGeom>
            <a:avLst/>
            <a:gdLst>
              <a:gd name="T0" fmla="*/ 10800 w 21600"/>
              <a:gd name="T1" fmla="*/ 0 h 21600"/>
              <a:gd name="T2" fmla="*/ 21600 w 21600"/>
              <a:gd name="T3" fmla="*/ 10800 h 21600"/>
              <a:gd name="T4" fmla="*/ 10800 w 21600"/>
              <a:gd name="T5" fmla="*/ 21600 h 21600"/>
              <a:gd name="T6" fmla="*/ 0 w 21600"/>
              <a:gd name="T7" fmla="*/ 10800 h 21600"/>
              <a:gd name="T8" fmla="*/ 4015 w 21600"/>
              <a:gd name="T9" fmla="*/ 4491 h 21600"/>
              <a:gd name="T10" fmla="*/ 17622 w 21600"/>
              <a:gd name="T11" fmla="*/ 17121 h 21600"/>
            </a:gdLst>
            <a:ahLst/>
            <a:cxnLst>
              <a:cxn ang="0">
                <a:pos x="T0" y="T1"/>
              </a:cxn>
              <a:cxn ang="0">
                <a:pos x="T2" y="T3"/>
              </a:cxn>
              <a:cxn ang="0">
                <a:pos x="T4" y="T5"/>
              </a:cxn>
              <a:cxn ang="0">
                <a:pos x="T6" y="T7"/>
              </a:cxn>
            </a:cxnLst>
            <a:rect l="T8" t="T9" r="T10" b="T11"/>
            <a:pathLst>
              <a:path w="21600" h="21600" extrusionOk="0">
                <a:moveTo>
                  <a:pt x="17641" y="17591"/>
                </a:moveTo>
                <a:lnTo>
                  <a:pt x="18067" y="17165"/>
                </a:lnTo>
                <a:lnTo>
                  <a:pt x="18443" y="16689"/>
                </a:lnTo>
                <a:lnTo>
                  <a:pt x="18794" y="16162"/>
                </a:lnTo>
                <a:lnTo>
                  <a:pt x="19144" y="15661"/>
                </a:lnTo>
                <a:lnTo>
                  <a:pt x="19420" y="15135"/>
                </a:lnTo>
                <a:lnTo>
                  <a:pt x="19645" y="14584"/>
                </a:lnTo>
                <a:lnTo>
                  <a:pt x="19871" y="13982"/>
                </a:lnTo>
                <a:lnTo>
                  <a:pt x="20071" y="13406"/>
                </a:lnTo>
                <a:lnTo>
                  <a:pt x="20297" y="13456"/>
                </a:lnTo>
                <a:lnTo>
                  <a:pt x="20472" y="13456"/>
                </a:lnTo>
                <a:lnTo>
                  <a:pt x="20648" y="13406"/>
                </a:lnTo>
                <a:lnTo>
                  <a:pt x="20823" y="13331"/>
                </a:lnTo>
                <a:lnTo>
                  <a:pt x="20948" y="13206"/>
                </a:lnTo>
                <a:lnTo>
                  <a:pt x="21099" y="13080"/>
                </a:lnTo>
                <a:lnTo>
                  <a:pt x="21149" y="12905"/>
                </a:lnTo>
                <a:lnTo>
                  <a:pt x="21299" y="12704"/>
                </a:lnTo>
                <a:lnTo>
                  <a:pt x="21425" y="12253"/>
                </a:lnTo>
                <a:lnTo>
                  <a:pt x="21550" y="11727"/>
                </a:lnTo>
                <a:lnTo>
                  <a:pt x="21600" y="11276"/>
                </a:lnTo>
                <a:lnTo>
                  <a:pt x="21600" y="10800"/>
                </a:lnTo>
                <a:lnTo>
                  <a:pt x="21600" y="10324"/>
                </a:lnTo>
                <a:lnTo>
                  <a:pt x="21550" y="9823"/>
                </a:lnTo>
                <a:lnTo>
                  <a:pt x="21425" y="9347"/>
                </a:lnTo>
                <a:lnTo>
                  <a:pt x="21299" y="8896"/>
                </a:lnTo>
                <a:lnTo>
                  <a:pt x="21149" y="8695"/>
                </a:lnTo>
                <a:lnTo>
                  <a:pt x="21099" y="8520"/>
                </a:lnTo>
                <a:lnTo>
                  <a:pt x="20948" y="8344"/>
                </a:lnTo>
                <a:lnTo>
                  <a:pt x="20823" y="8269"/>
                </a:lnTo>
                <a:lnTo>
                  <a:pt x="20648" y="8169"/>
                </a:lnTo>
                <a:lnTo>
                  <a:pt x="20472" y="8144"/>
                </a:lnTo>
                <a:lnTo>
                  <a:pt x="20297" y="8144"/>
                </a:lnTo>
                <a:lnTo>
                  <a:pt x="20071" y="8169"/>
                </a:lnTo>
                <a:lnTo>
                  <a:pt x="19871" y="7618"/>
                </a:lnTo>
                <a:lnTo>
                  <a:pt x="19645" y="7016"/>
                </a:lnTo>
                <a:lnTo>
                  <a:pt x="19420" y="6490"/>
                </a:lnTo>
                <a:lnTo>
                  <a:pt x="19144" y="5939"/>
                </a:lnTo>
                <a:lnTo>
                  <a:pt x="18794" y="5438"/>
                </a:lnTo>
                <a:lnTo>
                  <a:pt x="18443" y="4961"/>
                </a:lnTo>
                <a:lnTo>
                  <a:pt x="18067" y="4460"/>
                </a:lnTo>
                <a:lnTo>
                  <a:pt x="17691" y="4034"/>
                </a:lnTo>
                <a:lnTo>
                  <a:pt x="17215" y="3608"/>
                </a:lnTo>
                <a:lnTo>
                  <a:pt x="16739" y="3232"/>
                </a:lnTo>
                <a:lnTo>
                  <a:pt x="16263" y="2832"/>
                </a:lnTo>
                <a:lnTo>
                  <a:pt x="15686" y="2506"/>
                </a:lnTo>
                <a:lnTo>
                  <a:pt x="15185" y="2205"/>
                </a:lnTo>
                <a:lnTo>
                  <a:pt x="14609" y="1929"/>
                </a:lnTo>
                <a:lnTo>
                  <a:pt x="14032" y="1704"/>
                </a:lnTo>
                <a:lnTo>
                  <a:pt x="13431" y="1503"/>
                </a:lnTo>
                <a:lnTo>
                  <a:pt x="13481" y="1278"/>
                </a:lnTo>
                <a:lnTo>
                  <a:pt x="13481" y="1103"/>
                </a:lnTo>
                <a:lnTo>
                  <a:pt x="13431" y="952"/>
                </a:lnTo>
                <a:lnTo>
                  <a:pt x="13356" y="777"/>
                </a:lnTo>
                <a:lnTo>
                  <a:pt x="13256" y="626"/>
                </a:lnTo>
                <a:lnTo>
                  <a:pt x="13080" y="526"/>
                </a:lnTo>
                <a:lnTo>
                  <a:pt x="12930" y="426"/>
                </a:lnTo>
                <a:lnTo>
                  <a:pt x="12704" y="301"/>
                </a:lnTo>
                <a:lnTo>
                  <a:pt x="12278" y="175"/>
                </a:lnTo>
                <a:lnTo>
                  <a:pt x="11802" y="25"/>
                </a:lnTo>
                <a:lnTo>
                  <a:pt x="11276" y="0"/>
                </a:lnTo>
                <a:lnTo>
                  <a:pt x="10825" y="0"/>
                </a:lnTo>
                <a:lnTo>
                  <a:pt x="10324" y="0"/>
                </a:lnTo>
                <a:lnTo>
                  <a:pt x="9848" y="25"/>
                </a:lnTo>
                <a:lnTo>
                  <a:pt x="9347" y="175"/>
                </a:lnTo>
                <a:lnTo>
                  <a:pt x="8921" y="301"/>
                </a:lnTo>
                <a:lnTo>
                  <a:pt x="8695" y="426"/>
                </a:lnTo>
                <a:lnTo>
                  <a:pt x="8545" y="526"/>
                </a:lnTo>
                <a:lnTo>
                  <a:pt x="8394" y="626"/>
                </a:lnTo>
                <a:lnTo>
                  <a:pt x="8269" y="777"/>
                </a:lnTo>
                <a:lnTo>
                  <a:pt x="8169" y="952"/>
                </a:lnTo>
                <a:lnTo>
                  <a:pt x="8144" y="1103"/>
                </a:lnTo>
                <a:lnTo>
                  <a:pt x="8144" y="1278"/>
                </a:lnTo>
                <a:lnTo>
                  <a:pt x="8219" y="1503"/>
                </a:lnTo>
                <a:lnTo>
                  <a:pt x="7618" y="1704"/>
                </a:lnTo>
                <a:lnTo>
                  <a:pt x="7066" y="1929"/>
                </a:lnTo>
                <a:lnTo>
                  <a:pt x="6490" y="2205"/>
                </a:lnTo>
                <a:lnTo>
                  <a:pt x="5939" y="2456"/>
                </a:lnTo>
                <a:lnTo>
                  <a:pt x="5438" y="2781"/>
                </a:lnTo>
                <a:lnTo>
                  <a:pt x="4961" y="3132"/>
                </a:lnTo>
                <a:lnTo>
                  <a:pt x="4485" y="3533"/>
                </a:lnTo>
                <a:lnTo>
                  <a:pt x="4059" y="3959"/>
                </a:lnTo>
                <a:lnTo>
                  <a:pt x="3633" y="4385"/>
                </a:lnTo>
                <a:lnTo>
                  <a:pt x="3232" y="4861"/>
                </a:lnTo>
                <a:lnTo>
                  <a:pt x="2857" y="5387"/>
                </a:lnTo>
                <a:lnTo>
                  <a:pt x="2506" y="5889"/>
                </a:lnTo>
                <a:lnTo>
                  <a:pt x="2205" y="6465"/>
                </a:lnTo>
                <a:lnTo>
                  <a:pt x="1955" y="7016"/>
                </a:lnTo>
                <a:lnTo>
                  <a:pt x="1729" y="7568"/>
                </a:lnTo>
                <a:lnTo>
                  <a:pt x="1529" y="8169"/>
                </a:lnTo>
                <a:lnTo>
                  <a:pt x="1303" y="8144"/>
                </a:lnTo>
                <a:lnTo>
                  <a:pt x="1128" y="8144"/>
                </a:lnTo>
                <a:lnTo>
                  <a:pt x="977" y="8169"/>
                </a:lnTo>
                <a:lnTo>
                  <a:pt x="802" y="8269"/>
                </a:lnTo>
                <a:lnTo>
                  <a:pt x="652" y="8344"/>
                </a:lnTo>
                <a:lnTo>
                  <a:pt x="526" y="8520"/>
                </a:lnTo>
                <a:lnTo>
                  <a:pt x="451" y="8695"/>
                </a:lnTo>
                <a:lnTo>
                  <a:pt x="326" y="8896"/>
                </a:lnTo>
                <a:lnTo>
                  <a:pt x="200" y="9347"/>
                </a:lnTo>
                <a:lnTo>
                  <a:pt x="50" y="9823"/>
                </a:lnTo>
                <a:lnTo>
                  <a:pt x="0" y="10324"/>
                </a:lnTo>
                <a:lnTo>
                  <a:pt x="0" y="10800"/>
                </a:lnTo>
                <a:lnTo>
                  <a:pt x="0" y="11276"/>
                </a:lnTo>
                <a:lnTo>
                  <a:pt x="50" y="11727"/>
                </a:lnTo>
                <a:lnTo>
                  <a:pt x="200" y="12253"/>
                </a:lnTo>
                <a:lnTo>
                  <a:pt x="326" y="12704"/>
                </a:lnTo>
                <a:lnTo>
                  <a:pt x="451" y="12905"/>
                </a:lnTo>
                <a:lnTo>
                  <a:pt x="526" y="13080"/>
                </a:lnTo>
                <a:lnTo>
                  <a:pt x="652" y="13206"/>
                </a:lnTo>
                <a:lnTo>
                  <a:pt x="802" y="13331"/>
                </a:lnTo>
                <a:lnTo>
                  <a:pt x="977" y="13406"/>
                </a:lnTo>
                <a:lnTo>
                  <a:pt x="1128" y="13456"/>
                </a:lnTo>
                <a:lnTo>
                  <a:pt x="1303" y="13456"/>
                </a:lnTo>
                <a:lnTo>
                  <a:pt x="1529" y="13406"/>
                </a:lnTo>
                <a:lnTo>
                  <a:pt x="1729" y="13982"/>
                </a:lnTo>
                <a:lnTo>
                  <a:pt x="1955" y="14584"/>
                </a:lnTo>
                <a:lnTo>
                  <a:pt x="2255" y="15135"/>
                </a:lnTo>
                <a:lnTo>
                  <a:pt x="2556" y="15736"/>
                </a:lnTo>
                <a:lnTo>
                  <a:pt x="2907" y="16263"/>
                </a:lnTo>
                <a:lnTo>
                  <a:pt x="3283" y="16764"/>
                </a:lnTo>
                <a:lnTo>
                  <a:pt x="3684" y="17240"/>
                </a:lnTo>
                <a:lnTo>
                  <a:pt x="4110" y="17741"/>
                </a:lnTo>
                <a:lnTo>
                  <a:pt x="4535" y="18117"/>
                </a:lnTo>
                <a:lnTo>
                  <a:pt x="5012" y="18493"/>
                </a:lnTo>
                <a:lnTo>
                  <a:pt x="5463" y="18844"/>
                </a:lnTo>
                <a:lnTo>
                  <a:pt x="5989" y="19144"/>
                </a:lnTo>
                <a:lnTo>
                  <a:pt x="6490" y="19420"/>
                </a:lnTo>
                <a:lnTo>
                  <a:pt x="7066" y="19645"/>
                </a:lnTo>
                <a:lnTo>
                  <a:pt x="7618" y="19921"/>
                </a:lnTo>
                <a:lnTo>
                  <a:pt x="8219" y="20071"/>
                </a:lnTo>
                <a:lnTo>
                  <a:pt x="8144" y="20297"/>
                </a:lnTo>
                <a:lnTo>
                  <a:pt x="8144" y="20472"/>
                </a:lnTo>
                <a:lnTo>
                  <a:pt x="8169" y="20648"/>
                </a:lnTo>
                <a:lnTo>
                  <a:pt x="8269" y="20823"/>
                </a:lnTo>
                <a:lnTo>
                  <a:pt x="8394" y="20948"/>
                </a:lnTo>
                <a:lnTo>
                  <a:pt x="8545" y="21074"/>
                </a:lnTo>
                <a:lnTo>
                  <a:pt x="8695" y="21149"/>
                </a:lnTo>
                <a:lnTo>
                  <a:pt x="8921" y="21299"/>
                </a:lnTo>
                <a:lnTo>
                  <a:pt x="9347" y="21425"/>
                </a:lnTo>
                <a:lnTo>
                  <a:pt x="9848" y="21550"/>
                </a:lnTo>
                <a:lnTo>
                  <a:pt x="10324" y="21600"/>
                </a:lnTo>
                <a:lnTo>
                  <a:pt x="10825" y="21600"/>
                </a:lnTo>
                <a:lnTo>
                  <a:pt x="11276" y="21600"/>
                </a:lnTo>
                <a:lnTo>
                  <a:pt x="11802" y="21550"/>
                </a:lnTo>
                <a:lnTo>
                  <a:pt x="12278" y="21425"/>
                </a:lnTo>
                <a:lnTo>
                  <a:pt x="12704" y="21299"/>
                </a:lnTo>
                <a:lnTo>
                  <a:pt x="12930" y="21149"/>
                </a:lnTo>
                <a:lnTo>
                  <a:pt x="13080" y="21074"/>
                </a:lnTo>
                <a:lnTo>
                  <a:pt x="13256" y="20948"/>
                </a:lnTo>
                <a:lnTo>
                  <a:pt x="13356" y="20823"/>
                </a:lnTo>
                <a:lnTo>
                  <a:pt x="13431" y="20648"/>
                </a:lnTo>
                <a:lnTo>
                  <a:pt x="13481" y="20472"/>
                </a:lnTo>
                <a:lnTo>
                  <a:pt x="13481" y="20297"/>
                </a:lnTo>
                <a:lnTo>
                  <a:pt x="13431" y="20071"/>
                </a:lnTo>
                <a:lnTo>
                  <a:pt x="14032" y="19871"/>
                </a:lnTo>
                <a:lnTo>
                  <a:pt x="14609" y="19645"/>
                </a:lnTo>
                <a:lnTo>
                  <a:pt x="15135" y="19395"/>
                </a:lnTo>
                <a:lnTo>
                  <a:pt x="15686" y="19094"/>
                </a:lnTo>
                <a:lnTo>
                  <a:pt x="16213" y="18768"/>
                </a:lnTo>
                <a:lnTo>
                  <a:pt x="16739" y="18393"/>
                </a:lnTo>
                <a:lnTo>
                  <a:pt x="17165" y="18017"/>
                </a:lnTo>
                <a:lnTo>
                  <a:pt x="17641" y="17591"/>
                </a:lnTo>
                <a:close/>
              </a:path>
              <a:path w="21600" h="21600" extrusionOk="0">
                <a:moveTo>
                  <a:pt x="13431" y="1503"/>
                </a:moveTo>
                <a:lnTo>
                  <a:pt x="13080" y="1428"/>
                </a:lnTo>
                <a:lnTo>
                  <a:pt x="12780" y="1378"/>
                </a:lnTo>
                <a:lnTo>
                  <a:pt x="12479" y="1278"/>
                </a:lnTo>
                <a:lnTo>
                  <a:pt x="12128" y="1253"/>
                </a:lnTo>
                <a:lnTo>
                  <a:pt x="11802" y="1203"/>
                </a:lnTo>
                <a:lnTo>
                  <a:pt x="11477" y="1203"/>
                </a:lnTo>
                <a:lnTo>
                  <a:pt x="11151" y="1153"/>
                </a:lnTo>
                <a:lnTo>
                  <a:pt x="10825" y="1153"/>
                </a:lnTo>
                <a:lnTo>
                  <a:pt x="10449" y="1153"/>
                </a:lnTo>
                <a:lnTo>
                  <a:pt x="10174" y="1203"/>
                </a:lnTo>
                <a:lnTo>
                  <a:pt x="9798" y="1203"/>
                </a:lnTo>
                <a:lnTo>
                  <a:pt x="9472" y="1253"/>
                </a:lnTo>
                <a:lnTo>
                  <a:pt x="9171" y="1278"/>
                </a:lnTo>
                <a:lnTo>
                  <a:pt x="8820" y="1378"/>
                </a:lnTo>
                <a:lnTo>
                  <a:pt x="8545" y="1428"/>
                </a:lnTo>
                <a:lnTo>
                  <a:pt x="8219" y="1503"/>
                </a:lnTo>
                <a:moveTo>
                  <a:pt x="1529" y="8169"/>
                </a:moveTo>
                <a:lnTo>
                  <a:pt x="1453" y="8520"/>
                </a:lnTo>
                <a:lnTo>
                  <a:pt x="1403" y="8820"/>
                </a:lnTo>
                <a:lnTo>
                  <a:pt x="1303" y="9121"/>
                </a:lnTo>
                <a:lnTo>
                  <a:pt x="1253" y="9447"/>
                </a:lnTo>
                <a:lnTo>
                  <a:pt x="1228" y="9823"/>
                </a:lnTo>
                <a:lnTo>
                  <a:pt x="1228" y="10098"/>
                </a:lnTo>
                <a:lnTo>
                  <a:pt x="1178" y="10449"/>
                </a:lnTo>
                <a:lnTo>
                  <a:pt x="1178" y="10800"/>
                </a:lnTo>
                <a:lnTo>
                  <a:pt x="1178" y="11126"/>
                </a:lnTo>
                <a:lnTo>
                  <a:pt x="1228" y="11502"/>
                </a:lnTo>
                <a:lnTo>
                  <a:pt x="1228" y="11777"/>
                </a:lnTo>
                <a:lnTo>
                  <a:pt x="1253" y="12128"/>
                </a:lnTo>
                <a:lnTo>
                  <a:pt x="1303" y="12429"/>
                </a:lnTo>
                <a:lnTo>
                  <a:pt x="1403" y="12755"/>
                </a:lnTo>
                <a:lnTo>
                  <a:pt x="1453" y="13080"/>
                </a:lnTo>
                <a:lnTo>
                  <a:pt x="1529" y="13406"/>
                </a:lnTo>
                <a:moveTo>
                  <a:pt x="13431" y="20071"/>
                </a:moveTo>
                <a:lnTo>
                  <a:pt x="13080" y="20172"/>
                </a:lnTo>
                <a:lnTo>
                  <a:pt x="12780" y="20222"/>
                </a:lnTo>
                <a:lnTo>
                  <a:pt x="12479" y="20297"/>
                </a:lnTo>
                <a:lnTo>
                  <a:pt x="12128" y="20347"/>
                </a:lnTo>
                <a:lnTo>
                  <a:pt x="11802" y="20397"/>
                </a:lnTo>
                <a:lnTo>
                  <a:pt x="11477" y="20397"/>
                </a:lnTo>
                <a:lnTo>
                  <a:pt x="11151" y="20447"/>
                </a:lnTo>
                <a:lnTo>
                  <a:pt x="10825" y="20447"/>
                </a:lnTo>
                <a:lnTo>
                  <a:pt x="10449" y="20447"/>
                </a:lnTo>
                <a:lnTo>
                  <a:pt x="10174" y="20397"/>
                </a:lnTo>
                <a:lnTo>
                  <a:pt x="9798" y="20397"/>
                </a:lnTo>
                <a:lnTo>
                  <a:pt x="9472" y="20347"/>
                </a:lnTo>
                <a:lnTo>
                  <a:pt x="9171" y="20297"/>
                </a:lnTo>
                <a:lnTo>
                  <a:pt x="8820" y="20222"/>
                </a:lnTo>
                <a:lnTo>
                  <a:pt x="8545" y="20172"/>
                </a:lnTo>
                <a:lnTo>
                  <a:pt x="8219" y="20071"/>
                </a:lnTo>
                <a:moveTo>
                  <a:pt x="20071" y="13406"/>
                </a:moveTo>
                <a:lnTo>
                  <a:pt x="20172" y="13080"/>
                </a:lnTo>
                <a:lnTo>
                  <a:pt x="20222" y="12755"/>
                </a:lnTo>
                <a:lnTo>
                  <a:pt x="20297" y="12429"/>
                </a:lnTo>
                <a:lnTo>
                  <a:pt x="20347" y="12128"/>
                </a:lnTo>
                <a:lnTo>
                  <a:pt x="20397" y="11777"/>
                </a:lnTo>
                <a:lnTo>
                  <a:pt x="20447" y="11502"/>
                </a:lnTo>
                <a:lnTo>
                  <a:pt x="20447" y="11126"/>
                </a:lnTo>
                <a:lnTo>
                  <a:pt x="20447" y="10800"/>
                </a:lnTo>
                <a:lnTo>
                  <a:pt x="20447" y="10449"/>
                </a:lnTo>
                <a:lnTo>
                  <a:pt x="20447" y="10098"/>
                </a:lnTo>
                <a:lnTo>
                  <a:pt x="20397" y="9823"/>
                </a:lnTo>
                <a:lnTo>
                  <a:pt x="20347" y="9447"/>
                </a:lnTo>
                <a:lnTo>
                  <a:pt x="20297" y="9121"/>
                </a:lnTo>
                <a:lnTo>
                  <a:pt x="20222" y="8820"/>
                </a:lnTo>
                <a:lnTo>
                  <a:pt x="20172" y="8520"/>
                </a:lnTo>
                <a:lnTo>
                  <a:pt x="20071" y="8169"/>
                </a:lnTo>
              </a:path>
            </a:pathLst>
          </a:custGeom>
          <a:gradFill rotWithShape="1">
            <a:gsLst>
              <a:gs pos="0">
                <a:srgbClr val="008000">
                  <a:gamma/>
                  <a:shade val="46275"/>
                  <a:invGamma/>
                </a:srgbClr>
              </a:gs>
              <a:gs pos="50000">
                <a:srgbClr val="008000">
                  <a:alpha val="37000"/>
                </a:srgbClr>
              </a:gs>
              <a:gs pos="100000">
                <a:srgbClr val="008000">
                  <a:gamma/>
                  <a:shade val="46275"/>
                  <a:invGamma/>
                </a:srgbClr>
              </a:gs>
            </a:gsLst>
            <a:lin ang="18900000" scaled="1"/>
          </a:gradFill>
          <a:ln w="9525">
            <a:solidFill>
              <a:srgbClr val="000000"/>
            </a:solidFill>
            <a:miter lim="800000"/>
            <a:headEnd/>
            <a:tailEnd/>
          </a:ln>
          <a:effectLst>
            <a:outerShdw dist="107763" dir="2700000" algn="ctr" rotWithShape="0">
              <a:srgbClr val="808080"/>
            </a:outerShdw>
          </a:effectLst>
        </p:spPr>
        <p:txBody>
          <a:bodyPr/>
          <a:lstStyle/>
          <a:p>
            <a:endParaRPr lang="es-VE"/>
          </a:p>
        </p:txBody>
      </p:sp>
      <p:sp>
        <p:nvSpPr>
          <p:cNvPr id="19" name="Text Box 228"/>
          <p:cNvSpPr txBox="1">
            <a:spLocks noChangeArrowheads="1"/>
          </p:cNvSpPr>
          <p:nvPr/>
        </p:nvSpPr>
        <p:spPr bwMode="auto">
          <a:xfrm>
            <a:off x="838200" y="642918"/>
            <a:ext cx="1876425" cy="457200"/>
          </a:xfrm>
          <a:prstGeom prst="rect">
            <a:avLst/>
          </a:prstGeom>
          <a:noFill/>
          <a:ln w="9525">
            <a:noFill/>
            <a:miter lim="800000"/>
            <a:headEnd/>
            <a:tailEnd/>
          </a:ln>
          <a:effectLst/>
        </p:spPr>
        <p:txBody>
          <a:bodyPr wrap="none">
            <a:spAutoFit/>
          </a:bodyPr>
          <a:lstStyle/>
          <a:p>
            <a:r>
              <a:rPr lang="es-VE" sz="2400" b="1">
                <a:effectLst>
                  <a:outerShdw blurRad="38100" dist="38100" dir="2700000" algn="tl">
                    <a:srgbClr val="C0C0C0"/>
                  </a:outerShdw>
                </a:effectLst>
                <a:latin typeface="Bradley Hand ITC" pitchFamily="66" charset="0"/>
              </a:rPr>
              <a:t>POBLACIÓN</a:t>
            </a:r>
          </a:p>
        </p:txBody>
      </p:sp>
      <p:grpSp>
        <p:nvGrpSpPr>
          <p:cNvPr id="2" name="Group 265"/>
          <p:cNvGrpSpPr>
            <a:grpSpLocks/>
          </p:cNvGrpSpPr>
          <p:nvPr/>
        </p:nvGrpSpPr>
        <p:grpSpPr bwMode="auto">
          <a:xfrm>
            <a:off x="8153400" y="1557317"/>
            <a:ext cx="809625" cy="881063"/>
            <a:chOff x="5040" y="816"/>
            <a:chExt cx="510" cy="555"/>
          </a:xfrm>
        </p:grpSpPr>
        <p:pic>
          <p:nvPicPr>
            <p:cNvPr id="21" name="Picture 266" descr="Barn__Animals_Cow_2_prv"/>
            <p:cNvPicPr>
              <a:picLocks noChangeAspect="1" noChangeArrowheads="1" noCrop="1"/>
            </p:cNvPicPr>
            <p:nvPr/>
          </p:nvPicPr>
          <p:blipFill>
            <a:blip r:embed="rId3" cstate="print"/>
            <a:srcRect/>
            <a:stretch>
              <a:fillRect/>
            </a:stretch>
          </p:blipFill>
          <p:spPr bwMode="auto">
            <a:xfrm>
              <a:off x="5040" y="816"/>
              <a:ext cx="510" cy="329"/>
            </a:xfrm>
            <a:prstGeom prst="rect">
              <a:avLst/>
            </a:prstGeom>
            <a:noFill/>
          </p:spPr>
        </p:pic>
        <p:sp>
          <p:nvSpPr>
            <p:cNvPr id="22" name="Text Box 267"/>
            <p:cNvSpPr txBox="1">
              <a:spLocks noChangeArrowheads="1"/>
            </p:cNvSpPr>
            <p:nvPr/>
          </p:nvSpPr>
          <p:spPr bwMode="auto">
            <a:xfrm>
              <a:off x="5259" y="1140"/>
              <a:ext cx="276" cy="231"/>
            </a:xfrm>
            <a:prstGeom prst="rect">
              <a:avLst/>
            </a:prstGeom>
            <a:noFill/>
            <a:ln w="9525">
              <a:noFill/>
              <a:miter lim="800000"/>
              <a:headEnd/>
              <a:tailEnd/>
            </a:ln>
            <a:effectLst/>
          </p:spPr>
          <p:txBody>
            <a:bodyPr wrap="none">
              <a:spAutoFit/>
            </a:bodyPr>
            <a:lstStyle/>
            <a:p>
              <a:pPr eaLnBrk="0" hangingPunct="0"/>
              <a:r>
                <a:rPr lang="en-US" b="1" dirty="0">
                  <a:solidFill>
                    <a:schemeClr val="bg1"/>
                  </a:solidFill>
                  <a:effectLst>
                    <a:outerShdw blurRad="38100" dist="38100" dir="2700000" algn="tl">
                      <a:srgbClr val="C0C0C0"/>
                    </a:outerShdw>
                  </a:effectLst>
                  <a:latin typeface="Arial Unicode MS" pitchFamily="34" charset="-128"/>
                </a:rPr>
                <a:t>23</a:t>
              </a:r>
            </a:p>
          </p:txBody>
        </p:sp>
      </p:grpSp>
      <p:grpSp>
        <p:nvGrpSpPr>
          <p:cNvPr id="3" name="Group 268"/>
          <p:cNvGrpSpPr>
            <a:grpSpLocks/>
          </p:cNvGrpSpPr>
          <p:nvPr/>
        </p:nvGrpSpPr>
        <p:grpSpPr bwMode="auto">
          <a:xfrm>
            <a:off x="0" y="1428730"/>
            <a:ext cx="914400" cy="1011238"/>
            <a:chOff x="3792" y="-177"/>
            <a:chExt cx="576" cy="637"/>
          </a:xfrm>
        </p:grpSpPr>
        <p:pic>
          <p:nvPicPr>
            <p:cNvPr id="24" name="Picture 269" descr="Barn__Animals_Cow_chews_prv"/>
            <p:cNvPicPr>
              <a:picLocks noChangeAspect="1" noChangeArrowheads="1" noCrop="1"/>
            </p:cNvPicPr>
            <p:nvPr/>
          </p:nvPicPr>
          <p:blipFill>
            <a:blip r:embed="rId4" cstate="print"/>
            <a:srcRect/>
            <a:stretch>
              <a:fillRect/>
            </a:stretch>
          </p:blipFill>
          <p:spPr bwMode="auto">
            <a:xfrm>
              <a:off x="3792" y="48"/>
              <a:ext cx="576" cy="412"/>
            </a:xfrm>
            <a:prstGeom prst="rect">
              <a:avLst/>
            </a:prstGeom>
            <a:noFill/>
          </p:spPr>
        </p:pic>
        <p:sp>
          <p:nvSpPr>
            <p:cNvPr id="25" name="Text Box 270"/>
            <p:cNvSpPr txBox="1">
              <a:spLocks noChangeArrowheads="1"/>
            </p:cNvSpPr>
            <p:nvPr/>
          </p:nvSpPr>
          <p:spPr bwMode="auto">
            <a:xfrm>
              <a:off x="3927" y="-177"/>
              <a:ext cx="276" cy="231"/>
            </a:xfrm>
            <a:prstGeom prst="rect">
              <a:avLst/>
            </a:prstGeom>
            <a:noFill/>
            <a:ln w="9525">
              <a:noFill/>
              <a:miter lim="800000"/>
              <a:headEnd/>
              <a:tailEnd/>
            </a:ln>
            <a:effectLst/>
          </p:spPr>
          <p:txBody>
            <a:bodyPr wrap="none">
              <a:spAutoFit/>
            </a:bodyPr>
            <a:lstStyle/>
            <a:p>
              <a:pPr eaLnBrk="0" hangingPunct="0"/>
              <a:r>
                <a:rPr lang="en-US"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Unicode MS" pitchFamily="34" charset="-128"/>
                </a:rPr>
                <a:t>27</a:t>
              </a:r>
            </a:p>
          </p:txBody>
        </p:sp>
      </p:grpSp>
      <p:grpSp>
        <p:nvGrpSpPr>
          <p:cNvPr id="4" name="Group 273"/>
          <p:cNvGrpSpPr>
            <a:grpSpLocks/>
          </p:cNvGrpSpPr>
          <p:nvPr/>
        </p:nvGrpSpPr>
        <p:grpSpPr bwMode="auto">
          <a:xfrm>
            <a:off x="7391400" y="5714982"/>
            <a:ext cx="635000" cy="771526"/>
            <a:chOff x="192" y="3291"/>
            <a:chExt cx="400" cy="486"/>
          </a:xfrm>
        </p:grpSpPr>
        <p:pic>
          <p:nvPicPr>
            <p:cNvPr id="27" name="Picture 27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28" name="Text Box 272"/>
            <p:cNvSpPr txBox="1">
              <a:spLocks noChangeArrowheads="1"/>
            </p:cNvSpPr>
            <p:nvPr/>
          </p:nvSpPr>
          <p:spPr bwMode="auto">
            <a:xfrm>
              <a:off x="306" y="3291"/>
              <a:ext cx="286" cy="233"/>
            </a:xfrm>
            <a:prstGeom prst="rect">
              <a:avLst/>
            </a:prstGeom>
            <a:noFill/>
            <a:ln w="9525">
              <a:noFill/>
              <a:miter lim="800000"/>
              <a:headEnd/>
              <a:tailEnd/>
            </a:ln>
            <a:effectLst/>
          </p:spPr>
          <p:txBody>
            <a:bodyPr wrap="none">
              <a:spAutoFit/>
            </a:bodyPr>
            <a:lstStyle/>
            <a:p>
              <a:r>
                <a:rPr lang="es-VE"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27</a:t>
              </a:r>
            </a:p>
          </p:txBody>
        </p:sp>
      </p:grpSp>
      <p:grpSp>
        <p:nvGrpSpPr>
          <p:cNvPr id="5" name="Group 274"/>
          <p:cNvGrpSpPr>
            <a:grpSpLocks/>
          </p:cNvGrpSpPr>
          <p:nvPr/>
        </p:nvGrpSpPr>
        <p:grpSpPr bwMode="auto">
          <a:xfrm>
            <a:off x="500034" y="5929330"/>
            <a:ext cx="828676" cy="701675"/>
            <a:chOff x="4320" y="396"/>
            <a:chExt cx="522" cy="442"/>
          </a:xfrm>
        </p:grpSpPr>
        <p:pic>
          <p:nvPicPr>
            <p:cNvPr id="30" name="Picture 275" descr="Barn__Animals_Orange_cow_prv"/>
            <p:cNvPicPr>
              <a:picLocks noChangeAspect="1" noChangeArrowheads="1" noCrop="1"/>
            </p:cNvPicPr>
            <p:nvPr/>
          </p:nvPicPr>
          <p:blipFill>
            <a:blip r:embed="rId6" cstate="print"/>
            <a:srcRect/>
            <a:stretch>
              <a:fillRect/>
            </a:stretch>
          </p:blipFill>
          <p:spPr bwMode="auto">
            <a:xfrm>
              <a:off x="4320" y="528"/>
              <a:ext cx="417" cy="310"/>
            </a:xfrm>
            <a:prstGeom prst="rect">
              <a:avLst/>
            </a:prstGeom>
            <a:noFill/>
          </p:spPr>
        </p:pic>
        <p:sp>
          <p:nvSpPr>
            <p:cNvPr id="31" name="Text Box 276"/>
            <p:cNvSpPr txBox="1">
              <a:spLocks noChangeArrowheads="1"/>
            </p:cNvSpPr>
            <p:nvPr/>
          </p:nvSpPr>
          <p:spPr bwMode="auto">
            <a:xfrm>
              <a:off x="4566" y="396"/>
              <a:ext cx="276" cy="231"/>
            </a:xfrm>
            <a:prstGeom prst="rect">
              <a:avLst/>
            </a:prstGeom>
            <a:noFill/>
            <a:ln w="9525">
              <a:noFill/>
              <a:miter lim="800000"/>
              <a:headEnd/>
              <a:tailEnd/>
            </a:ln>
            <a:effectLst/>
          </p:spPr>
          <p:txBody>
            <a:bodyPr wrap="none">
              <a:spAutoFit/>
            </a:bodyPr>
            <a:lstStyle/>
            <a:p>
              <a:pPr eaLnBrk="0" hangingPunct="0"/>
              <a:r>
                <a:rPr lang="en-US"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Unicode MS" pitchFamily="34" charset="-128"/>
                </a:rPr>
                <a:t>20</a:t>
              </a:r>
            </a:p>
          </p:txBody>
        </p:sp>
      </p:grpSp>
      <p:grpSp>
        <p:nvGrpSpPr>
          <p:cNvPr id="8" name="Group 277"/>
          <p:cNvGrpSpPr>
            <a:grpSpLocks/>
          </p:cNvGrpSpPr>
          <p:nvPr/>
        </p:nvGrpSpPr>
        <p:grpSpPr bwMode="auto">
          <a:xfrm>
            <a:off x="357187" y="5143479"/>
            <a:ext cx="581025" cy="814388"/>
            <a:chOff x="5121" y="1059"/>
            <a:chExt cx="366" cy="513"/>
          </a:xfrm>
        </p:grpSpPr>
        <p:pic>
          <p:nvPicPr>
            <p:cNvPr id="33" name="Picture 278" descr="Barn__Animals_Cow_winks_prv"/>
            <p:cNvPicPr>
              <a:picLocks noChangeAspect="1" noChangeArrowheads="1" noCrop="1"/>
            </p:cNvPicPr>
            <p:nvPr/>
          </p:nvPicPr>
          <p:blipFill>
            <a:blip r:embed="rId7" cstate="print"/>
            <a:srcRect/>
            <a:stretch>
              <a:fillRect/>
            </a:stretch>
          </p:blipFill>
          <p:spPr bwMode="auto">
            <a:xfrm>
              <a:off x="5121" y="1239"/>
              <a:ext cx="366" cy="333"/>
            </a:xfrm>
            <a:prstGeom prst="rect">
              <a:avLst/>
            </a:prstGeom>
            <a:noFill/>
          </p:spPr>
        </p:pic>
        <p:sp>
          <p:nvSpPr>
            <p:cNvPr id="34" name="Text Box 279"/>
            <p:cNvSpPr txBox="1">
              <a:spLocks noChangeArrowheads="1"/>
            </p:cNvSpPr>
            <p:nvPr/>
          </p:nvSpPr>
          <p:spPr bwMode="auto">
            <a:xfrm>
              <a:off x="5121" y="1059"/>
              <a:ext cx="276" cy="231"/>
            </a:xfrm>
            <a:prstGeom prst="rect">
              <a:avLst/>
            </a:prstGeom>
            <a:noFill/>
            <a:ln w="9525">
              <a:noFill/>
              <a:miter lim="800000"/>
              <a:headEnd/>
              <a:tailEnd/>
            </a:ln>
            <a:effectLst/>
          </p:spPr>
          <p:txBody>
            <a:bodyPr wrap="none">
              <a:spAutoFit/>
            </a:bodyPr>
            <a:lstStyle/>
            <a:p>
              <a:pPr eaLnBrk="0" hangingPunct="0"/>
              <a:r>
                <a:rPr lang="en-US" b="1" dirty="0">
                  <a:solidFill>
                    <a:srgbClr val="000000"/>
                  </a:solidFill>
                  <a:latin typeface="Arial Unicode MS" pitchFamily="34" charset="-128"/>
                </a:rPr>
                <a:t>23</a:t>
              </a:r>
            </a:p>
          </p:txBody>
        </p:sp>
      </p:grpSp>
      <p:grpSp>
        <p:nvGrpSpPr>
          <p:cNvPr id="10" name="Group 280"/>
          <p:cNvGrpSpPr>
            <a:grpSpLocks/>
          </p:cNvGrpSpPr>
          <p:nvPr/>
        </p:nvGrpSpPr>
        <p:grpSpPr bwMode="auto">
          <a:xfrm>
            <a:off x="7715250" y="857231"/>
            <a:ext cx="1162050" cy="531813"/>
            <a:chOff x="4572" y="183"/>
            <a:chExt cx="732" cy="335"/>
          </a:xfrm>
        </p:grpSpPr>
        <p:pic>
          <p:nvPicPr>
            <p:cNvPr id="36" name="Picture 281" descr="Barn__Animals_Cow_eats_3_prv"/>
            <p:cNvPicPr>
              <a:picLocks noChangeAspect="1" noChangeArrowheads="1" noCrop="1"/>
            </p:cNvPicPr>
            <p:nvPr/>
          </p:nvPicPr>
          <p:blipFill>
            <a:blip r:embed="rId8" cstate="print"/>
            <a:srcRect/>
            <a:stretch>
              <a:fillRect/>
            </a:stretch>
          </p:blipFill>
          <p:spPr bwMode="auto">
            <a:xfrm>
              <a:off x="4848" y="192"/>
              <a:ext cx="456" cy="326"/>
            </a:xfrm>
            <a:prstGeom prst="rect">
              <a:avLst/>
            </a:prstGeom>
            <a:noFill/>
          </p:spPr>
        </p:pic>
        <p:sp>
          <p:nvSpPr>
            <p:cNvPr id="37" name="Text Box 282"/>
            <p:cNvSpPr txBox="1">
              <a:spLocks noChangeArrowheads="1"/>
            </p:cNvSpPr>
            <p:nvPr/>
          </p:nvSpPr>
          <p:spPr bwMode="auto">
            <a:xfrm>
              <a:off x="4572" y="183"/>
              <a:ext cx="288" cy="231"/>
            </a:xfrm>
            <a:prstGeom prst="rect">
              <a:avLst/>
            </a:prstGeom>
            <a:noFill/>
            <a:ln w="9525">
              <a:noFill/>
              <a:miter lim="800000"/>
              <a:headEnd/>
              <a:tailEnd/>
            </a:ln>
            <a:effectLst/>
          </p:spPr>
          <p:txBody>
            <a:bodyPr>
              <a:spAutoFit/>
            </a:bodyPr>
            <a:lstStyle/>
            <a:p>
              <a:pPr eaLnBrk="0" hangingPunct="0"/>
              <a:r>
                <a:rPr lang="en-US" b="1" dirty="0">
                  <a:solidFill>
                    <a:srgbClr val="BE0AA9"/>
                  </a:solidFill>
                  <a:effectLst>
                    <a:outerShdw blurRad="38100" dist="38100" dir="2700000" algn="tl">
                      <a:srgbClr val="C0C0C0"/>
                    </a:outerShdw>
                  </a:effectLst>
                  <a:latin typeface="Arial Unicode MS" pitchFamily="34" charset="-128"/>
                </a:rPr>
                <a:t>30</a:t>
              </a:r>
            </a:p>
          </p:txBody>
        </p:sp>
      </p:grpSp>
      <p:grpSp>
        <p:nvGrpSpPr>
          <p:cNvPr id="11" name="Group 285"/>
          <p:cNvGrpSpPr>
            <a:grpSpLocks/>
          </p:cNvGrpSpPr>
          <p:nvPr/>
        </p:nvGrpSpPr>
        <p:grpSpPr bwMode="auto">
          <a:xfrm>
            <a:off x="714375" y="1023918"/>
            <a:ext cx="1190625" cy="685800"/>
            <a:chOff x="5016" y="672"/>
            <a:chExt cx="600" cy="346"/>
          </a:xfrm>
        </p:grpSpPr>
        <p:pic>
          <p:nvPicPr>
            <p:cNvPr id="39" name="Picture 283" descr="1621_animado"/>
            <p:cNvPicPr>
              <a:picLocks noChangeAspect="1" noChangeArrowheads="1" noCrop="1"/>
            </p:cNvPicPr>
            <p:nvPr/>
          </p:nvPicPr>
          <p:blipFill>
            <a:blip r:embed="rId9" cstate="print"/>
            <a:srcRect/>
            <a:stretch>
              <a:fillRect/>
            </a:stretch>
          </p:blipFill>
          <p:spPr bwMode="auto">
            <a:xfrm>
              <a:off x="5232" y="672"/>
              <a:ext cx="384" cy="346"/>
            </a:xfrm>
            <a:prstGeom prst="rect">
              <a:avLst/>
            </a:prstGeom>
            <a:noFill/>
          </p:spPr>
        </p:pic>
        <p:sp>
          <p:nvSpPr>
            <p:cNvPr id="40" name="Text Box 284"/>
            <p:cNvSpPr txBox="1">
              <a:spLocks noChangeArrowheads="1"/>
            </p:cNvSpPr>
            <p:nvPr/>
          </p:nvSpPr>
          <p:spPr bwMode="auto">
            <a:xfrm>
              <a:off x="5016" y="696"/>
              <a:ext cx="276" cy="185"/>
            </a:xfrm>
            <a:prstGeom prst="rect">
              <a:avLst/>
            </a:prstGeom>
            <a:noFill/>
            <a:ln w="9525">
              <a:noFill/>
              <a:miter lim="800000"/>
              <a:headEnd/>
              <a:tailEnd/>
            </a:ln>
            <a:effectLst/>
          </p:spPr>
          <p:txBody>
            <a:bodyPr>
              <a:spAutoFit/>
            </a:bodyPr>
            <a:lstStyle/>
            <a:p>
              <a:r>
                <a:rPr lang="es-VE"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17</a:t>
              </a:r>
            </a:p>
          </p:txBody>
        </p:sp>
      </p:grpSp>
      <p:grpSp>
        <p:nvGrpSpPr>
          <p:cNvPr id="12" name="Group 288"/>
          <p:cNvGrpSpPr>
            <a:grpSpLocks/>
          </p:cNvGrpSpPr>
          <p:nvPr/>
        </p:nvGrpSpPr>
        <p:grpSpPr bwMode="auto">
          <a:xfrm>
            <a:off x="8305800" y="5443518"/>
            <a:ext cx="647700" cy="995363"/>
            <a:chOff x="4944" y="144"/>
            <a:chExt cx="408" cy="627"/>
          </a:xfrm>
        </p:grpSpPr>
        <p:pic>
          <p:nvPicPr>
            <p:cNvPr id="42" name="Picture 286" descr="vaca12"/>
            <p:cNvPicPr>
              <a:picLocks noChangeAspect="1" noChangeArrowheads="1" noCrop="1"/>
            </p:cNvPicPr>
            <p:nvPr/>
          </p:nvPicPr>
          <p:blipFill>
            <a:blip r:embed="rId10" cstate="print"/>
            <a:srcRect/>
            <a:stretch>
              <a:fillRect/>
            </a:stretch>
          </p:blipFill>
          <p:spPr bwMode="auto">
            <a:xfrm>
              <a:off x="4944" y="144"/>
              <a:ext cx="408" cy="402"/>
            </a:xfrm>
            <a:prstGeom prst="rect">
              <a:avLst/>
            </a:prstGeom>
            <a:noFill/>
          </p:spPr>
        </p:pic>
        <p:sp>
          <p:nvSpPr>
            <p:cNvPr id="43" name="Text Box 287"/>
            <p:cNvSpPr txBox="1">
              <a:spLocks noChangeArrowheads="1"/>
            </p:cNvSpPr>
            <p:nvPr/>
          </p:nvSpPr>
          <p:spPr bwMode="auto">
            <a:xfrm>
              <a:off x="5022" y="540"/>
              <a:ext cx="276" cy="231"/>
            </a:xfrm>
            <a:prstGeom prst="rect">
              <a:avLst/>
            </a:prstGeom>
            <a:noFill/>
            <a:ln w="9525">
              <a:noFill/>
              <a:miter lim="800000"/>
              <a:headEnd/>
              <a:tailEnd/>
            </a:ln>
            <a:effectLst/>
          </p:spPr>
          <p:txBody>
            <a:bodyPr wrap="none">
              <a:spAutoFit/>
            </a:bodyPr>
            <a:lstStyle/>
            <a:p>
              <a:r>
                <a:rPr lang="es-VE" b="1" dirty="0">
                  <a:effectLst>
                    <a:outerShdw blurRad="38100" dist="38100" dir="2700000" algn="tl">
                      <a:srgbClr val="C0C0C0"/>
                    </a:outerShdw>
                  </a:effectLst>
                </a:rPr>
                <a:t>33</a:t>
              </a:r>
            </a:p>
          </p:txBody>
        </p:sp>
      </p:grpSp>
      <p:grpSp>
        <p:nvGrpSpPr>
          <p:cNvPr id="13" name="Group 289"/>
          <p:cNvGrpSpPr>
            <a:grpSpLocks/>
          </p:cNvGrpSpPr>
          <p:nvPr/>
        </p:nvGrpSpPr>
        <p:grpSpPr bwMode="auto">
          <a:xfrm>
            <a:off x="3048000" y="3081318"/>
            <a:ext cx="1704975" cy="1352550"/>
            <a:chOff x="240" y="336"/>
            <a:chExt cx="1218" cy="948"/>
          </a:xfrm>
        </p:grpSpPr>
        <p:grpSp>
          <p:nvGrpSpPr>
            <p:cNvPr id="14" name="Group 290"/>
            <p:cNvGrpSpPr>
              <a:grpSpLocks/>
            </p:cNvGrpSpPr>
            <p:nvPr/>
          </p:nvGrpSpPr>
          <p:grpSpPr bwMode="auto">
            <a:xfrm>
              <a:off x="528" y="528"/>
              <a:ext cx="354" cy="324"/>
              <a:chOff x="2976" y="2352"/>
              <a:chExt cx="306" cy="276"/>
            </a:xfrm>
          </p:grpSpPr>
          <p:pic>
            <p:nvPicPr>
              <p:cNvPr id="94" name="Picture 291" descr="1621_animado"/>
              <p:cNvPicPr>
                <a:picLocks noChangeAspect="1" noChangeArrowheads="1" noCrop="1"/>
              </p:cNvPicPr>
              <p:nvPr/>
            </p:nvPicPr>
            <p:blipFill>
              <a:blip r:embed="rId9" cstate="print"/>
              <a:srcRect/>
              <a:stretch>
                <a:fillRect/>
              </a:stretch>
            </p:blipFill>
            <p:spPr bwMode="auto">
              <a:xfrm>
                <a:off x="2976" y="2352"/>
                <a:ext cx="306" cy="276"/>
              </a:xfrm>
              <a:prstGeom prst="rect">
                <a:avLst/>
              </a:prstGeom>
              <a:noFill/>
            </p:spPr>
          </p:pic>
          <p:sp>
            <p:nvSpPr>
              <p:cNvPr id="95" name="Text Box 292"/>
              <p:cNvSpPr txBox="1">
                <a:spLocks noChangeArrowheads="1"/>
              </p:cNvSpPr>
              <p:nvPr/>
            </p:nvSpPr>
            <p:spPr bwMode="auto">
              <a:xfrm>
                <a:off x="3007" y="2432"/>
                <a:ext cx="166" cy="164"/>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1</a:t>
                </a:r>
              </a:p>
            </p:txBody>
          </p:sp>
        </p:grpSp>
        <p:grpSp>
          <p:nvGrpSpPr>
            <p:cNvPr id="15" name="Group 293"/>
            <p:cNvGrpSpPr>
              <a:grpSpLocks/>
            </p:cNvGrpSpPr>
            <p:nvPr/>
          </p:nvGrpSpPr>
          <p:grpSpPr bwMode="auto">
            <a:xfrm>
              <a:off x="240" y="624"/>
              <a:ext cx="288" cy="336"/>
              <a:chOff x="2688" y="2124"/>
              <a:chExt cx="306" cy="276"/>
            </a:xfrm>
          </p:grpSpPr>
          <p:pic>
            <p:nvPicPr>
              <p:cNvPr id="92" name="Picture 294" descr="1621_animado"/>
              <p:cNvPicPr>
                <a:picLocks noChangeAspect="1" noChangeArrowheads="1" noCrop="1"/>
              </p:cNvPicPr>
              <p:nvPr/>
            </p:nvPicPr>
            <p:blipFill>
              <a:blip r:embed="rId9" cstate="print"/>
              <a:srcRect/>
              <a:stretch>
                <a:fillRect/>
              </a:stretch>
            </p:blipFill>
            <p:spPr bwMode="auto">
              <a:xfrm>
                <a:off x="2688" y="2124"/>
                <a:ext cx="306" cy="276"/>
              </a:xfrm>
              <a:prstGeom prst="rect">
                <a:avLst/>
              </a:prstGeom>
              <a:noFill/>
            </p:spPr>
          </p:pic>
          <p:sp>
            <p:nvSpPr>
              <p:cNvPr id="93" name="Text Box 295"/>
              <p:cNvSpPr txBox="1">
                <a:spLocks noChangeArrowheads="1"/>
              </p:cNvSpPr>
              <p:nvPr/>
            </p:nvSpPr>
            <p:spPr bwMode="auto">
              <a:xfrm>
                <a:off x="2736" y="2206"/>
                <a:ext cx="204" cy="158"/>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4</a:t>
                </a:r>
              </a:p>
            </p:txBody>
          </p:sp>
        </p:grpSp>
        <p:grpSp>
          <p:nvGrpSpPr>
            <p:cNvPr id="16" name="Group 296"/>
            <p:cNvGrpSpPr>
              <a:grpSpLocks/>
            </p:cNvGrpSpPr>
            <p:nvPr/>
          </p:nvGrpSpPr>
          <p:grpSpPr bwMode="auto">
            <a:xfrm>
              <a:off x="672" y="336"/>
              <a:ext cx="306" cy="323"/>
              <a:chOff x="2928" y="2844"/>
              <a:chExt cx="306" cy="323"/>
            </a:xfrm>
          </p:grpSpPr>
          <p:pic>
            <p:nvPicPr>
              <p:cNvPr id="90" name="Picture 297" descr="1621_animado"/>
              <p:cNvPicPr>
                <a:picLocks noChangeAspect="1" noChangeArrowheads="1" noCrop="1"/>
              </p:cNvPicPr>
              <p:nvPr/>
            </p:nvPicPr>
            <p:blipFill>
              <a:blip r:embed="rId9" cstate="print"/>
              <a:srcRect/>
              <a:stretch>
                <a:fillRect/>
              </a:stretch>
            </p:blipFill>
            <p:spPr bwMode="auto">
              <a:xfrm>
                <a:off x="2928" y="2844"/>
                <a:ext cx="306" cy="276"/>
              </a:xfrm>
              <a:prstGeom prst="rect">
                <a:avLst/>
              </a:prstGeom>
              <a:noFill/>
            </p:spPr>
          </p:pic>
          <p:sp>
            <p:nvSpPr>
              <p:cNvPr id="91" name="Text Box 298"/>
              <p:cNvSpPr txBox="1">
                <a:spLocks noChangeArrowheads="1"/>
              </p:cNvSpPr>
              <p:nvPr/>
            </p:nvSpPr>
            <p:spPr bwMode="auto">
              <a:xfrm>
                <a:off x="2976" y="2974"/>
                <a:ext cx="191" cy="193"/>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7</a:t>
                </a:r>
              </a:p>
            </p:txBody>
          </p:sp>
        </p:grpSp>
        <p:grpSp>
          <p:nvGrpSpPr>
            <p:cNvPr id="17" name="Group 299"/>
            <p:cNvGrpSpPr>
              <a:grpSpLocks/>
            </p:cNvGrpSpPr>
            <p:nvPr/>
          </p:nvGrpSpPr>
          <p:grpSpPr bwMode="auto">
            <a:xfrm>
              <a:off x="1008" y="576"/>
              <a:ext cx="306" cy="296"/>
              <a:chOff x="2832" y="2364"/>
              <a:chExt cx="306" cy="296"/>
            </a:xfrm>
          </p:grpSpPr>
          <p:pic>
            <p:nvPicPr>
              <p:cNvPr id="88" name="Picture 300" descr="1621_animado"/>
              <p:cNvPicPr>
                <a:picLocks noChangeAspect="1" noChangeArrowheads="1" noCrop="1"/>
              </p:cNvPicPr>
              <p:nvPr/>
            </p:nvPicPr>
            <p:blipFill>
              <a:blip r:embed="rId9" cstate="print"/>
              <a:srcRect/>
              <a:stretch>
                <a:fillRect/>
              </a:stretch>
            </p:blipFill>
            <p:spPr bwMode="auto">
              <a:xfrm>
                <a:off x="2832" y="2364"/>
                <a:ext cx="306" cy="276"/>
              </a:xfrm>
              <a:prstGeom prst="rect">
                <a:avLst/>
              </a:prstGeom>
              <a:noFill/>
            </p:spPr>
          </p:pic>
          <p:sp>
            <p:nvSpPr>
              <p:cNvPr id="89" name="Text Box 301"/>
              <p:cNvSpPr txBox="1">
                <a:spLocks noChangeArrowheads="1"/>
              </p:cNvSpPr>
              <p:nvPr/>
            </p:nvSpPr>
            <p:spPr bwMode="auto">
              <a:xfrm>
                <a:off x="2861" y="2468"/>
                <a:ext cx="192" cy="192"/>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9</a:t>
                </a:r>
              </a:p>
            </p:txBody>
          </p:sp>
        </p:grpSp>
        <p:grpSp>
          <p:nvGrpSpPr>
            <p:cNvPr id="20" name="Group 302"/>
            <p:cNvGrpSpPr>
              <a:grpSpLocks/>
            </p:cNvGrpSpPr>
            <p:nvPr/>
          </p:nvGrpSpPr>
          <p:grpSpPr bwMode="auto">
            <a:xfrm>
              <a:off x="384" y="576"/>
              <a:ext cx="336" cy="324"/>
              <a:chOff x="2784" y="2220"/>
              <a:chExt cx="306" cy="276"/>
            </a:xfrm>
          </p:grpSpPr>
          <p:pic>
            <p:nvPicPr>
              <p:cNvPr id="86" name="Picture 303" descr="1621_animado"/>
              <p:cNvPicPr>
                <a:picLocks noChangeAspect="1" noChangeArrowheads="1" noCrop="1"/>
              </p:cNvPicPr>
              <p:nvPr/>
            </p:nvPicPr>
            <p:blipFill>
              <a:blip r:embed="rId9" cstate="print"/>
              <a:srcRect/>
              <a:stretch>
                <a:fillRect/>
              </a:stretch>
            </p:blipFill>
            <p:spPr bwMode="auto">
              <a:xfrm>
                <a:off x="2784" y="2220"/>
                <a:ext cx="306" cy="276"/>
              </a:xfrm>
              <a:prstGeom prst="rect">
                <a:avLst/>
              </a:prstGeom>
              <a:noFill/>
            </p:spPr>
          </p:pic>
          <p:sp>
            <p:nvSpPr>
              <p:cNvPr id="87" name="Text Box 304"/>
              <p:cNvSpPr txBox="1">
                <a:spLocks noChangeArrowheads="1"/>
              </p:cNvSpPr>
              <p:nvPr/>
            </p:nvSpPr>
            <p:spPr bwMode="auto">
              <a:xfrm>
                <a:off x="2832" y="2302"/>
                <a:ext cx="169" cy="164"/>
              </a:xfrm>
              <a:prstGeom prst="rect">
                <a:avLst/>
              </a:prstGeom>
              <a:noFill/>
              <a:ln w="9525">
                <a:noFill/>
                <a:miter lim="800000"/>
                <a:headEnd/>
                <a:tailEnd/>
              </a:ln>
              <a:effectLst/>
            </p:spPr>
            <p:txBody>
              <a:bodyPr>
                <a:spAutoFit/>
              </a:bodyPr>
              <a:lstStyle/>
              <a:p>
                <a:pPr eaLnBrk="0" hangingPunct="0"/>
                <a:r>
                  <a:rPr lang="en-US" sz="1200" b="1">
                    <a:solidFill>
                      <a:schemeClr val="accent2"/>
                    </a:solidFill>
                    <a:latin typeface="Arial Unicode MS" pitchFamily="34" charset="-128"/>
                  </a:rPr>
                  <a:t>2</a:t>
                </a:r>
              </a:p>
            </p:txBody>
          </p:sp>
        </p:grpSp>
        <p:grpSp>
          <p:nvGrpSpPr>
            <p:cNvPr id="23" name="Group 305"/>
            <p:cNvGrpSpPr>
              <a:grpSpLocks/>
            </p:cNvGrpSpPr>
            <p:nvPr/>
          </p:nvGrpSpPr>
          <p:grpSpPr bwMode="auto">
            <a:xfrm>
              <a:off x="864" y="768"/>
              <a:ext cx="306" cy="286"/>
              <a:chOff x="2832" y="1632"/>
              <a:chExt cx="306" cy="286"/>
            </a:xfrm>
          </p:grpSpPr>
          <p:pic>
            <p:nvPicPr>
              <p:cNvPr id="84" name="Picture 306" descr="1621_animado"/>
              <p:cNvPicPr>
                <a:picLocks noChangeAspect="1" noChangeArrowheads="1" noCrop="1"/>
              </p:cNvPicPr>
              <p:nvPr/>
            </p:nvPicPr>
            <p:blipFill>
              <a:blip r:embed="rId9" cstate="print"/>
              <a:srcRect/>
              <a:stretch>
                <a:fillRect/>
              </a:stretch>
            </p:blipFill>
            <p:spPr bwMode="auto">
              <a:xfrm>
                <a:off x="2832" y="1632"/>
                <a:ext cx="306" cy="276"/>
              </a:xfrm>
              <a:prstGeom prst="rect">
                <a:avLst/>
              </a:prstGeom>
              <a:noFill/>
            </p:spPr>
          </p:pic>
          <p:sp>
            <p:nvSpPr>
              <p:cNvPr id="85" name="Text Box 307"/>
              <p:cNvSpPr txBox="1">
                <a:spLocks noChangeArrowheads="1"/>
              </p:cNvSpPr>
              <p:nvPr/>
            </p:nvSpPr>
            <p:spPr bwMode="auto">
              <a:xfrm>
                <a:off x="2832" y="1725"/>
                <a:ext cx="192" cy="193"/>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6</a:t>
                </a:r>
              </a:p>
            </p:txBody>
          </p:sp>
        </p:grpSp>
        <p:grpSp>
          <p:nvGrpSpPr>
            <p:cNvPr id="26" name="Group 308"/>
            <p:cNvGrpSpPr>
              <a:grpSpLocks/>
            </p:cNvGrpSpPr>
            <p:nvPr/>
          </p:nvGrpSpPr>
          <p:grpSpPr bwMode="auto">
            <a:xfrm>
              <a:off x="624" y="960"/>
              <a:ext cx="306" cy="276"/>
              <a:chOff x="2640" y="2892"/>
              <a:chExt cx="306" cy="276"/>
            </a:xfrm>
          </p:grpSpPr>
          <p:pic>
            <p:nvPicPr>
              <p:cNvPr id="82" name="Picture 309" descr="1621_animado"/>
              <p:cNvPicPr>
                <a:picLocks noChangeAspect="1" noChangeArrowheads="1" noCrop="1"/>
              </p:cNvPicPr>
              <p:nvPr/>
            </p:nvPicPr>
            <p:blipFill>
              <a:blip r:embed="rId9" cstate="print"/>
              <a:srcRect/>
              <a:stretch>
                <a:fillRect/>
              </a:stretch>
            </p:blipFill>
            <p:spPr bwMode="auto">
              <a:xfrm>
                <a:off x="2640" y="2892"/>
                <a:ext cx="306" cy="276"/>
              </a:xfrm>
              <a:prstGeom prst="rect">
                <a:avLst/>
              </a:prstGeom>
              <a:noFill/>
            </p:spPr>
          </p:pic>
          <p:sp>
            <p:nvSpPr>
              <p:cNvPr id="83" name="Text Box 310"/>
              <p:cNvSpPr txBox="1">
                <a:spLocks noChangeArrowheads="1"/>
              </p:cNvSpPr>
              <p:nvPr/>
            </p:nvSpPr>
            <p:spPr bwMode="auto">
              <a:xfrm>
                <a:off x="2640" y="2974"/>
                <a:ext cx="253" cy="193"/>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10</a:t>
                </a:r>
              </a:p>
            </p:txBody>
          </p:sp>
        </p:grpSp>
        <p:grpSp>
          <p:nvGrpSpPr>
            <p:cNvPr id="29" name="Group 311"/>
            <p:cNvGrpSpPr>
              <a:grpSpLocks/>
            </p:cNvGrpSpPr>
            <p:nvPr/>
          </p:nvGrpSpPr>
          <p:grpSpPr bwMode="auto">
            <a:xfrm>
              <a:off x="1008" y="816"/>
              <a:ext cx="384" cy="290"/>
              <a:chOff x="2592" y="2522"/>
              <a:chExt cx="306" cy="278"/>
            </a:xfrm>
          </p:grpSpPr>
          <p:pic>
            <p:nvPicPr>
              <p:cNvPr id="80" name="Picture 312" descr="1621_animado"/>
              <p:cNvPicPr>
                <a:picLocks noChangeAspect="1" noChangeArrowheads="1" noCrop="1"/>
              </p:cNvPicPr>
              <p:nvPr/>
            </p:nvPicPr>
            <p:blipFill>
              <a:blip r:embed="rId9" cstate="print"/>
              <a:srcRect/>
              <a:stretch>
                <a:fillRect/>
              </a:stretch>
            </p:blipFill>
            <p:spPr bwMode="auto">
              <a:xfrm>
                <a:off x="2592" y="2522"/>
                <a:ext cx="306" cy="276"/>
              </a:xfrm>
              <a:prstGeom prst="rect">
                <a:avLst/>
              </a:prstGeom>
              <a:noFill/>
            </p:spPr>
          </p:pic>
          <p:sp>
            <p:nvSpPr>
              <p:cNvPr id="81" name="Text Box 313"/>
              <p:cNvSpPr txBox="1">
                <a:spLocks noChangeArrowheads="1"/>
              </p:cNvSpPr>
              <p:nvPr/>
            </p:nvSpPr>
            <p:spPr bwMode="auto">
              <a:xfrm>
                <a:off x="2628" y="2616"/>
                <a:ext cx="153" cy="184"/>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3</a:t>
                </a:r>
              </a:p>
            </p:txBody>
          </p:sp>
        </p:grpSp>
        <p:grpSp>
          <p:nvGrpSpPr>
            <p:cNvPr id="32" name="Group 314"/>
            <p:cNvGrpSpPr>
              <a:grpSpLocks/>
            </p:cNvGrpSpPr>
            <p:nvPr/>
          </p:nvGrpSpPr>
          <p:grpSpPr bwMode="auto">
            <a:xfrm>
              <a:off x="672" y="720"/>
              <a:ext cx="306" cy="286"/>
              <a:chOff x="2526" y="2880"/>
              <a:chExt cx="306" cy="286"/>
            </a:xfrm>
          </p:grpSpPr>
          <p:pic>
            <p:nvPicPr>
              <p:cNvPr id="78" name="Picture 315" descr="1621_animado"/>
              <p:cNvPicPr>
                <a:picLocks noChangeAspect="1" noChangeArrowheads="1" noCrop="1"/>
              </p:cNvPicPr>
              <p:nvPr/>
            </p:nvPicPr>
            <p:blipFill>
              <a:blip r:embed="rId9" cstate="print"/>
              <a:srcRect/>
              <a:stretch>
                <a:fillRect/>
              </a:stretch>
            </p:blipFill>
            <p:spPr bwMode="auto">
              <a:xfrm>
                <a:off x="2526" y="2880"/>
                <a:ext cx="306" cy="276"/>
              </a:xfrm>
              <a:prstGeom prst="rect">
                <a:avLst/>
              </a:prstGeom>
              <a:noFill/>
            </p:spPr>
          </p:pic>
          <p:sp>
            <p:nvSpPr>
              <p:cNvPr id="79" name="Text Box 316"/>
              <p:cNvSpPr txBox="1">
                <a:spLocks noChangeArrowheads="1"/>
              </p:cNvSpPr>
              <p:nvPr/>
            </p:nvSpPr>
            <p:spPr bwMode="auto">
              <a:xfrm>
                <a:off x="2544" y="2973"/>
                <a:ext cx="192" cy="193"/>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8</a:t>
                </a:r>
              </a:p>
            </p:txBody>
          </p:sp>
        </p:grpSp>
        <p:grpSp>
          <p:nvGrpSpPr>
            <p:cNvPr id="35" name="Group 317"/>
            <p:cNvGrpSpPr>
              <a:grpSpLocks/>
            </p:cNvGrpSpPr>
            <p:nvPr/>
          </p:nvGrpSpPr>
          <p:grpSpPr bwMode="auto">
            <a:xfrm>
              <a:off x="816" y="1008"/>
              <a:ext cx="306" cy="276"/>
              <a:chOff x="1854" y="2832"/>
              <a:chExt cx="306" cy="276"/>
            </a:xfrm>
          </p:grpSpPr>
          <p:pic>
            <p:nvPicPr>
              <p:cNvPr id="76" name="Picture 318" descr="1621_animado"/>
              <p:cNvPicPr>
                <a:picLocks noChangeAspect="1" noChangeArrowheads="1" noCrop="1"/>
              </p:cNvPicPr>
              <p:nvPr/>
            </p:nvPicPr>
            <p:blipFill>
              <a:blip r:embed="rId9" cstate="print"/>
              <a:srcRect/>
              <a:stretch>
                <a:fillRect/>
              </a:stretch>
            </p:blipFill>
            <p:spPr bwMode="auto">
              <a:xfrm>
                <a:off x="1854" y="2832"/>
                <a:ext cx="306" cy="276"/>
              </a:xfrm>
              <a:prstGeom prst="rect">
                <a:avLst/>
              </a:prstGeom>
              <a:noFill/>
            </p:spPr>
          </p:pic>
          <p:sp>
            <p:nvSpPr>
              <p:cNvPr id="77" name="Text Box 319"/>
              <p:cNvSpPr txBox="1">
                <a:spLocks noChangeArrowheads="1"/>
              </p:cNvSpPr>
              <p:nvPr/>
            </p:nvSpPr>
            <p:spPr bwMode="auto">
              <a:xfrm>
                <a:off x="1872" y="2912"/>
                <a:ext cx="252" cy="193"/>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11</a:t>
                </a:r>
              </a:p>
            </p:txBody>
          </p:sp>
        </p:grpSp>
        <p:grpSp>
          <p:nvGrpSpPr>
            <p:cNvPr id="38" name="Group 320"/>
            <p:cNvGrpSpPr>
              <a:grpSpLocks/>
            </p:cNvGrpSpPr>
            <p:nvPr/>
          </p:nvGrpSpPr>
          <p:grpSpPr bwMode="auto">
            <a:xfrm>
              <a:off x="240" y="384"/>
              <a:ext cx="306" cy="276"/>
              <a:chOff x="1056" y="1968"/>
              <a:chExt cx="306" cy="276"/>
            </a:xfrm>
          </p:grpSpPr>
          <p:pic>
            <p:nvPicPr>
              <p:cNvPr id="74" name="Picture 321" descr="1621_animado"/>
              <p:cNvPicPr>
                <a:picLocks noChangeAspect="1" noChangeArrowheads="1" noCrop="1"/>
              </p:cNvPicPr>
              <p:nvPr/>
            </p:nvPicPr>
            <p:blipFill>
              <a:blip r:embed="rId9" cstate="print"/>
              <a:srcRect/>
              <a:stretch>
                <a:fillRect/>
              </a:stretch>
            </p:blipFill>
            <p:spPr bwMode="auto">
              <a:xfrm>
                <a:off x="1056" y="1968"/>
                <a:ext cx="306" cy="276"/>
              </a:xfrm>
              <a:prstGeom prst="rect">
                <a:avLst/>
              </a:prstGeom>
              <a:noFill/>
            </p:spPr>
          </p:pic>
          <p:sp>
            <p:nvSpPr>
              <p:cNvPr id="75" name="Text Box 322"/>
              <p:cNvSpPr txBox="1">
                <a:spLocks noChangeArrowheads="1"/>
              </p:cNvSpPr>
              <p:nvPr/>
            </p:nvSpPr>
            <p:spPr bwMode="auto">
              <a:xfrm>
                <a:off x="1104" y="2040"/>
                <a:ext cx="251" cy="193"/>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14</a:t>
                </a:r>
              </a:p>
            </p:txBody>
          </p:sp>
        </p:grpSp>
        <p:grpSp>
          <p:nvGrpSpPr>
            <p:cNvPr id="41" name="Group 323"/>
            <p:cNvGrpSpPr>
              <a:grpSpLocks/>
            </p:cNvGrpSpPr>
            <p:nvPr/>
          </p:nvGrpSpPr>
          <p:grpSpPr bwMode="auto">
            <a:xfrm>
              <a:off x="864" y="336"/>
              <a:ext cx="306" cy="276"/>
              <a:chOff x="1614" y="3408"/>
              <a:chExt cx="306" cy="276"/>
            </a:xfrm>
          </p:grpSpPr>
          <p:pic>
            <p:nvPicPr>
              <p:cNvPr id="72" name="Picture 324" descr="1621_animado"/>
              <p:cNvPicPr>
                <a:picLocks noChangeAspect="1" noChangeArrowheads="1" noCrop="1"/>
              </p:cNvPicPr>
              <p:nvPr/>
            </p:nvPicPr>
            <p:blipFill>
              <a:blip r:embed="rId9" cstate="print"/>
              <a:srcRect/>
              <a:stretch>
                <a:fillRect/>
              </a:stretch>
            </p:blipFill>
            <p:spPr bwMode="auto">
              <a:xfrm>
                <a:off x="1614" y="3408"/>
                <a:ext cx="306" cy="276"/>
              </a:xfrm>
              <a:prstGeom prst="rect">
                <a:avLst/>
              </a:prstGeom>
              <a:noFill/>
            </p:spPr>
          </p:pic>
          <p:sp>
            <p:nvSpPr>
              <p:cNvPr id="73" name="Text Box 325"/>
              <p:cNvSpPr txBox="1">
                <a:spLocks noChangeArrowheads="1"/>
              </p:cNvSpPr>
              <p:nvPr/>
            </p:nvSpPr>
            <p:spPr bwMode="auto">
              <a:xfrm>
                <a:off x="1632" y="3488"/>
                <a:ext cx="252" cy="193"/>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15</a:t>
                </a:r>
              </a:p>
            </p:txBody>
          </p:sp>
        </p:grpSp>
        <p:grpSp>
          <p:nvGrpSpPr>
            <p:cNvPr id="44" name="Group 326"/>
            <p:cNvGrpSpPr>
              <a:grpSpLocks/>
            </p:cNvGrpSpPr>
            <p:nvPr/>
          </p:nvGrpSpPr>
          <p:grpSpPr bwMode="auto">
            <a:xfrm>
              <a:off x="1152" y="576"/>
              <a:ext cx="306" cy="276"/>
              <a:chOff x="1008" y="3456"/>
              <a:chExt cx="306" cy="276"/>
            </a:xfrm>
          </p:grpSpPr>
          <p:pic>
            <p:nvPicPr>
              <p:cNvPr id="70" name="Picture 327" descr="1621_animado"/>
              <p:cNvPicPr>
                <a:picLocks noChangeAspect="1" noChangeArrowheads="1" noCrop="1"/>
              </p:cNvPicPr>
              <p:nvPr/>
            </p:nvPicPr>
            <p:blipFill>
              <a:blip r:embed="rId9" cstate="print"/>
              <a:srcRect/>
              <a:stretch>
                <a:fillRect/>
              </a:stretch>
            </p:blipFill>
            <p:spPr bwMode="auto">
              <a:xfrm>
                <a:off x="1008" y="3456"/>
                <a:ext cx="306" cy="276"/>
              </a:xfrm>
              <a:prstGeom prst="rect">
                <a:avLst/>
              </a:prstGeom>
              <a:noFill/>
            </p:spPr>
          </p:pic>
          <p:sp>
            <p:nvSpPr>
              <p:cNvPr id="71" name="Text Box 328"/>
              <p:cNvSpPr txBox="1">
                <a:spLocks noChangeArrowheads="1"/>
              </p:cNvSpPr>
              <p:nvPr/>
            </p:nvSpPr>
            <p:spPr bwMode="auto">
              <a:xfrm>
                <a:off x="1008" y="3488"/>
                <a:ext cx="252" cy="193"/>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17</a:t>
                </a:r>
              </a:p>
            </p:txBody>
          </p:sp>
        </p:grpSp>
        <p:grpSp>
          <p:nvGrpSpPr>
            <p:cNvPr id="45" name="Group 329"/>
            <p:cNvGrpSpPr>
              <a:grpSpLocks/>
            </p:cNvGrpSpPr>
            <p:nvPr/>
          </p:nvGrpSpPr>
          <p:grpSpPr bwMode="auto">
            <a:xfrm>
              <a:off x="816" y="528"/>
              <a:ext cx="306" cy="288"/>
              <a:chOff x="1758" y="2688"/>
              <a:chExt cx="306" cy="288"/>
            </a:xfrm>
          </p:grpSpPr>
          <p:pic>
            <p:nvPicPr>
              <p:cNvPr id="68" name="Picture 330" descr="1621_animado"/>
              <p:cNvPicPr>
                <a:picLocks noChangeAspect="1" noChangeArrowheads="1" noCrop="1"/>
              </p:cNvPicPr>
              <p:nvPr/>
            </p:nvPicPr>
            <p:blipFill>
              <a:blip r:embed="rId9" cstate="print"/>
              <a:srcRect/>
              <a:stretch>
                <a:fillRect/>
              </a:stretch>
            </p:blipFill>
            <p:spPr bwMode="auto">
              <a:xfrm>
                <a:off x="1758" y="2688"/>
                <a:ext cx="306" cy="276"/>
              </a:xfrm>
              <a:prstGeom prst="rect">
                <a:avLst/>
              </a:prstGeom>
              <a:noFill/>
            </p:spPr>
          </p:pic>
          <p:sp>
            <p:nvSpPr>
              <p:cNvPr id="69" name="Text Box 331"/>
              <p:cNvSpPr txBox="1">
                <a:spLocks noChangeArrowheads="1"/>
              </p:cNvSpPr>
              <p:nvPr/>
            </p:nvSpPr>
            <p:spPr bwMode="auto">
              <a:xfrm>
                <a:off x="1776" y="2784"/>
                <a:ext cx="252" cy="192"/>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12</a:t>
                </a:r>
              </a:p>
            </p:txBody>
          </p:sp>
        </p:grpSp>
        <p:grpSp>
          <p:nvGrpSpPr>
            <p:cNvPr id="46" name="Group 332"/>
            <p:cNvGrpSpPr>
              <a:grpSpLocks/>
            </p:cNvGrpSpPr>
            <p:nvPr/>
          </p:nvGrpSpPr>
          <p:grpSpPr bwMode="auto">
            <a:xfrm>
              <a:off x="432" y="864"/>
              <a:ext cx="306" cy="276"/>
              <a:chOff x="1344" y="3408"/>
              <a:chExt cx="306" cy="276"/>
            </a:xfrm>
          </p:grpSpPr>
          <p:pic>
            <p:nvPicPr>
              <p:cNvPr id="66" name="Picture 333" descr="1621_animado"/>
              <p:cNvPicPr>
                <a:picLocks noChangeAspect="1" noChangeArrowheads="1" noCrop="1"/>
              </p:cNvPicPr>
              <p:nvPr/>
            </p:nvPicPr>
            <p:blipFill>
              <a:blip r:embed="rId9" cstate="print"/>
              <a:srcRect/>
              <a:stretch>
                <a:fillRect/>
              </a:stretch>
            </p:blipFill>
            <p:spPr bwMode="auto">
              <a:xfrm>
                <a:off x="1344" y="3408"/>
                <a:ext cx="306" cy="276"/>
              </a:xfrm>
              <a:prstGeom prst="rect">
                <a:avLst/>
              </a:prstGeom>
              <a:noFill/>
            </p:spPr>
          </p:pic>
          <p:sp>
            <p:nvSpPr>
              <p:cNvPr id="67" name="Text Box 334"/>
              <p:cNvSpPr txBox="1">
                <a:spLocks noChangeArrowheads="1"/>
              </p:cNvSpPr>
              <p:nvPr/>
            </p:nvSpPr>
            <p:spPr bwMode="auto">
              <a:xfrm>
                <a:off x="1344" y="3440"/>
                <a:ext cx="252" cy="193"/>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16</a:t>
                </a:r>
              </a:p>
            </p:txBody>
          </p:sp>
        </p:grpSp>
        <p:grpSp>
          <p:nvGrpSpPr>
            <p:cNvPr id="47" name="Group 335"/>
            <p:cNvGrpSpPr>
              <a:grpSpLocks/>
            </p:cNvGrpSpPr>
            <p:nvPr/>
          </p:nvGrpSpPr>
          <p:grpSpPr bwMode="auto">
            <a:xfrm>
              <a:off x="432" y="336"/>
              <a:ext cx="354" cy="292"/>
              <a:chOff x="1584" y="1728"/>
              <a:chExt cx="306" cy="280"/>
            </a:xfrm>
          </p:grpSpPr>
          <p:pic>
            <p:nvPicPr>
              <p:cNvPr id="64" name="Picture 336" descr="1621_animado"/>
              <p:cNvPicPr>
                <a:picLocks noChangeAspect="1" noChangeArrowheads="1" noCrop="1"/>
              </p:cNvPicPr>
              <p:nvPr/>
            </p:nvPicPr>
            <p:blipFill>
              <a:blip r:embed="rId9" cstate="print"/>
              <a:srcRect/>
              <a:stretch>
                <a:fillRect/>
              </a:stretch>
            </p:blipFill>
            <p:spPr bwMode="auto">
              <a:xfrm>
                <a:off x="1584" y="1728"/>
                <a:ext cx="306" cy="276"/>
              </a:xfrm>
              <a:prstGeom prst="rect">
                <a:avLst/>
              </a:prstGeom>
              <a:noFill/>
            </p:spPr>
          </p:pic>
          <p:sp>
            <p:nvSpPr>
              <p:cNvPr id="65" name="Text Box 337"/>
              <p:cNvSpPr txBox="1">
                <a:spLocks noChangeArrowheads="1"/>
              </p:cNvSpPr>
              <p:nvPr/>
            </p:nvSpPr>
            <p:spPr bwMode="auto">
              <a:xfrm>
                <a:off x="1632" y="1824"/>
                <a:ext cx="166" cy="184"/>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5</a:t>
                </a:r>
              </a:p>
            </p:txBody>
          </p:sp>
        </p:grpSp>
        <p:grpSp>
          <p:nvGrpSpPr>
            <p:cNvPr id="48" name="Group 338"/>
            <p:cNvGrpSpPr>
              <a:grpSpLocks/>
            </p:cNvGrpSpPr>
            <p:nvPr/>
          </p:nvGrpSpPr>
          <p:grpSpPr bwMode="auto">
            <a:xfrm>
              <a:off x="1056" y="336"/>
              <a:ext cx="306" cy="320"/>
              <a:chOff x="1248" y="1776"/>
              <a:chExt cx="306" cy="320"/>
            </a:xfrm>
          </p:grpSpPr>
          <p:pic>
            <p:nvPicPr>
              <p:cNvPr id="62" name="Picture 339" descr="1621_animado"/>
              <p:cNvPicPr>
                <a:picLocks noChangeAspect="1" noChangeArrowheads="1" noCrop="1"/>
              </p:cNvPicPr>
              <p:nvPr/>
            </p:nvPicPr>
            <p:blipFill>
              <a:blip r:embed="rId9" cstate="print"/>
              <a:srcRect/>
              <a:stretch>
                <a:fillRect/>
              </a:stretch>
            </p:blipFill>
            <p:spPr bwMode="auto">
              <a:xfrm>
                <a:off x="1248" y="1776"/>
                <a:ext cx="306" cy="276"/>
              </a:xfrm>
              <a:prstGeom prst="rect">
                <a:avLst/>
              </a:prstGeom>
              <a:noFill/>
            </p:spPr>
          </p:pic>
          <p:sp>
            <p:nvSpPr>
              <p:cNvPr id="63" name="Text Box 340"/>
              <p:cNvSpPr txBox="1">
                <a:spLocks noChangeArrowheads="1"/>
              </p:cNvSpPr>
              <p:nvPr/>
            </p:nvSpPr>
            <p:spPr bwMode="auto">
              <a:xfrm>
                <a:off x="1248" y="1904"/>
                <a:ext cx="253" cy="192"/>
              </a:xfrm>
              <a:prstGeom prst="rect">
                <a:avLst/>
              </a:prstGeom>
              <a:noFill/>
              <a:ln w="9525">
                <a:noFill/>
                <a:miter lim="800000"/>
                <a:headEnd/>
                <a:tailEnd/>
              </a:ln>
              <a:effectLst/>
            </p:spPr>
            <p:txBody>
              <a:bodyPr wrap="none">
                <a:spAutoFit/>
              </a:bodyPr>
              <a:lstStyle/>
              <a:p>
                <a:pPr eaLnBrk="0" hangingPunct="0"/>
                <a:r>
                  <a:rPr lang="en-US" sz="1200" b="1">
                    <a:solidFill>
                      <a:schemeClr val="accent2"/>
                    </a:solidFill>
                    <a:latin typeface="Arial Unicode MS" pitchFamily="34" charset="-128"/>
                  </a:rPr>
                  <a:t>13</a:t>
                </a:r>
              </a:p>
            </p:txBody>
          </p:sp>
        </p:grpSp>
      </p:grpSp>
      <p:grpSp>
        <p:nvGrpSpPr>
          <p:cNvPr id="49" name="Group 393"/>
          <p:cNvGrpSpPr>
            <a:grpSpLocks/>
          </p:cNvGrpSpPr>
          <p:nvPr/>
        </p:nvGrpSpPr>
        <p:grpSpPr bwMode="auto">
          <a:xfrm rot="-380905">
            <a:off x="3905250" y="4357668"/>
            <a:ext cx="2597150" cy="2178050"/>
            <a:chOff x="2352" y="1344"/>
            <a:chExt cx="2351" cy="2308"/>
          </a:xfrm>
        </p:grpSpPr>
        <p:pic>
          <p:nvPicPr>
            <p:cNvPr id="97" name="Picture 394" descr="Barn__Animals_Cow_chews_prv"/>
            <p:cNvPicPr>
              <a:picLocks noChangeAspect="1" noChangeArrowheads="1" noCrop="1"/>
            </p:cNvPicPr>
            <p:nvPr/>
          </p:nvPicPr>
          <p:blipFill>
            <a:blip r:embed="rId11" cstate="print"/>
            <a:srcRect/>
            <a:stretch>
              <a:fillRect/>
            </a:stretch>
          </p:blipFill>
          <p:spPr bwMode="auto">
            <a:xfrm>
              <a:off x="3984" y="2784"/>
              <a:ext cx="378" cy="270"/>
            </a:xfrm>
            <a:prstGeom prst="rect">
              <a:avLst/>
            </a:prstGeom>
            <a:noFill/>
          </p:spPr>
        </p:pic>
        <p:pic>
          <p:nvPicPr>
            <p:cNvPr id="98" name="Picture 395" descr="Barn__Animals_Cow_chews_prv"/>
            <p:cNvPicPr>
              <a:picLocks noChangeAspect="1" noChangeArrowheads="1" noCrop="1"/>
            </p:cNvPicPr>
            <p:nvPr/>
          </p:nvPicPr>
          <p:blipFill>
            <a:blip r:embed="rId12" cstate="print"/>
            <a:srcRect/>
            <a:stretch>
              <a:fillRect/>
            </a:stretch>
          </p:blipFill>
          <p:spPr bwMode="auto">
            <a:xfrm>
              <a:off x="2352" y="1392"/>
              <a:ext cx="426" cy="304"/>
            </a:xfrm>
            <a:prstGeom prst="rect">
              <a:avLst/>
            </a:prstGeom>
            <a:noFill/>
          </p:spPr>
        </p:pic>
        <p:pic>
          <p:nvPicPr>
            <p:cNvPr id="99" name="Picture 396" descr="Barn__Animals_Cow_chews_prv"/>
            <p:cNvPicPr>
              <a:picLocks noChangeAspect="1" noChangeArrowheads="1" noCrop="1"/>
            </p:cNvPicPr>
            <p:nvPr/>
          </p:nvPicPr>
          <p:blipFill>
            <a:blip r:embed="rId11" cstate="print"/>
            <a:srcRect/>
            <a:stretch>
              <a:fillRect/>
            </a:stretch>
          </p:blipFill>
          <p:spPr bwMode="auto">
            <a:xfrm>
              <a:off x="3408" y="3168"/>
              <a:ext cx="378" cy="270"/>
            </a:xfrm>
            <a:prstGeom prst="rect">
              <a:avLst/>
            </a:prstGeom>
            <a:noFill/>
          </p:spPr>
        </p:pic>
        <p:pic>
          <p:nvPicPr>
            <p:cNvPr id="100" name="Picture 397" descr="Barn__Animals_Cow_chews_prv"/>
            <p:cNvPicPr>
              <a:picLocks noChangeAspect="1" noChangeArrowheads="1" noCrop="1"/>
            </p:cNvPicPr>
            <p:nvPr/>
          </p:nvPicPr>
          <p:blipFill>
            <a:blip r:embed="rId11" cstate="print"/>
            <a:srcRect/>
            <a:stretch>
              <a:fillRect/>
            </a:stretch>
          </p:blipFill>
          <p:spPr bwMode="auto">
            <a:xfrm>
              <a:off x="2880" y="2736"/>
              <a:ext cx="378" cy="270"/>
            </a:xfrm>
            <a:prstGeom prst="rect">
              <a:avLst/>
            </a:prstGeom>
            <a:noFill/>
          </p:spPr>
        </p:pic>
        <p:pic>
          <p:nvPicPr>
            <p:cNvPr id="101" name="Picture 398" descr="Barn__Animals_Cow_chews_prv"/>
            <p:cNvPicPr>
              <a:picLocks noChangeAspect="1" noChangeArrowheads="1" noCrop="1"/>
            </p:cNvPicPr>
            <p:nvPr/>
          </p:nvPicPr>
          <p:blipFill>
            <a:blip r:embed="rId11" cstate="print"/>
            <a:srcRect/>
            <a:stretch>
              <a:fillRect/>
            </a:stretch>
          </p:blipFill>
          <p:spPr bwMode="auto">
            <a:xfrm>
              <a:off x="2352" y="1872"/>
              <a:ext cx="378" cy="270"/>
            </a:xfrm>
            <a:prstGeom prst="rect">
              <a:avLst/>
            </a:prstGeom>
            <a:noFill/>
          </p:spPr>
        </p:pic>
        <p:pic>
          <p:nvPicPr>
            <p:cNvPr id="102" name="Picture 399" descr="Barn__Animals_Cow_chews_prv"/>
            <p:cNvPicPr>
              <a:picLocks noChangeAspect="1" noChangeArrowheads="1" noCrop="1"/>
            </p:cNvPicPr>
            <p:nvPr/>
          </p:nvPicPr>
          <p:blipFill>
            <a:blip r:embed="rId11" cstate="print"/>
            <a:srcRect/>
            <a:stretch>
              <a:fillRect/>
            </a:stretch>
          </p:blipFill>
          <p:spPr bwMode="auto">
            <a:xfrm>
              <a:off x="4320" y="2832"/>
              <a:ext cx="378" cy="270"/>
            </a:xfrm>
            <a:prstGeom prst="rect">
              <a:avLst/>
            </a:prstGeom>
            <a:noFill/>
          </p:spPr>
        </p:pic>
        <p:pic>
          <p:nvPicPr>
            <p:cNvPr id="103" name="Picture 400" descr="Barn__Animals_Cow_chews_prv"/>
            <p:cNvPicPr>
              <a:picLocks noChangeAspect="1" noChangeArrowheads="1" noCrop="1"/>
            </p:cNvPicPr>
            <p:nvPr/>
          </p:nvPicPr>
          <p:blipFill>
            <a:blip r:embed="rId11" cstate="print"/>
            <a:srcRect/>
            <a:stretch>
              <a:fillRect/>
            </a:stretch>
          </p:blipFill>
          <p:spPr bwMode="auto">
            <a:xfrm>
              <a:off x="2544" y="1632"/>
              <a:ext cx="378" cy="270"/>
            </a:xfrm>
            <a:prstGeom prst="rect">
              <a:avLst/>
            </a:prstGeom>
            <a:noFill/>
          </p:spPr>
        </p:pic>
        <p:pic>
          <p:nvPicPr>
            <p:cNvPr id="104" name="Picture 401" descr="Barn__Animals_Cow_chews_prv"/>
            <p:cNvPicPr>
              <a:picLocks noChangeAspect="1" noChangeArrowheads="1" noCrop="1"/>
            </p:cNvPicPr>
            <p:nvPr/>
          </p:nvPicPr>
          <p:blipFill>
            <a:blip r:embed="rId11" cstate="print"/>
            <a:srcRect/>
            <a:stretch>
              <a:fillRect/>
            </a:stretch>
          </p:blipFill>
          <p:spPr bwMode="auto">
            <a:xfrm>
              <a:off x="2544" y="2112"/>
              <a:ext cx="378" cy="270"/>
            </a:xfrm>
            <a:prstGeom prst="rect">
              <a:avLst/>
            </a:prstGeom>
            <a:noFill/>
          </p:spPr>
        </p:pic>
        <p:pic>
          <p:nvPicPr>
            <p:cNvPr id="105" name="Picture 402" descr="Barn__Animals_Cow_chews_prv"/>
            <p:cNvPicPr>
              <a:picLocks noChangeAspect="1" noChangeArrowheads="1" noCrop="1"/>
            </p:cNvPicPr>
            <p:nvPr/>
          </p:nvPicPr>
          <p:blipFill>
            <a:blip r:embed="rId11" cstate="print"/>
            <a:srcRect/>
            <a:stretch>
              <a:fillRect/>
            </a:stretch>
          </p:blipFill>
          <p:spPr bwMode="auto">
            <a:xfrm>
              <a:off x="2736" y="2448"/>
              <a:ext cx="378" cy="270"/>
            </a:xfrm>
            <a:prstGeom prst="rect">
              <a:avLst/>
            </a:prstGeom>
            <a:noFill/>
          </p:spPr>
        </p:pic>
        <p:pic>
          <p:nvPicPr>
            <p:cNvPr id="106" name="Picture 403" descr="Barn__Animals_Cow_chews_prv"/>
            <p:cNvPicPr>
              <a:picLocks noChangeAspect="1" noChangeArrowheads="1" noCrop="1"/>
            </p:cNvPicPr>
            <p:nvPr/>
          </p:nvPicPr>
          <p:blipFill>
            <a:blip r:embed="rId11" cstate="print"/>
            <a:srcRect/>
            <a:stretch>
              <a:fillRect/>
            </a:stretch>
          </p:blipFill>
          <p:spPr bwMode="auto">
            <a:xfrm>
              <a:off x="3174" y="1554"/>
              <a:ext cx="378" cy="270"/>
            </a:xfrm>
            <a:prstGeom prst="rect">
              <a:avLst/>
            </a:prstGeom>
            <a:noFill/>
          </p:spPr>
        </p:pic>
        <p:pic>
          <p:nvPicPr>
            <p:cNvPr id="107" name="Picture 404" descr="Barn__Animals_Cow_chews_prv"/>
            <p:cNvPicPr>
              <a:picLocks noChangeAspect="1" noChangeArrowheads="1" noCrop="1"/>
            </p:cNvPicPr>
            <p:nvPr/>
          </p:nvPicPr>
          <p:blipFill>
            <a:blip r:embed="rId11" cstate="print"/>
            <a:srcRect/>
            <a:stretch>
              <a:fillRect/>
            </a:stretch>
          </p:blipFill>
          <p:spPr bwMode="auto">
            <a:xfrm>
              <a:off x="2880" y="1776"/>
              <a:ext cx="378" cy="270"/>
            </a:xfrm>
            <a:prstGeom prst="rect">
              <a:avLst/>
            </a:prstGeom>
            <a:noFill/>
          </p:spPr>
        </p:pic>
        <p:pic>
          <p:nvPicPr>
            <p:cNvPr id="108" name="Picture 405" descr="Barn__Animals_Cow_chews_prv"/>
            <p:cNvPicPr>
              <a:picLocks noChangeAspect="1" noChangeArrowheads="1" noCrop="1"/>
            </p:cNvPicPr>
            <p:nvPr/>
          </p:nvPicPr>
          <p:blipFill>
            <a:blip r:embed="rId11" cstate="print"/>
            <a:srcRect/>
            <a:stretch>
              <a:fillRect/>
            </a:stretch>
          </p:blipFill>
          <p:spPr bwMode="auto">
            <a:xfrm>
              <a:off x="2928" y="2112"/>
              <a:ext cx="378" cy="270"/>
            </a:xfrm>
            <a:prstGeom prst="rect">
              <a:avLst/>
            </a:prstGeom>
            <a:noFill/>
          </p:spPr>
        </p:pic>
        <p:pic>
          <p:nvPicPr>
            <p:cNvPr id="109" name="Picture 406" descr="Barn__Animals_Cow_chews_prv"/>
            <p:cNvPicPr>
              <a:picLocks noChangeAspect="1" noChangeArrowheads="1" noCrop="1"/>
            </p:cNvPicPr>
            <p:nvPr/>
          </p:nvPicPr>
          <p:blipFill>
            <a:blip r:embed="rId11" cstate="print"/>
            <a:srcRect/>
            <a:stretch>
              <a:fillRect/>
            </a:stretch>
          </p:blipFill>
          <p:spPr bwMode="auto">
            <a:xfrm>
              <a:off x="3072" y="2400"/>
              <a:ext cx="378" cy="270"/>
            </a:xfrm>
            <a:prstGeom prst="rect">
              <a:avLst/>
            </a:prstGeom>
            <a:noFill/>
          </p:spPr>
        </p:pic>
        <p:pic>
          <p:nvPicPr>
            <p:cNvPr id="110" name="Picture 407" descr="Barn__Animals_Cow_chews_prv"/>
            <p:cNvPicPr>
              <a:picLocks noChangeAspect="1" noChangeArrowheads="1" noCrop="1"/>
            </p:cNvPicPr>
            <p:nvPr/>
          </p:nvPicPr>
          <p:blipFill>
            <a:blip r:embed="rId11" cstate="print"/>
            <a:srcRect/>
            <a:stretch>
              <a:fillRect/>
            </a:stretch>
          </p:blipFill>
          <p:spPr bwMode="auto">
            <a:xfrm>
              <a:off x="3168" y="2736"/>
              <a:ext cx="378" cy="270"/>
            </a:xfrm>
            <a:prstGeom prst="rect">
              <a:avLst/>
            </a:prstGeom>
            <a:noFill/>
          </p:spPr>
        </p:pic>
        <p:pic>
          <p:nvPicPr>
            <p:cNvPr id="111" name="Picture 408" descr="Barn__Animals_Cow_chews_prv"/>
            <p:cNvPicPr>
              <a:picLocks noChangeAspect="1" noChangeArrowheads="1" noCrop="1"/>
            </p:cNvPicPr>
            <p:nvPr/>
          </p:nvPicPr>
          <p:blipFill>
            <a:blip r:embed="rId11" cstate="print"/>
            <a:srcRect/>
            <a:stretch>
              <a:fillRect/>
            </a:stretch>
          </p:blipFill>
          <p:spPr bwMode="auto">
            <a:xfrm>
              <a:off x="3264" y="1920"/>
              <a:ext cx="378" cy="270"/>
            </a:xfrm>
            <a:prstGeom prst="rect">
              <a:avLst/>
            </a:prstGeom>
            <a:noFill/>
          </p:spPr>
        </p:pic>
        <p:pic>
          <p:nvPicPr>
            <p:cNvPr id="112" name="Picture 409" descr="Barn__Animals_Cow_chews_prv"/>
            <p:cNvPicPr>
              <a:picLocks noChangeAspect="1" noChangeArrowheads="1" noCrop="1"/>
            </p:cNvPicPr>
            <p:nvPr/>
          </p:nvPicPr>
          <p:blipFill>
            <a:blip r:embed="rId11" cstate="print"/>
            <a:srcRect/>
            <a:stretch>
              <a:fillRect/>
            </a:stretch>
          </p:blipFill>
          <p:spPr bwMode="auto">
            <a:xfrm>
              <a:off x="3264" y="2976"/>
              <a:ext cx="378" cy="270"/>
            </a:xfrm>
            <a:prstGeom prst="rect">
              <a:avLst/>
            </a:prstGeom>
            <a:noFill/>
          </p:spPr>
        </p:pic>
        <p:pic>
          <p:nvPicPr>
            <p:cNvPr id="113" name="Picture 410" descr="Barn__Animals_Cow_chews_prv"/>
            <p:cNvPicPr>
              <a:picLocks noChangeAspect="1" noChangeArrowheads="1" noCrop="1"/>
            </p:cNvPicPr>
            <p:nvPr/>
          </p:nvPicPr>
          <p:blipFill>
            <a:blip r:embed="rId11" cstate="print"/>
            <a:srcRect/>
            <a:stretch>
              <a:fillRect/>
            </a:stretch>
          </p:blipFill>
          <p:spPr bwMode="auto">
            <a:xfrm>
              <a:off x="3552" y="1824"/>
              <a:ext cx="378" cy="270"/>
            </a:xfrm>
            <a:prstGeom prst="rect">
              <a:avLst/>
            </a:prstGeom>
            <a:noFill/>
          </p:spPr>
        </p:pic>
        <p:pic>
          <p:nvPicPr>
            <p:cNvPr id="114" name="Picture 411" descr="Barn__Animals_Cow_chews_prv"/>
            <p:cNvPicPr>
              <a:picLocks noChangeAspect="1" noChangeArrowheads="1" noCrop="1"/>
            </p:cNvPicPr>
            <p:nvPr/>
          </p:nvPicPr>
          <p:blipFill>
            <a:blip r:embed="rId11" cstate="print"/>
            <a:srcRect/>
            <a:stretch>
              <a:fillRect/>
            </a:stretch>
          </p:blipFill>
          <p:spPr bwMode="auto">
            <a:xfrm>
              <a:off x="3408" y="2208"/>
              <a:ext cx="378" cy="270"/>
            </a:xfrm>
            <a:prstGeom prst="rect">
              <a:avLst/>
            </a:prstGeom>
            <a:noFill/>
          </p:spPr>
        </p:pic>
        <p:pic>
          <p:nvPicPr>
            <p:cNvPr id="115" name="Picture 412" descr="Barn__Animals_Cow_chews_prv"/>
            <p:cNvPicPr>
              <a:picLocks noChangeAspect="1" noChangeArrowheads="1" noCrop="1"/>
            </p:cNvPicPr>
            <p:nvPr/>
          </p:nvPicPr>
          <p:blipFill>
            <a:blip r:embed="rId11" cstate="print"/>
            <a:srcRect/>
            <a:stretch>
              <a:fillRect/>
            </a:stretch>
          </p:blipFill>
          <p:spPr bwMode="auto">
            <a:xfrm>
              <a:off x="3696" y="3264"/>
              <a:ext cx="378" cy="270"/>
            </a:xfrm>
            <a:prstGeom prst="rect">
              <a:avLst/>
            </a:prstGeom>
            <a:noFill/>
          </p:spPr>
        </p:pic>
        <p:pic>
          <p:nvPicPr>
            <p:cNvPr id="116" name="Picture 413" descr="Barn__Animals_Cow_chews_prv"/>
            <p:cNvPicPr>
              <a:picLocks noChangeAspect="1" noChangeArrowheads="1" noCrop="1"/>
            </p:cNvPicPr>
            <p:nvPr/>
          </p:nvPicPr>
          <p:blipFill>
            <a:blip r:embed="rId11" cstate="print"/>
            <a:srcRect/>
            <a:stretch>
              <a:fillRect/>
            </a:stretch>
          </p:blipFill>
          <p:spPr bwMode="auto">
            <a:xfrm>
              <a:off x="3408" y="2544"/>
              <a:ext cx="378" cy="270"/>
            </a:xfrm>
            <a:prstGeom prst="rect">
              <a:avLst/>
            </a:prstGeom>
            <a:noFill/>
          </p:spPr>
        </p:pic>
        <p:pic>
          <p:nvPicPr>
            <p:cNvPr id="117" name="Picture 414" descr="Barn__Animals_Cow_chews_prv"/>
            <p:cNvPicPr>
              <a:picLocks noChangeAspect="1" noChangeArrowheads="1" noCrop="1"/>
            </p:cNvPicPr>
            <p:nvPr/>
          </p:nvPicPr>
          <p:blipFill>
            <a:blip r:embed="rId11" cstate="print"/>
            <a:srcRect/>
            <a:stretch>
              <a:fillRect/>
            </a:stretch>
          </p:blipFill>
          <p:spPr bwMode="auto">
            <a:xfrm>
              <a:off x="3648" y="2880"/>
              <a:ext cx="378" cy="270"/>
            </a:xfrm>
            <a:prstGeom prst="rect">
              <a:avLst/>
            </a:prstGeom>
            <a:noFill/>
          </p:spPr>
        </p:pic>
        <p:pic>
          <p:nvPicPr>
            <p:cNvPr id="118" name="Picture 415" descr="Barn__Animals_Cow_chews_prv"/>
            <p:cNvPicPr>
              <a:picLocks noChangeAspect="1" noChangeArrowheads="1" noCrop="1"/>
            </p:cNvPicPr>
            <p:nvPr/>
          </p:nvPicPr>
          <p:blipFill>
            <a:blip r:embed="rId11" cstate="print"/>
            <a:srcRect/>
            <a:stretch>
              <a:fillRect/>
            </a:stretch>
          </p:blipFill>
          <p:spPr bwMode="auto">
            <a:xfrm>
              <a:off x="3744" y="2112"/>
              <a:ext cx="378" cy="270"/>
            </a:xfrm>
            <a:prstGeom prst="rect">
              <a:avLst/>
            </a:prstGeom>
            <a:noFill/>
          </p:spPr>
        </p:pic>
        <p:pic>
          <p:nvPicPr>
            <p:cNvPr id="119" name="Picture 416" descr="Barn__Animals_Cow_chews_prv"/>
            <p:cNvPicPr>
              <a:picLocks noChangeAspect="1" noChangeArrowheads="1" noCrop="1"/>
            </p:cNvPicPr>
            <p:nvPr/>
          </p:nvPicPr>
          <p:blipFill>
            <a:blip r:embed="rId11" cstate="print"/>
            <a:srcRect/>
            <a:stretch>
              <a:fillRect/>
            </a:stretch>
          </p:blipFill>
          <p:spPr bwMode="auto">
            <a:xfrm>
              <a:off x="4128" y="2256"/>
              <a:ext cx="378" cy="270"/>
            </a:xfrm>
            <a:prstGeom prst="rect">
              <a:avLst/>
            </a:prstGeom>
            <a:noFill/>
          </p:spPr>
        </p:pic>
        <p:pic>
          <p:nvPicPr>
            <p:cNvPr id="120" name="Picture 417" descr="Barn__Animals_Cow_chews_prv"/>
            <p:cNvPicPr>
              <a:picLocks noChangeAspect="1" noChangeArrowheads="1" noCrop="1"/>
            </p:cNvPicPr>
            <p:nvPr/>
          </p:nvPicPr>
          <p:blipFill>
            <a:blip r:embed="rId11" cstate="print"/>
            <a:srcRect/>
            <a:stretch>
              <a:fillRect/>
            </a:stretch>
          </p:blipFill>
          <p:spPr bwMode="auto">
            <a:xfrm>
              <a:off x="4032" y="3072"/>
              <a:ext cx="378" cy="270"/>
            </a:xfrm>
            <a:prstGeom prst="rect">
              <a:avLst/>
            </a:prstGeom>
            <a:noFill/>
          </p:spPr>
        </p:pic>
        <p:pic>
          <p:nvPicPr>
            <p:cNvPr id="121" name="Picture 418" descr="Barn__Animals_Cow_chews_prv"/>
            <p:cNvPicPr>
              <a:picLocks noChangeAspect="1" noChangeArrowheads="1" noCrop="1"/>
            </p:cNvPicPr>
            <p:nvPr/>
          </p:nvPicPr>
          <p:blipFill>
            <a:blip r:embed="rId11" cstate="print"/>
            <a:srcRect/>
            <a:stretch>
              <a:fillRect/>
            </a:stretch>
          </p:blipFill>
          <p:spPr bwMode="auto">
            <a:xfrm>
              <a:off x="4224" y="2640"/>
              <a:ext cx="378" cy="270"/>
            </a:xfrm>
            <a:prstGeom prst="rect">
              <a:avLst/>
            </a:prstGeom>
            <a:noFill/>
          </p:spPr>
        </p:pic>
        <p:pic>
          <p:nvPicPr>
            <p:cNvPr id="122" name="Picture 419" descr="Barn__Animals_Cow_chews_prv"/>
            <p:cNvPicPr>
              <a:picLocks noChangeAspect="1" noChangeArrowheads="1" noCrop="1"/>
            </p:cNvPicPr>
            <p:nvPr/>
          </p:nvPicPr>
          <p:blipFill>
            <a:blip r:embed="rId11" cstate="print"/>
            <a:srcRect/>
            <a:stretch>
              <a:fillRect/>
            </a:stretch>
          </p:blipFill>
          <p:spPr bwMode="auto">
            <a:xfrm>
              <a:off x="3792" y="2448"/>
              <a:ext cx="378" cy="270"/>
            </a:xfrm>
            <a:prstGeom prst="rect">
              <a:avLst/>
            </a:prstGeom>
            <a:noFill/>
          </p:spPr>
        </p:pic>
        <p:sp>
          <p:nvSpPr>
            <p:cNvPr id="123" name="Text Box 420"/>
            <p:cNvSpPr txBox="1">
              <a:spLocks noChangeArrowheads="1"/>
            </p:cNvSpPr>
            <p:nvPr/>
          </p:nvSpPr>
          <p:spPr bwMode="auto">
            <a:xfrm>
              <a:off x="3775" y="3264"/>
              <a:ext cx="281"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sp>
          <p:nvSpPr>
            <p:cNvPr id="124" name="Text Box 421"/>
            <p:cNvSpPr txBox="1">
              <a:spLocks noChangeArrowheads="1"/>
            </p:cNvSpPr>
            <p:nvPr/>
          </p:nvSpPr>
          <p:spPr bwMode="auto">
            <a:xfrm>
              <a:off x="4122" y="3072"/>
              <a:ext cx="282"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sp>
          <p:nvSpPr>
            <p:cNvPr id="125" name="Text Box 422"/>
            <p:cNvSpPr txBox="1">
              <a:spLocks noChangeArrowheads="1"/>
            </p:cNvSpPr>
            <p:nvPr/>
          </p:nvSpPr>
          <p:spPr bwMode="auto">
            <a:xfrm>
              <a:off x="3492" y="3176"/>
              <a:ext cx="281"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sp>
          <p:nvSpPr>
            <p:cNvPr id="126" name="Text Box 423"/>
            <p:cNvSpPr txBox="1">
              <a:spLocks noChangeArrowheads="1"/>
            </p:cNvSpPr>
            <p:nvPr/>
          </p:nvSpPr>
          <p:spPr bwMode="auto">
            <a:xfrm>
              <a:off x="3356" y="2983"/>
              <a:ext cx="282"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4</a:t>
              </a:r>
            </a:p>
          </p:txBody>
        </p:sp>
        <p:sp>
          <p:nvSpPr>
            <p:cNvPr id="127" name="Text Box 424"/>
            <p:cNvSpPr txBox="1">
              <a:spLocks noChangeArrowheads="1"/>
            </p:cNvSpPr>
            <p:nvPr/>
          </p:nvSpPr>
          <p:spPr bwMode="auto">
            <a:xfrm>
              <a:off x="3737" y="2887"/>
              <a:ext cx="282"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sp>
          <p:nvSpPr>
            <p:cNvPr id="128" name="Text Box 425"/>
            <p:cNvSpPr txBox="1">
              <a:spLocks noChangeArrowheads="1"/>
            </p:cNvSpPr>
            <p:nvPr/>
          </p:nvSpPr>
          <p:spPr bwMode="auto">
            <a:xfrm>
              <a:off x="4062" y="2792"/>
              <a:ext cx="282"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sp>
          <p:nvSpPr>
            <p:cNvPr id="129" name="Text Box 426"/>
            <p:cNvSpPr txBox="1">
              <a:spLocks noChangeArrowheads="1"/>
            </p:cNvSpPr>
            <p:nvPr/>
          </p:nvSpPr>
          <p:spPr bwMode="auto">
            <a:xfrm>
              <a:off x="4422" y="2840"/>
              <a:ext cx="281"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sp>
          <p:nvSpPr>
            <p:cNvPr id="130" name="Text Box 427"/>
            <p:cNvSpPr txBox="1">
              <a:spLocks noChangeArrowheads="1"/>
            </p:cNvSpPr>
            <p:nvPr/>
          </p:nvSpPr>
          <p:spPr bwMode="auto">
            <a:xfrm>
              <a:off x="4304" y="2688"/>
              <a:ext cx="282"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sp>
          <p:nvSpPr>
            <p:cNvPr id="131" name="Text Box 428"/>
            <p:cNvSpPr txBox="1">
              <a:spLocks noChangeArrowheads="1"/>
            </p:cNvSpPr>
            <p:nvPr/>
          </p:nvSpPr>
          <p:spPr bwMode="auto">
            <a:xfrm>
              <a:off x="4214" y="2256"/>
              <a:ext cx="281"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sp>
          <p:nvSpPr>
            <p:cNvPr id="132" name="Text Box 429"/>
            <p:cNvSpPr txBox="1">
              <a:spLocks noChangeArrowheads="1"/>
            </p:cNvSpPr>
            <p:nvPr/>
          </p:nvSpPr>
          <p:spPr bwMode="auto">
            <a:xfrm>
              <a:off x="3837" y="2454"/>
              <a:ext cx="397"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sp>
          <p:nvSpPr>
            <p:cNvPr id="133" name="Text Box 430"/>
            <p:cNvSpPr txBox="1">
              <a:spLocks noChangeArrowheads="1"/>
            </p:cNvSpPr>
            <p:nvPr/>
          </p:nvSpPr>
          <p:spPr bwMode="auto">
            <a:xfrm>
              <a:off x="3492" y="2592"/>
              <a:ext cx="397"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sp>
          <p:nvSpPr>
            <p:cNvPr id="134" name="Text Box 431"/>
            <p:cNvSpPr txBox="1">
              <a:spLocks noChangeArrowheads="1"/>
            </p:cNvSpPr>
            <p:nvPr/>
          </p:nvSpPr>
          <p:spPr bwMode="auto">
            <a:xfrm>
              <a:off x="3212" y="2744"/>
              <a:ext cx="396"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sp>
          <p:nvSpPr>
            <p:cNvPr id="135" name="Text Box 432"/>
            <p:cNvSpPr txBox="1">
              <a:spLocks noChangeArrowheads="1"/>
            </p:cNvSpPr>
            <p:nvPr/>
          </p:nvSpPr>
          <p:spPr bwMode="auto">
            <a:xfrm>
              <a:off x="2921" y="2744"/>
              <a:ext cx="397"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sp>
          <p:nvSpPr>
            <p:cNvPr id="136" name="Text Box 433"/>
            <p:cNvSpPr txBox="1">
              <a:spLocks noChangeArrowheads="1"/>
            </p:cNvSpPr>
            <p:nvPr/>
          </p:nvSpPr>
          <p:spPr bwMode="auto">
            <a:xfrm>
              <a:off x="2783" y="2454"/>
              <a:ext cx="397"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sp>
          <p:nvSpPr>
            <p:cNvPr id="137" name="Text Box 434"/>
            <p:cNvSpPr txBox="1">
              <a:spLocks noChangeArrowheads="1"/>
            </p:cNvSpPr>
            <p:nvPr/>
          </p:nvSpPr>
          <p:spPr bwMode="auto">
            <a:xfrm>
              <a:off x="3118" y="2446"/>
              <a:ext cx="397"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sp>
          <p:nvSpPr>
            <p:cNvPr id="138" name="Text Box 435"/>
            <p:cNvSpPr txBox="1">
              <a:spLocks noChangeArrowheads="1"/>
            </p:cNvSpPr>
            <p:nvPr/>
          </p:nvSpPr>
          <p:spPr bwMode="auto">
            <a:xfrm>
              <a:off x="3442" y="2215"/>
              <a:ext cx="396"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sp>
          <p:nvSpPr>
            <p:cNvPr id="139" name="Text Box 436"/>
            <p:cNvSpPr txBox="1">
              <a:spLocks noChangeArrowheads="1"/>
            </p:cNvSpPr>
            <p:nvPr/>
          </p:nvSpPr>
          <p:spPr bwMode="auto">
            <a:xfrm>
              <a:off x="3802" y="2121"/>
              <a:ext cx="397"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17</a:t>
              </a:r>
            </a:p>
          </p:txBody>
        </p:sp>
        <p:sp>
          <p:nvSpPr>
            <p:cNvPr id="140" name="Text Box 437"/>
            <p:cNvSpPr txBox="1">
              <a:spLocks noChangeArrowheads="1"/>
            </p:cNvSpPr>
            <p:nvPr/>
          </p:nvSpPr>
          <p:spPr bwMode="auto">
            <a:xfrm>
              <a:off x="3590" y="1822"/>
              <a:ext cx="396"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sp>
          <p:nvSpPr>
            <p:cNvPr id="141" name="Text Box 438"/>
            <p:cNvSpPr txBox="1">
              <a:spLocks noChangeArrowheads="1"/>
            </p:cNvSpPr>
            <p:nvPr/>
          </p:nvSpPr>
          <p:spPr bwMode="auto">
            <a:xfrm>
              <a:off x="3305" y="1919"/>
              <a:ext cx="397"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sp>
          <p:nvSpPr>
            <p:cNvPr id="142" name="Text Box 439"/>
            <p:cNvSpPr txBox="1">
              <a:spLocks noChangeArrowheads="1"/>
            </p:cNvSpPr>
            <p:nvPr/>
          </p:nvSpPr>
          <p:spPr bwMode="auto">
            <a:xfrm>
              <a:off x="2928" y="2120"/>
              <a:ext cx="397"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sp>
          <p:nvSpPr>
            <p:cNvPr id="143" name="Text Box 440"/>
            <p:cNvSpPr txBox="1">
              <a:spLocks noChangeArrowheads="1"/>
            </p:cNvSpPr>
            <p:nvPr/>
          </p:nvSpPr>
          <p:spPr bwMode="auto">
            <a:xfrm>
              <a:off x="2595" y="2121"/>
              <a:ext cx="397"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21</a:t>
              </a:r>
            </a:p>
          </p:txBody>
        </p:sp>
        <p:sp>
          <p:nvSpPr>
            <p:cNvPr id="144" name="Text Box 441"/>
            <p:cNvSpPr txBox="1">
              <a:spLocks noChangeArrowheads="1"/>
            </p:cNvSpPr>
            <p:nvPr/>
          </p:nvSpPr>
          <p:spPr bwMode="auto">
            <a:xfrm>
              <a:off x="2397" y="1871"/>
              <a:ext cx="396"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22</a:t>
              </a:r>
            </a:p>
          </p:txBody>
        </p:sp>
        <p:sp>
          <p:nvSpPr>
            <p:cNvPr id="145" name="Text Box 442"/>
            <p:cNvSpPr txBox="1">
              <a:spLocks noChangeArrowheads="1"/>
            </p:cNvSpPr>
            <p:nvPr/>
          </p:nvSpPr>
          <p:spPr bwMode="auto">
            <a:xfrm>
              <a:off x="2894" y="1773"/>
              <a:ext cx="397"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23</a:t>
              </a:r>
            </a:p>
          </p:txBody>
        </p:sp>
        <p:sp>
          <p:nvSpPr>
            <p:cNvPr id="146" name="Text Box 443"/>
            <p:cNvSpPr txBox="1">
              <a:spLocks noChangeArrowheads="1"/>
            </p:cNvSpPr>
            <p:nvPr/>
          </p:nvSpPr>
          <p:spPr bwMode="auto">
            <a:xfrm>
              <a:off x="3225" y="1590"/>
              <a:ext cx="396" cy="38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24</a:t>
              </a:r>
            </a:p>
          </p:txBody>
        </p:sp>
        <p:sp>
          <p:nvSpPr>
            <p:cNvPr id="147" name="Text Box 444"/>
            <p:cNvSpPr txBox="1">
              <a:spLocks noChangeArrowheads="1"/>
            </p:cNvSpPr>
            <p:nvPr/>
          </p:nvSpPr>
          <p:spPr bwMode="auto">
            <a:xfrm>
              <a:off x="2591" y="1630"/>
              <a:ext cx="396"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25</a:t>
              </a:r>
            </a:p>
          </p:txBody>
        </p:sp>
        <p:sp>
          <p:nvSpPr>
            <p:cNvPr id="148" name="Text Box 445"/>
            <p:cNvSpPr txBox="1">
              <a:spLocks noChangeArrowheads="1"/>
            </p:cNvSpPr>
            <p:nvPr/>
          </p:nvSpPr>
          <p:spPr bwMode="auto">
            <a:xfrm>
              <a:off x="2445" y="1391"/>
              <a:ext cx="397" cy="38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26</a:t>
              </a:r>
            </a:p>
          </p:txBody>
        </p:sp>
        <p:grpSp>
          <p:nvGrpSpPr>
            <p:cNvPr id="50" name="Group 446"/>
            <p:cNvGrpSpPr>
              <a:grpSpLocks/>
            </p:cNvGrpSpPr>
            <p:nvPr/>
          </p:nvGrpSpPr>
          <p:grpSpPr bwMode="auto">
            <a:xfrm>
              <a:off x="2688" y="1344"/>
              <a:ext cx="576" cy="752"/>
              <a:chOff x="3792" y="48"/>
              <a:chExt cx="576" cy="980"/>
            </a:xfrm>
          </p:grpSpPr>
          <p:pic>
            <p:nvPicPr>
              <p:cNvPr id="150" name="Picture 447" descr="Barn__Animals_Cow_chews_prv"/>
              <p:cNvPicPr>
                <a:picLocks noChangeAspect="1" noChangeArrowheads="1" noCrop="1"/>
              </p:cNvPicPr>
              <p:nvPr/>
            </p:nvPicPr>
            <p:blipFill>
              <a:blip r:embed="rId13" cstate="print"/>
              <a:srcRect/>
              <a:stretch>
                <a:fillRect/>
              </a:stretch>
            </p:blipFill>
            <p:spPr bwMode="auto">
              <a:xfrm>
                <a:off x="3792" y="48"/>
                <a:ext cx="576" cy="412"/>
              </a:xfrm>
              <a:prstGeom prst="rect">
                <a:avLst/>
              </a:prstGeom>
              <a:noFill/>
            </p:spPr>
          </p:pic>
          <p:sp>
            <p:nvSpPr>
              <p:cNvPr id="151" name="Text Box 448"/>
              <p:cNvSpPr txBox="1">
                <a:spLocks noChangeArrowheads="1"/>
              </p:cNvSpPr>
              <p:nvPr/>
            </p:nvSpPr>
            <p:spPr bwMode="auto">
              <a:xfrm>
                <a:off x="3935" y="142"/>
                <a:ext cx="355" cy="886"/>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27</a:t>
                </a:r>
              </a:p>
            </p:txBody>
          </p:sp>
        </p:grpSp>
      </p:grpSp>
      <p:grpSp>
        <p:nvGrpSpPr>
          <p:cNvPr id="51" name="Group 449"/>
          <p:cNvGrpSpPr>
            <a:grpSpLocks/>
          </p:cNvGrpSpPr>
          <p:nvPr/>
        </p:nvGrpSpPr>
        <p:grpSpPr bwMode="auto">
          <a:xfrm>
            <a:off x="4876800" y="3157518"/>
            <a:ext cx="2867025" cy="2263775"/>
            <a:chOff x="192" y="1344"/>
            <a:chExt cx="2478" cy="2462"/>
          </a:xfrm>
        </p:grpSpPr>
        <p:grpSp>
          <p:nvGrpSpPr>
            <p:cNvPr id="52" name="Group 450"/>
            <p:cNvGrpSpPr>
              <a:grpSpLocks/>
            </p:cNvGrpSpPr>
            <p:nvPr/>
          </p:nvGrpSpPr>
          <p:grpSpPr bwMode="auto">
            <a:xfrm>
              <a:off x="192" y="1342"/>
              <a:ext cx="2399" cy="2219"/>
              <a:chOff x="288" y="1535"/>
              <a:chExt cx="2064" cy="2059"/>
            </a:xfrm>
          </p:grpSpPr>
          <p:pic>
            <p:nvPicPr>
              <p:cNvPr id="157" name="Picture 451" descr="Barn__Animals_Cow_2_prv"/>
              <p:cNvPicPr>
                <a:picLocks noChangeAspect="1" noChangeArrowheads="1" noCrop="1"/>
              </p:cNvPicPr>
              <p:nvPr/>
            </p:nvPicPr>
            <p:blipFill>
              <a:blip r:embed="rId3" cstate="print"/>
              <a:srcRect/>
              <a:stretch>
                <a:fillRect/>
              </a:stretch>
            </p:blipFill>
            <p:spPr bwMode="auto">
              <a:xfrm>
                <a:off x="624" y="2590"/>
                <a:ext cx="414" cy="267"/>
              </a:xfrm>
              <a:prstGeom prst="rect">
                <a:avLst/>
              </a:prstGeom>
              <a:noFill/>
            </p:spPr>
          </p:pic>
          <p:pic>
            <p:nvPicPr>
              <p:cNvPr id="158" name="Picture 452" descr="Barn__Animals_Cow_2_prv"/>
              <p:cNvPicPr>
                <a:picLocks noChangeAspect="1" noChangeArrowheads="1" noCrop="1"/>
              </p:cNvPicPr>
              <p:nvPr/>
            </p:nvPicPr>
            <p:blipFill>
              <a:blip r:embed="rId3" cstate="print"/>
              <a:srcRect/>
              <a:stretch>
                <a:fillRect/>
              </a:stretch>
            </p:blipFill>
            <p:spPr bwMode="auto">
              <a:xfrm>
                <a:off x="642" y="2206"/>
                <a:ext cx="318" cy="205"/>
              </a:xfrm>
              <a:prstGeom prst="rect">
                <a:avLst/>
              </a:prstGeom>
              <a:noFill/>
            </p:spPr>
          </p:pic>
          <p:pic>
            <p:nvPicPr>
              <p:cNvPr id="159" name="Picture 453" descr="Barn__Animals_Cow_2_prv"/>
              <p:cNvPicPr>
                <a:picLocks noChangeAspect="1" noChangeArrowheads="1" noCrop="1"/>
              </p:cNvPicPr>
              <p:nvPr/>
            </p:nvPicPr>
            <p:blipFill>
              <a:blip r:embed="rId3" cstate="print"/>
              <a:srcRect/>
              <a:stretch>
                <a:fillRect/>
              </a:stretch>
            </p:blipFill>
            <p:spPr bwMode="auto">
              <a:xfrm>
                <a:off x="384" y="2014"/>
                <a:ext cx="384" cy="248"/>
              </a:xfrm>
              <a:prstGeom prst="rect">
                <a:avLst/>
              </a:prstGeom>
              <a:noFill/>
            </p:spPr>
          </p:pic>
          <p:pic>
            <p:nvPicPr>
              <p:cNvPr id="160" name="Picture 454" descr="Barn__Animals_Cow_2_prv"/>
              <p:cNvPicPr>
                <a:picLocks noChangeAspect="1" noChangeArrowheads="1" noCrop="1"/>
              </p:cNvPicPr>
              <p:nvPr/>
            </p:nvPicPr>
            <p:blipFill>
              <a:blip r:embed="rId3" cstate="print"/>
              <a:srcRect/>
              <a:stretch>
                <a:fillRect/>
              </a:stretch>
            </p:blipFill>
            <p:spPr bwMode="auto">
              <a:xfrm>
                <a:off x="912" y="2830"/>
                <a:ext cx="318" cy="205"/>
              </a:xfrm>
              <a:prstGeom prst="rect">
                <a:avLst/>
              </a:prstGeom>
              <a:noFill/>
            </p:spPr>
          </p:pic>
          <p:pic>
            <p:nvPicPr>
              <p:cNvPr id="161" name="Picture 455" descr="Barn__Animals_Cow_2_prv"/>
              <p:cNvPicPr>
                <a:picLocks noChangeAspect="1" noChangeArrowheads="1" noCrop="1"/>
              </p:cNvPicPr>
              <p:nvPr/>
            </p:nvPicPr>
            <p:blipFill>
              <a:blip r:embed="rId3" cstate="print"/>
              <a:srcRect/>
              <a:stretch>
                <a:fillRect/>
              </a:stretch>
            </p:blipFill>
            <p:spPr bwMode="auto">
              <a:xfrm>
                <a:off x="288" y="2254"/>
                <a:ext cx="366" cy="236"/>
              </a:xfrm>
              <a:prstGeom prst="rect">
                <a:avLst/>
              </a:prstGeom>
              <a:noFill/>
            </p:spPr>
          </p:pic>
          <p:pic>
            <p:nvPicPr>
              <p:cNvPr id="162" name="Picture 456" descr="Barn__Animals_Cow_2_prv"/>
              <p:cNvPicPr>
                <a:picLocks noChangeAspect="1" noChangeArrowheads="1" noCrop="1"/>
              </p:cNvPicPr>
              <p:nvPr/>
            </p:nvPicPr>
            <p:blipFill>
              <a:blip r:embed="rId3" cstate="print"/>
              <a:srcRect/>
              <a:stretch>
                <a:fillRect/>
              </a:stretch>
            </p:blipFill>
            <p:spPr bwMode="auto">
              <a:xfrm>
                <a:off x="1122" y="2096"/>
                <a:ext cx="414" cy="267"/>
              </a:xfrm>
              <a:prstGeom prst="rect">
                <a:avLst/>
              </a:prstGeom>
              <a:noFill/>
            </p:spPr>
          </p:pic>
          <p:pic>
            <p:nvPicPr>
              <p:cNvPr id="163" name="Picture 457" descr="Barn__Animals_Cow_2_prv"/>
              <p:cNvPicPr>
                <a:picLocks noChangeAspect="1" noChangeArrowheads="1" noCrop="1"/>
              </p:cNvPicPr>
              <p:nvPr/>
            </p:nvPicPr>
            <p:blipFill>
              <a:blip r:embed="rId3" cstate="print"/>
              <a:srcRect/>
              <a:stretch>
                <a:fillRect/>
              </a:stretch>
            </p:blipFill>
            <p:spPr bwMode="auto">
              <a:xfrm>
                <a:off x="672" y="1539"/>
                <a:ext cx="384" cy="248"/>
              </a:xfrm>
              <a:prstGeom prst="rect">
                <a:avLst/>
              </a:prstGeom>
              <a:noFill/>
            </p:spPr>
          </p:pic>
          <p:pic>
            <p:nvPicPr>
              <p:cNvPr id="164" name="Picture 458" descr="Barn__Animals_Cow_2_prv"/>
              <p:cNvPicPr>
                <a:picLocks noChangeAspect="1" noChangeArrowheads="1" noCrop="1"/>
              </p:cNvPicPr>
              <p:nvPr/>
            </p:nvPicPr>
            <p:blipFill>
              <a:blip r:embed="rId3" cstate="print"/>
              <a:srcRect/>
              <a:stretch>
                <a:fillRect/>
              </a:stretch>
            </p:blipFill>
            <p:spPr bwMode="auto">
              <a:xfrm>
                <a:off x="1104" y="2590"/>
                <a:ext cx="318" cy="205"/>
              </a:xfrm>
              <a:prstGeom prst="rect">
                <a:avLst/>
              </a:prstGeom>
              <a:noFill/>
            </p:spPr>
          </p:pic>
          <p:pic>
            <p:nvPicPr>
              <p:cNvPr id="165" name="Picture 459" descr="Barn__Animals_Cow_2_prv"/>
              <p:cNvPicPr>
                <a:picLocks noChangeAspect="1" noChangeArrowheads="1" noCrop="1"/>
              </p:cNvPicPr>
              <p:nvPr/>
            </p:nvPicPr>
            <p:blipFill>
              <a:blip r:embed="rId3" cstate="print"/>
              <a:srcRect/>
              <a:stretch>
                <a:fillRect/>
              </a:stretch>
            </p:blipFill>
            <p:spPr bwMode="auto">
              <a:xfrm>
                <a:off x="960" y="2355"/>
                <a:ext cx="384" cy="248"/>
              </a:xfrm>
              <a:prstGeom prst="rect">
                <a:avLst/>
              </a:prstGeom>
              <a:noFill/>
            </p:spPr>
          </p:pic>
          <p:pic>
            <p:nvPicPr>
              <p:cNvPr id="166" name="Picture 460" descr="Barn__Animals_Cow_2_prv"/>
              <p:cNvPicPr>
                <a:picLocks noChangeAspect="1" noChangeArrowheads="1" noCrop="1"/>
              </p:cNvPicPr>
              <p:nvPr/>
            </p:nvPicPr>
            <p:blipFill>
              <a:blip r:embed="rId3" cstate="print"/>
              <a:srcRect/>
              <a:stretch>
                <a:fillRect/>
              </a:stretch>
            </p:blipFill>
            <p:spPr bwMode="auto">
              <a:xfrm>
                <a:off x="720" y="1731"/>
                <a:ext cx="384" cy="248"/>
              </a:xfrm>
              <a:prstGeom prst="rect">
                <a:avLst/>
              </a:prstGeom>
              <a:noFill/>
            </p:spPr>
          </p:pic>
          <p:pic>
            <p:nvPicPr>
              <p:cNvPr id="167" name="Picture 461" descr="Barn__Animals_Cow_2_prv"/>
              <p:cNvPicPr>
                <a:picLocks noChangeAspect="1" noChangeArrowheads="1" noCrop="1"/>
              </p:cNvPicPr>
              <p:nvPr/>
            </p:nvPicPr>
            <p:blipFill>
              <a:blip r:embed="rId3" cstate="print"/>
              <a:srcRect/>
              <a:stretch>
                <a:fillRect/>
              </a:stretch>
            </p:blipFill>
            <p:spPr bwMode="auto">
              <a:xfrm>
                <a:off x="978" y="1935"/>
                <a:ext cx="366" cy="236"/>
              </a:xfrm>
              <a:prstGeom prst="rect">
                <a:avLst/>
              </a:prstGeom>
              <a:noFill/>
            </p:spPr>
          </p:pic>
          <p:pic>
            <p:nvPicPr>
              <p:cNvPr id="168" name="Picture 462" descr="Barn__Animals_Cow_2_prv"/>
              <p:cNvPicPr>
                <a:picLocks noChangeAspect="1" noChangeArrowheads="1" noCrop="1"/>
              </p:cNvPicPr>
              <p:nvPr/>
            </p:nvPicPr>
            <p:blipFill>
              <a:blip r:embed="rId3" cstate="print"/>
              <a:srcRect/>
              <a:stretch>
                <a:fillRect/>
              </a:stretch>
            </p:blipFill>
            <p:spPr bwMode="auto">
              <a:xfrm>
                <a:off x="576" y="2398"/>
                <a:ext cx="366" cy="236"/>
              </a:xfrm>
              <a:prstGeom prst="rect">
                <a:avLst/>
              </a:prstGeom>
              <a:noFill/>
            </p:spPr>
          </p:pic>
          <p:pic>
            <p:nvPicPr>
              <p:cNvPr id="169" name="Picture 463" descr="Barn__Animals_Cow_2_prv"/>
              <p:cNvPicPr>
                <a:picLocks noChangeAspect="1" noChangeArrowheads="1" noCrop="1"/>
              </p:cNvPicPr>
              <p:nvPr/>
            </p:nvPicPr>
            <p:blipFill>
              <a:blip r:embed="rId3" cstate="print"/>
              <a:srcRect/>
              <a:stretch>
                <a:fillRect/>
              </a:stretch>
            </p:blipFill>
            <p:spPr bwMode="auto">
              <a:xfrm>
                <a:off x="1008" y="3022"/>
                <a:ext cx="462" cy="298"/>
              </a:xfrm>
              <a:prstGeom prst="rect">
                <a:avLst/>
              </a:prstGeom>
              <a:noFill/>
            </p:spPr>
          </p:pic>
          <p:pic>
            <p:nvPicPr>
              <p:cNvPr id="170" name="Picture 464" descr="Barn__Animals_Cow_2_prv"/>
              <p:cNvPicPr>
                <a:picLocks noChangeAspect="1" noChangeArrowheads="1" noCrop="1"/>
              </p:cNvPicPr>
              <p:nvPr/>
            </p:nvPicPr>
            <p:blipFill>
              <a:blip r:embed="rId3" cstate="print"/>
              <a:srcRect/>
              <a:stretch>
                <a:fillRect/>
              </a:stretch>
            </p:blipFill>
            <p:spPr bwMode="auto">
              <a:xfrm>
                <a:off x="1344" y="2398"/>
                <a:ext cx="318" cy="205"/>
              </a:xfrm>
              <a:prstGeom prst="rect">
                <a:avLst/>
              </a:prstGeom>
              <a:noFill/>
            </p:spPr>
          </p:pic>
          <p:pic>
            <p:nvPicPr>
              <p:cNvPr id="171" name="Picture 465" descr="Barn__Animals_Cow_2_prv"/>
              <p:cNvPicPr>
                <a:picLocks noChangeAspect="1" noChangeArrowheads="1" noCrop="1"/>
              </p:cNvPicPr>
              <p:nvPr/>
            </p:nvPicPr>
            <p:blipFill>
              <a:blip r:embed="rId3" cstate="print"/>
              <a:srcRect/>
              <a:stretch>
                <a:fillRect/>
              </a:stretch>
            </p:blipFill>
            <p:spPr bwMode="auto">
              <a:xfrm>
                <a:off x="1296" y="2830"/>
                <a:ext cx="318" cy="205"/>
              </a:xfrm>
              <a:prstGeom prst="rect">
                <a:avLst/>
              </a:prstGeom>
              <a:noFill/>
            </p:spPr>
          </p:pic>
          <p:pic>
            <p:nvPicPr>
              <p:cNvPr id="172" name="Picture 466" descr="Barn__Animals_Cow_2_prv"/>
              <p:cNvPicPr>
                <a:picLocks noChangeAspect="1" noChangeArrowheads="1" noCrop="1"/>
              </p:cNvPicPr>
              <p:nvPr/>
            </p:nvPicPr>
            <p:blipFill>
              <a:blip r:embed="rId3" cstate="print"/>
              <a:srcRect/>
              <a:stretch>
                <a:fillRect/>
              </a:stretch>
            </p:blipFill>
            <p:spPr bwMode="auto">
              <a:xfrm>
                <a:off x="1440" y="3214"/>
                <a:ext cx="432" cy="278"/>
              </a:xfrm>
              <a:prstGeom prst="rect">
                <a:avLst/>
              </a:prstGeom>
              <a:noFill/>
            </p:spPr>
          </p:pic>
          <p:pic>
            <p:nvPicPr>
              <p:cNvPr id="173" name="Picture 467" descr="Barn__Animals_Cow_2_prv"/>
              <p:cNvPicPr>
                <a:picLocks noChangeAspect="1" noChangeArrowheads="1" noCrop="1"/>
              </p:cNvPicPr>
              <p:nvPr/>
            </p:nvPicPr>
            <p:blipFill>
              <a:blip r:embed="rId3" cstate="print"/>
              <a:srcRect/>
              <a:stretch>
                <a:fillRect/>
              </a:stretch>
            </p:blipFill>
            <p:spPr bwMode="auto">
              <a:xfrm>
                <a:off x="1440" y="2638"/>
                <a:ext cx="384" cy="248"/>
              </a:xfrm>
              <a:prstGeom prst="rect">
                <a:avLst/>
              </a:prstGeom>
              <a:noFill/>
            </p:spPr>
          </p:pic>
          <p:pic>
            <p:nvPicPr>
              <p:cNvPr id="174" name="Picture 468" descr="Barn__Animals_Cow_2_prv"/>
              <p:cNvPicPr>
                <a:picLocks noChangeAspect="1" noChangeArrowheads="1" noCrop="1"/>
              </p:cNvPicPr>
              <p:nvPr/>
            </p:nvPicPr>
            <p:blipFill>
              <a:blip r:embed="rId3" cstate="print"/>
              <a:srcRect/>
              <a:stretch>
                <a:fillRect/>
              </a:stretch>
            </p:blipFill>
            <p:spPr bwMode="auto">
              <a:xfrm>
                <a:off x="1920" y="3167"/>
                <a:ext cx="432" cy="278"/>
              </a:xfrm>
              <a:prstGeom prst="rect">
                <a:avLst/>
              </a:prstGeom>
              <a:noFill/>
            </p:spPr>
          </p:pic>
          <p:pic>
            <p:nvPicPr>
              <p:cNvPr id="175" name="Picture 469" descr="Barn__Animals_Cow_2_prv"/>
              <p:cNvPicPr>
                <a:picLocks noChangeAspect="1" noChangeArrowheads="1" noCrop="1"/>
              </p:cNvPicPr>
              <p:nvPr/>
            </p:nvPicPr>
            <p:blipFill>
              <a:blip r:embed="rId3" cstate="print"/>
              <a:srcRect/>
              <a:stretch>
                <a:fillRect/>
              </a:stretch>
            </p:blipFill>
            <p:spPr bwMode="auto">
              <a:xfrm>
                <a:off x="1632" y="2879"/>
                <a:ext cx="432" cy="278"/>
              </a:xfrm>
              <a:prstGeom prst="rect">
                <a:avLst/>
              </a:prstGeom>
              <a:noFill/>
            </p:spPr>
          </p:pic>
          <p:pic>
            <p:nvPicPr>
              <p:cNvPr id="176" name="Picture 470" descr="Barn__Animals_Cow_2_prv"/>
              <p:cNvPicPr>
                <a:picLocks noChangeAspect="1" noChangeArrowheads="1" noCrop="1"/>
              </p:cNvPicPr>
              <p:nvPr/>
            </p:nvPicPr>
            <p:blipFill>
              <a:blip r:embed="rId3" cstate="print"/>
              <a:srcRect/>
              <a:stretch>
                <a:fillRect/>
              </a:stretch>
            </p:blipFill>
            <p:spPr bwMode="auto">
              <a:xfrm>
                <a:off x="768" y="2014"/>
                <a:ext cx="318" cy="205"/>
              </a:xfrm>
              <a:prstGeom prst="rect">
                <a:avLst/>
              </a:prstGeom>
              <a:noFill/>
            </p:spPr>
          </p:pic>
          <p:pic>
            <p:nvPicPr>
              <p:cNvPr id="177" name="Picture 471" descr="Barn__Animals_Cow_2_prv"/>
              <p:cNvPicPr>
                <a:picLocks noChangeAspect="1" noChangeArrowheads="1" noCrop="1"/>
              </p:cNvPicPr>
              <p:nvPr/>
            </p:nvPicPr>
            <p:blipFill>
              <a:blip r:embed="rId3" cstate="print"/>
              <a:srcRect/>
              <a:stretch>
                <a:fillRect/>
              </a:stretch>
            </p:blipFill>
            <p:spPr bwMode="auto">
              <a:xfrm>
                <a:off x="384" y="1791"/>
                <a:ext cx="366" cy="236"/>
              </a:xfrm>
              <a:prstGeom prst="rect">
                <a:avLst/>
              </a:prstGeom>
              <a:noFill/>
            </p:spPr>
          </p:pic>
          <p:pic>
            <p:nvPicPr>
              <p:cNvPr id="178" name="Picture 472" descr="Barn__Animals_Cow_2_prv"/>
              <p:cNvPicPr>
                <a:picLocks noChangeAspect="1" noChangeArrowheads="1" noCrop="1"/>
              </p:cNvPicPr>
              <p:nvPr/>
            </p:nvPicPr>
            <p:blipFill>
              <a:blip r:embed="rId3" cstate="print"/>
              <a:srcRect/>
              <a:stretch>
                <a:fillRect/>
              </a:stretch>
            </p:blipFill>
            <p:spPr bwMode="auto">
              <a:xfrm>
                <a:off x="960" y="2206"/>
                <a:ext cx="318" cy="205"/>
              </a:xfrm>
              <a:prstGeom prst="rect">
                <a:avLst/>
              </a:prstGeom>
              <a:noFill/>
            </p:spPr>
          </p:pic>
          <p:sp>
            <p:nvSpPr>
              <p:cNvPr id="179" name="Text Box 473"/>
              <p:cNvSpPr txBox="1">
                <a:spLocks noChangeArrowheads="1"/>
              </p:cNvSpPr>
              <p:nvPr/>
            </p:nvSpPr>
            <p:spPr bwMode="auto">
              <a:xfrm>
                <a:off x="768" y="1535"/>
                <a:ext cx="232"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sp>
            <p:nvSpPr>
              <p:cNvPr id="180" name="Text Box 474"/>
              <p:cNvSpPr txBox="1">
                <a:spLocks noChangeArrowheads="1"/>
              </p:cNvSpPr>
              <p:nvPr/>
            </p:nvSpPr>
            <p:spPr bwMode="auto">
              <a:xfrm>
                <a:off x="528" y="1775"/>
                <a:ext cx="231"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sp>
            <p:nvSpPr>
              <p:cNvPr id="181" name="Text Box 475"/>
              <p:cNvSpPr txBox="1">
                <a:spLocks noChangeArrowheads="1"/>
              </p:cNvSpPr>
              <p:nvPr/>
            </p:nvSpPr>
            <p:spPr bwMode="auto">
              <a:xfrm>
                <a:off x="768" y="1775"/>
                <a:ext cx="232"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sp>
            <p:nvSpPr>
              <p:cNvPr id="182" name="Text Box 476"/>
              <p:cNvSpPr txBox="1">
                <a:spLocks noChangeArrowheads="1"/>
              </p:cNvSpPr>
              <p:nvPr/>
            </p:nvSpPr>
            <p:spPr bwMode="auto">
              <a:xfrm>
                <a:off x="1056" y="1927"/>
                <a:ext cx="232"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4</a:t>
                </a:r>
              </a:p>
            </p:txBody>
          </p:sp>
          <p:sp>
            <p:nvSpPr>
              <p:cNvPr id="183" name="Text Box 477"/>
              <p:cNvSpPr txBox="1">
                <a:spLocks noChangeArrowheads="1"/>
              </p:cNvSpPr>
              <p:nvPr/>
            </p:nvSpPr>
            <p:spPr bwMode="auto">
              <a:xfrm>
                <a:off x="816" y="1977"/>
                <a:ext cx="23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sp>
            <p:nvSpPr>
              <p:cNvPr id="184" name="Text Box 478"/>
              <p:cNvSpPr txBox="1">
                <a:spLocks noChangeArrowheads="1"/>
              </p:cNvSpPr>
              <p:nvPr/>
            </p:nvSpPr>
            <p:spPr bwMode="auto">
              <a:xfrm>
                <a:off x="528" y="1969"/>
                <a:ext cx="23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sp>
            <p:nvSpPr>
              <p:cNvPr id="185" name="Text Box 479"/>
              <p:cNvSpPr txBox="1">
                <a:spLocks noChangeArrowheads="1"/>
              </p:cNvSpPr>
              <p:nvPr/>
            </p:nvSpPr>
            <p:spPr bwMode="auto">
              <a:xfrm>
                <a:off x="384" y="2265"/>
                <a:ext cx="23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sp>
            <p:nvSpPr>
              <p:cNvPr id="186" name="Text Box 480"/>
              <p:cNvSpPr txBox="1">
                <a:spLocks noChangeArrowheads="1"/>
              </p:cNvSpPr>
              <p:nvPr/>
            </p:nvSpPr>
            <p:spPr bwMode="auto">
              <a:xfrm>
                <a:off x="720" y="2169"/>
                <a:ext cx="23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sp>
            <p:nvSpPr>
              <p:cNvPr id="187" name="Text Box 481"/>
              <p:cNvSpPr txBox="1">
                <a:spLocks noChangeArrowheads="1"/>
              </p:cNvSpPr>
              <p:nvPr/>
            </p:nvSpPr>
            <p:spPr bwMode="auto">
              <a:xfrm>
                <a:off x="1008" y="2217"/>
                <a:ext cx="23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sp>
            <p:nvSpPr>
              <p:cNvPr id="188" name="Text Box 482"/>
              <p:cNvSpPr txBox="1">
                <a:spLocks noChangeArrowheads="1"/>
              </p:cNvSpPr>
              <p:nvPr/>
            </p:nvSpPr>
            <p:spPr bwMode="auto">
              <a:xfrm>
                <a:off x="1152" y="2121"/>
                <a:ext cx="326"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sp>
            <p:nvSpPr>
              <p:cNvPr id="189" name="Text Box 483"/>
              <p:cNvSpPr txBox="1">
                <a:spLocks noChangeArrowheads="1"/>
              </p:cNvSpPr>
              <p:nvPr/>
            </p:nvSpPr>
            <p:spPr bwMode="auto">
              <a:xfrm>
                <a:off x="1393" y="2399"/>
                <a:ext cx="325"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sp>
            <p:nvSpPr>
              <p:cNvPr id="190" name="Text Box 484"/>
              <p:cNvSpPr txBox="1">
                <a:spLocks noChangeArrowheads="1"/>
              </p:cNvSpPr>
              <p:nvPr/>
            </p:nvSpPr>
            <p:spPr bwMode="auto">
              <a:xfrm>
                <a:off x="1008" y="2359"/>
                <a:ext cx="326"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sp>
            <p:nvSpPr>
              <p:cNvPr id="191" name="Text Box 485"/>
              <p:cNvSpPr txBox="1">
                <a:spLocks noChangeArrowheads="1"/>
              </p:cNvSpPr>
              <p:nvPr/>
            </p:nvSpPr>
            <p:spPr bwMode="auto">
              <a:xfrm>
                <a:off x="620" y="2409"/>
                <a:ext cx="325"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sp>
            <p:nvSpPr>
              <p:cNvPr id="192" name="Text Box 486"/>
              <p:cNvSpPr txBox="1">
                <a:spLocks noChangeArrowheads="1"/>
              </p:cNvSpPr>
              <p:nvPr/>
            </p:nvSpPr>
            <p:spPr bwMode="auto">
              <a:xfrm>
                <a:off x="768" y="2600"/>
                <a:ext cx="326"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sp>
            <p:nvSpPr>
              <p:cNvPr id="193" name="Text Box 487"/>
              <p:cNvSpPr txBox="1">
                <a:spLocks noChangeArrowheads="1"/>
              </p:cNvSpPr>
              <p:nvPr/>
            </p:nvSpPr>
            <p:spPr bwMode="auto">
              <a:xfrm>
                <a:off x="1152" y="2600"/>
                <a:ext cx="326"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sp>
            <p:nvSpPr>
              <p:cNvPr id="194" name="Text Box 488"/>
              <p:cNvSpPr txBox="1">
                <a:spLocks noChangeArrowheads="1"/>
              </p:cNvSpPr>
              <p:nvPr/>
            </p:nvSpPr>
            <p:spPr bwMode="auto">
              <a:xfrm>
                <a:off x="912" y="2840"/>
                <a:ext cx="326"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sp>
            <p:nvSpPr>
              <p:cNvPr id="195" name="Text Box 489"/>
              <p:cNvSpPr txBox="1">
                <a:spLocks noChangeArrowheads="1"/>
              </p:cNvSpPr>
              <p:nvPr/>
            </p:nvSpPr>
            <p:spPr bwMode="auto">
              <a:xfrm>
                <a:off x="1200" y="3032"/>
                <a:ext cx="326"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17</a:t>
                </a:r>
              </a:p>
            </p:txBody>
          </p:sp>
          <p:sp>
            <p:nvSpPr>
              <p:cNvPr id="196" name="Text Box 490"/>
              <p:cNvSpPr txBox="1">
                <a:spLocks noChangeArrowheads="1"/>
              </p:cNvSpPr>
              <p:nvPr/>
            </p:nvSpPr>
            <p:spPr bwMode="auto">
              <a:xfrm>
                <a:off x="1344" y="2840"/>
                <a:ext cx="326"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sp>
            <p:nvSpPr>
              <p:cNvPr id="197" name="Text Box 491"/>
              <p:cNvSpPr txBox="1">
                <a:spLocks noChangeArrowheads="1"/>
              </p:cNvSpPr>
              <p:nvPr/>
            </p:nvSpPr>
            <p:spPr bwMode="auto">
              <a:xfrm>
                <a:off x="1488" y="2647"/>
                <a:ext cx="326"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sp>
            <p:nvSpPr>
              <p:cNvPr id="198" name="Text Box 492"/>
              <p:cNvSpPr txBox="1">
                <a:spLocks noChangeArrowheads="1"/>
              </p:cNvSpPr>
              <p:nvPr/>
            </p:nvSpPr>
            <p:spPr bwMode="auto">
              <a:xfrm>
                <a:off x="1681" y="2927"/>
                <a:ext cx="325"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sp>
            <p:nvSpPr>
              <p:cNvPr id="199" name="Text Box 493"/>
              <p:cNvSpPr txBox="1">
                <a:spLocks noChangeArrowheads="1"/>
              </p:cNvSpPr>
              <p:nvPr/>
            </p:nvSpPr>
            <p:spPr bwMode="auto">
              <a:xfrm>
                <a:off x="1968" y="3215"/>
                <a:ext cx="326"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21</a:t>
                </a:r>
              </a:p>
            </p:txBody>
          </p:sp>
          <p:sp>
            <p:nvSpPr>
              <p:cNvPr id="200" name="Text Box 494"/>
              <p:cNvSpPr txBox="1">
                <a:spLocks noChangeArrowheads="1"/>
              </p:cNvSpPr>
              <p:nvPr/>
            </p:nvSpPr>
            <p:spPr bwMode="auto">
              <a:xfrm>
                <a:off x="1440" y="3225"/>
                <a:ext cx="325"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22</a:t>
                </a:r>
              </a:p>
            </p:txBody>
          </p:sp>
        </p:grpSp>
        <p:grpSp>
          <p:nvGrpSpPr>
            <p:cNvPr id="53" name="Group 495"/>
            <p:cNvGrpSpPr>
              <a:grpSpLocks/>
            </p:cNvGrpSpPr>
            <p:nvPr/>
          </p:nvGrpSpPr>
          <p:grpSpPr bwMode="auto">
            <a:xfrm>
              <a:off x="2160" y="3408"/>
              <a:ext cx="510" cy="398"/>
              <a:chOff x="2112" y="3456"/>
              <a:chExt cx="510" cy="398"/>
            </a:xfrm>
          </p:grpSpPr>
          <p:pic>
            <p:nvPicPr>
              <p:cNvPr id="155" name="Picture 496" descr="Barn__Animals_Cow_2_prv"/>
              <p:cNvPicPr>
                <a:picLocks noChangeAspect="1" noChangeArrowheads="1" noCrop="1"/>
              </p:cNvPicPr>
              <p:nvPr/>
            </p:nvPicPr>
            <p:blipFill>
              <a:blip r:embed="rId3" cstate="print"/>
              <a:srcRect/>
              <a:stretch>
                <a:fillRect/>
              </a:stretch>
            </p:blipFill>
            <p:spPr bwMode="auto">
              <a:xfrm>
                <a:off x="2112" y="3456"/>
                <a:ext cx="510" cy="329"/>
              </a:xfrm>
              <a:prstGeom prst="rect">
                <a:avLst/>
              </a:prstGeom>
              <a:noFill/>
            </p:spPr>
          </p:pic>
          <p:sp>
            <p:nvSpPr>
              <p:cNvPr id="156" name="Text Box 497"/>
              <p:cNvSpPr txBox="1">
                <a:spLocks noChangeArrowheads="1"/>
              </p:cNvSpPr>
              <p:nvPr/>
            </p:nvSpPr>
            <p:spPr bwMode="auto">
              <a:xfrm>
                <a:off x="2208" y="3456"/>
                <a:ext cx="378" cy="39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23</a:t>
                </a:r>
              </a:p>
            </p:txBody>
          </p:sp>
        </p:grpSp>
      </p:grpSp>
      <p:grpSp>
        <p:nvGrpSpPr>
          <p:cNvPr id="54" name="Group 498"/>
          <p:cNvGrpSpPr>
            <a:grpSpLocks/>
          </p:cNvGrpSpPr>
          <p:nvPr/>
        </p:nvGrpSpPr>
        <p:grpSpPr bwMode="auto">
          <a:xfrm>
            <a:off x="5257800" y="1481118"/>
            <a:ext cx="2557463" cy="1949450"/>
            <a:chOff x="1680" y="1022"/>
            <a:chExt cx="2212" cy="1425"/>
          </a:xfrm>
        </p:grpSpPr>
        <p:grpSp>
          <p:nvGrpSpPr>
            <p:cNvPr id="55" name="Group 499"/>
            <p:cNvGrpSpPr>
              <a:grpSpLocks/>
            </p:cNvGrpSpPr>
            <p:nvPr/>
          </p:nvGrpSpPr>
          <p:grpSpPr bwMode="auto">
            <a:xfrm>
              <a:off x="1680" y="1022"/>
              <a:ext cx="2210" cy="1273"/>
              <a:chOff x="2208" y="192"/>
              <a:chExt cx="2669" cy="1595"/>
            </a:xfrm>
          </p:grpSpPr>
          <p:pic>
            <p:nvPicPr>
              <p:cNvPr id="223" name="Picture 500" descr="Barn__Animals_Cow_eats_3_prv"/>
              <p:cNvPicPr>
                <a:picLocks noChangeAspect="1" noChangeArrowheads="1" noCrop="1"/>
              </p:cNvPicPr>
              <p:nvPr/>
            </p:nvPicPr>
            <p:blipFill>
              <a:blip r:embed="rId14" cstate="print"/>
              <a:srcRect/>
              <a:stretch>
                <a:fillRect/>
              </a:stretch>
            </p:blipFill>
            <p:spPr bwMode="auto">
              <a:xfrm>
                <a:off x="2832" y="1008"/>
                <a:ext cx="360" cy="257"/>
              </a:xfrm>
              <a:prstGeom prst="rect">
                <a:avLst/>
              </a:prstGeom>
              <a:noFill/>
            </p:spPr>
          </p:pic>
          <p:grpSp>
            <p:nvGrpSpPr>
              <p:cNvPr id="56" name="Group 501"/>
              <p:cNvGrpSpPr>
                <a:grpSpLocks/>
              </p:cNvGrpSpPr>
              <p:nvPr/>
            </p:nvGrpSpPr>
            <p:grpSpPr bwMode="auto">
              <a:xfrm>
                <a:off x="2208" y="192"/>
                <a:ext cx="2669" cy="1595"/>
                <a:chOff x="2208" y="192"/>
                <a:chExt cx="2669" cy="1595"/>
              </a:xfrm>
            </p:grpSpPr>
            <p:pic>
              <p:nvPicPr>
                <p:cNvPr id="225" name="Picture 502" descr="Barn__Animals_Cow_eats_3_prv"/>
                <p:cNvPicPr>
                  <a:picLocks noChangeAspect="1" noChangeArrowheads="1" noCrop="1"/>
                </p:cNvPicPr>
                <p:nvPr/>
              </p:nvPicPr>
              <p:blipFill>
                <a:blip r:embed="rId14" cstate="print"/>
                <a:srcRect/>
                <a:stretch>
                  <a:fillRect/>
                </a:stretch>
              </p:blipFill>
              <p:spPr bwMode="auto">
                <a:xfrm>
                  <a:off x="2976" y="192"/>
                  <a:ext cx="360" cy="257"/>
                </a:xfrm>
                <a:prstGeom prst="rect">
                  <a:avLst/>
                </a:prstGeom>
                <a:noFill/>
              </p:spPr>
            </p:pic>
            <p:pic>
              <p:nvPicPr>
                <p:cNvPr id="226" name="Picture 503" descr="Barn__Animals_Cow_eats_3_prv"/>
                <p:cNvPicPr>
                  <a:picLocks noChangeAspect="1" noChangeArrowheads="1" noCrop="1"/>
                </p:cNvPicPr>
                <p:nvPr/>
              </p:nvPicPr>
              <p:blipFill>
                <a:blip r:embed="rId14" cstate="print"/>
                <a:srcRect/>
                <a:stretch>
                  <a:fillRect/>
                </a:stretch>
              </p:blipFill>
              <p:spPr bwMode="auto">
                <a:xfrm>
                  <a:off x="2592" y="192"/>
                  <a:ext cx="360" cy="257"/>
                </a:xfrm>
                <a:prstGeom prst="rect">
                  <a:avLst/>
                </a:prstGeom>
                <a:noFill/>
              </p:spPr>
            </p:pic>
            <p:pic>
              <p:nvPicPr>
                <p:cNvPr id="227" name="Picture 504" descr="Barn__Animals_Cow_eats_3_prv"/>
                <p:cNvPicPr>
                  <a:picLocks noChangeAspect="1" noChangeArrowheads="1" noCrop="1"/>
                </p:cNvPicPr>
                <p:nvPr/>
              </p:nvPicPr>
              <p:blipFill>
                <a:blip r:embed="rId14" cstate="print"/>
                <a:srcRect/>
                <a:stretch>
                  <a:fillRect/>
                </a:stretch>
              </p:blipFill>
              <p:spPr bwMode="auto">
                <a:xfrm>
                  <a:off x="2592" y="576"/>
                  <a:ext cx="360" cy="257"/>
                </a:xfrm>
                <a:prstGeom prst="rect">
                  <a:avLst/>
                </a:prstGeom>
                <a:noFill/>
              </p:spPr>
            </p:pic>
            <p:pic>
              <p:nvPicPr>
                <p:cNvPr id="228" name="Picture 505" descr="Barn__Animals_Cow_eats_3_prv"/>
                <p:cNvPicPr>
                  <a:picLocks noChangeAspect="1" noChangeArrowheads="1" noCrop="1"/>
                </p:cNvPicPr>
                <p:nvPr/>
              </p:nvPicPr>
              <p:blipFill>
                <a:blip r:embed="rId14" cstate="print"/>
                <a:srcRect/>
                <a:stretch>
                  <a:fillRect/>
                </a:stretch>
              </p:blipFill>
              <p:spPr bwMode="auto">
                <a:xfrm>
                  <a:off x="2352" y="336"/>
                  <a:ext cx="360" cy="257"/>
                </a:xfrm>
                <a:prstGeom prst="rect">
                  <a:avLst/>
                </a:prstGeom>
                <a:noFill/>
              </p:spPr>
            </p:pic>
            <p:pic>
              <p:nvPicPr>
                <p:cNvPr id="229" name="Picture 506" descr="Barn__Animals_Cow_eats_3_prv"/>
                <p:cNvPicPr>
                  <a:picLocks noChangeAspect="1" noChangeArrowheads="1" noCrop="1"/>
                </p:cNvPicPr>
                <p:nvPr/>
              </p:nvPicPr>
              <p:blipFill>
                <a:blip r:embed="rId14" cstate="print"/>
                <a:srcRect/>
                <a:stretch>
                  <a:fillRect/>
                </a:stretch>
              </p:blipFill>
              <p:spPr bwMode="auto">
                <a:xfrm>
                  <a:off x="2832" y="432"/>
                  <a:ext cx="360" cy="257"/>
                </a:xfrm>
                <a:prstGeom prst="rect">
                  <a:avLst/>
                </a:prstGeom>
                <a:noFill/>
              </p:spPr>
            </p:pic>
            <p:pic>
              <p:nvPicPr>
                <p:cNvPr id="230" name="Picture 507" descr="Barn__Animals_Cow_eats_3_prv"/>
                <p:cNvPicPr>
                  <a:picLocks noChangeAspect="1" noChangeArrowheads="1" noCrop="1"/>
                </p:cNvPicPr>
                <p:nvPr/>
              </p:nvPicPr>
              <p:blipFill>
                <a:blip r:embed="rId14" cstate="print"/>
                <a:srcRect/>
                <a:stretch>
                  <a:fillRect/>
                </a:stretch>
              </p:blipFill>
              <p:spPr bwMode="auto">
                <a:xfrm>
                  <a:off x="2976" y="720"/>
                  <a:ext cx="360" cy="257"/>
                </a:xfrm>
                <a:prstGeom prst="rect">
                  <a:avLst/>
                </a:prstGeom>
                <a:noFill/>
              </p:spPr>
            </p:pic>
            <p:pic>
              <p:nvPicPr>
                <p:cNvPr id="231" name="Picture 508" descr="Barn__Animals_Cow_eats_3_prv"/>
                <p:cNvPicPr>
                  <a:picLocks noChangeAspect="1" noChangeArrowheads="1" noCrop="1"/>
                </p:cNvPicPr>
                <p:nvPr/>
              </p:nvPicPr>
              <p:blipFill>
                <a:blip r:embed="rId14" cstate="print"/>
                <a:srcRect/>
                <a:stretch>
                  <a:fillRect/>
                </a:stretch>
              </p:blipFill>
              <p:spPr bwMode="auto">
                <a:xfrm>
                  <a:off x="3552" y="528"/>
                  <a:ext cx="360" cy="257"/>
                </a:xfrm>
                <a:prstGeom prst="rect">
                  <a:avLst/>
                </a:prstGeom>
                <a:noFill/>
              </p:spPr>
            </p:pic>
            <p:pic>
              <p:nvPicPr>
                <p:cNvPr id="232" name="Picture 509" descr="Barn__Animals_Cow_eats_3_prv"/>
                <p:cNvPicPr>
                  <a:picLocks noChangeAspect="1" noChangeArrowheads="1" noCrop="1"/>
                </p:cNvPicPr>
                <p:nvPr/>
              </p:nvPicPr>
              <p:blipFill>
                <a:blip r:embed="rId14" cstate="print"/>
                <a:srcRect/>
                <a:stretch>
                  <a:fillRect/>
                </a:stretch>
              </p:blipFill>
              <p:spPr bwMode="auto">
                <a:xfrm>
                  <a:off x="3888" y="768"/>
                  <a:ext cx="360" cy="257"/>
                </a:xfrm>
                <a:prstGeom prst="rect">
                  <a:avLst/>
                </a:prstGeom>
                <a:noFill/>
              </p:spPr>
            </p:pic>
            <p:pic>
              <p:nvPicPr>
                <p:cNvPr id="233" name="Picture 510" descr="Barn__Animals_Cow_eats_3_prv"/>
                <p:cNvPicPr>
                  <a:picLocks noChangeAspect="1" noChangeArrowheads="1" noCrop="1"/>
                </p:cNvPicPr>
                <p:nvPr/>
              </p:nvPicPr>
              <p:blipFill>
                <a:blip r:embed="rId14" cstate="print"/>
                <a:srcRect/>
                <a:stretch>
                  <a:fillRect/>
                </a:stretch>
              </p:blipFill>
              <p:spPr bwMode="auto">
                <a:xfrm>
                  <a:off x="4368" y="1200"/>
                  <a:ext cx="360" cy="257"/>
                </a:xfrm>
                <a:prstGeom prst="rect">
                  <a:avLst/>
                </a:prstGeom>
                <a:noFill/>
              </p:spPr>
            </p:pic>
            <p:pic>
              <p:nvPicPr>
                <p:cNvPr id="234" name="Picture 511" descr="Barn__Animals_Cow_eats_3_prv"/>
                <p:cNvPicPr>
                  <a:picLocks noChangeAspect="1" noChangeArrowheads="1" noCrop="1"/>
                </p:cNvPicPr>
                <p:nvPr/>
              </p:nvPicPr>
              <p:blipFill>
                <a:blip r:embed="rId14" cstate="print"/>
                <a:srcRect/>
                <a:stretch>
                  <a:fillRect/>
                </a:stretch>
              </p:blipFill>
              <p:spPr bwMode="auto">
                <a:xfrm>
                  <a:off x="3456" y="1296"/>
                  <a:ext cx="360" cy="257"/>
                </a:xfrm>
                <a:prstGeom prst="rect">
                  <a:avLst/>
                </a:prstGeom>
                <a:noFill/>
              </p:spPr>
            </p:pic>
            <p:pic>
              <p:nvPicPr>
                <p:cNvPr id="235" name="Picture 512" descr="Barn__Animals_Cow_eats_3_prv"/>
                <p:cNvPicPr>
                  <a:picLocks noChangeAspect="1" noChangeArrowheads="1" noCrop="1"/>
                </p:cNvPicPr>
                <p:nvPr/>
              </p:nvPicPr>
              <p:blipFill>
                <a:blip r:embed="rId14" cstate="print"/>
                <a:srcRect/>
                <a:stretch>
                  <a:fillRect/>
                </a:stretch>
              </p:blipFill>
              <p:spPr bwMode="auto">
                <a:xfrm>
                  <a:off x="3552" y="1056"/>
                  <a:ext cx="360" cy="257"/>
                </a:xfrm>
                <a:prstGeom prst="rect">
                  <a:avLst/>
                </a:prstGeom>
                <a:noFill/>
              </p:spPr>
            </p:pic>
            <p:pic>
              <p:nvPicPr>
                <p:cNvPr id="236" name="Picture 513" descr="Barn__Animals_Cow_eats_3_prv"/>
                <p:cNvPicPr>
                  <a:picLocks noChangeAspect="1" noChangeArrowheads="1" noCrop="1"/>
                </p:cNvPicPr>
                <p:nvPr/>
              </p:nvPicPr>
              <p:blipFill>
                <a:blip r:embed="rId14" cstate="print"/>
                <a:srcRect/>
                <a:stretch>
                  <a:fillRect/>
                </a:stretch>
              </p:blipFill>
              <p:spPr bwMode="auto">
                <a:xfrm>
                  <a:off x="2208" y="528"/>
                  <a:ext cx="360" cy="257"/>
                </a:xfrm>
                <a:prstGeom prst="rect">
                  <a:avLst/>
                </a:prstGeom>
                <a:noFill/>
              </p:spPr>
            </p:pic>
            <p:pic>
              <p:nvPicPr>
                <p:cNvPr id="237" name="Picture 514" descr="Barn__Animals_Cow_eats_3_prv"/>
                <p:cNvPicPr>
                  <a:picLocks noChangeAspect="1" noChangeArrowheads="1" noCrop="1"/>
                </p:cNvPicPr>
                <p:nvPr/>
              </p:nvPicPr>
              <p:blipFill>
                <a:blip r:embed="rId14" cstate="print"/>
                <a:srcRect/>
                <a:stretch>
                  <a:fillRect/>
                </a:stretch>
              </p:blipFill>
              <p:spPr bwMode="auto">
                <a:xfrm>
                  <a:off x="3216" y="1008"/>
                  <a:ext cx="360" cy="257"/>
                </a:xfrm>
                <a:prstGeom prst="rect">
                  <a:avLst/>
                </a:prstGeom>
                <a:noFill/>
              </p:spPr>
            </p:pic>
            <p:pic>
              <p:nvPicPr>
                <p:cNvPr id="238" name="Picture 515" descr="Barn__Animals_Cow_eats_3_prv"/>
                <p:cNvPicPr>
                  <a:picLocks noChangeAspect="1" noChangeArrowheads="1" noCrop="1"/>
                </p:cNvPicPr>
                <p:nvPr/>
              </p:nvPicPr>
              <p:blipFill>
                <a:blip r:embed="rId14" cstate="print"/>
                <a:srcRect/>
                <a:stretch>
                  <a:fillRect/>
                </a:stretch>
              </p:blipFill>
              <p:spPr bwMode="auto">
                <a:xfrm>
                  <a:off x="4368" y="1440"/>
                  <a:ext cx="360" cy="257"/>
                </a:xfrm>
                <a:prstGeom prst="rect">
                  <a:avLst/>
                </a:prstGeom>
                <a:noFill/>
              </p:spPr>
            </p:pic>
            <p:pic>
              <p:nvPicPr>
                <p:cNvPr id="239" name="Picture 516" descr="Barn__Animals_Cow_eats_3_prv"/>
                <p:cNvPicPr>
                  <a:picLocks noChangeAspect="1" noChangeArrowheads="1" noCrop="1"/>
                </p:cNvPicPr>
                <p:nvPr/>
              </p:nvPicPr>
              <p:blipFill>
                <a:blip r:embed="rId14" cstate="print"/>
                <a:srcRect/>
                <a:stretch>
                  <a:fillRect/>
                </a:stretch>
              </p:blipFill>
              <p:spPr bwMode="auto">
                <a:xfrm>
                  <a:off x="3168" y="480"/>
                  <a:ext cx="360" cy="257"/>
                </a:xfrm>
                <a:prstGeom prst="rect">
                  <a:avLst/>
                </a:prstGeom>
                <a:noFill/>
              </p:spPr>
            </p:pic>
            <p:pic>
              <p:nvPicPr>
                <p:cNvPr id="240" name="Picture 517" descr="Barn__Animals_Cow_eats_3_prv"/>
                <p:cNvPicPr>
                  <a:picLocks noChangeAspect="1" noChangeArrowheads="1" noCrop="1"/>
                </p:cNvPicPr>
                <p:nvPr/>
              </p:nvPicPr>
              <p:blipFill>
                <a:blip r:embed="rId14" cstate="print"/>
                <a:srcRect/>
                <a:stretch>
                  <a:fillRect/>
                </a:stretch>
              </p:blipFill>
              <p:spPr bwMode="auto">
                <a:xfrm>
                  <a:off x="3936" y="1248"/>
                  <a:ext cx="360" cy="257"/>
                </a:xfrm>
                <a:prstGeom prst="rect">
                  <a:avLst/>
                </a:prstGeom>
                <a:noFill/>
              </p:spPr>
            </p:pic>
            <p:pic>
              <p:nvPicPr>
                <p:cNvPr id="241" name="Picture 518" descr="Barn__Animals_Cow_eats_3_prv"/>
                <p:cNvPicPr>
                  <a:picLocks noChangeAspect="1" noChangeArrowheads="1" noCrop="1"/>
                </p:cNvPicPr>
                <p:nvPr/>
              </p:nvPicPr>
              <p:blipFill>
                <a:blip r:embed="rId14" cstate="print"/>
                <a:srcRect/>
                <a:stretch>
                  <a:fillRect/>
                </a:stretch>
              </p:blipFill>
              <p:spPr bwMode="auto">
                <a:xfrm>
                  <a:off x="4080" y="1008"/>
                  <a:ext cx="360" cy="257"/>
                </a:xfrm>
                <a:prstGeom prst="rect">
                  <a:avLst/>
                </a:prstGeom>
                <a:noFill/>
              </p:spPr>
            </p:pic>
            <p:pic>
              <p:nvPicPr>
                <p:cNvPr id="242" name="Picture 519" descr="Barn__Animals_Cow_eats_3_prv"/>
                <p:cNvPicPr>
                  <a:picLocks noChangeAspect="1" noChangeArrowheads="1" noCrop="1"/>
                </p:cNvPicPr>
                <p:nvPr/>
              </p:nvPicPr>
              <p:blipFill>
                <a:blip r:embed="rId14" cstate="print"/>
                <a:srcRect/>
                <a:stretch>
                  <a:fillRect/>
                </a:stretch>
              </p:blipFill>
              <p:spPr bwMode="auto">
                <a:xfrm>
                  <a:off x="3408" y="768"/>
                  <a:ext cx="360" cy="257"/>
                </a:xfrm>
                <a:prstGeom prst="rect">
                  <a:avLst/>
                </a:prstGeom>
                <a:noFill/>
              </p:spPr>
            </p:pic>
            <p:pic>
              <p:nvPicPr>
                <p:cNvPr id="243" name="Picture 520" descr="Barn__Animals_Cow_eats_3_prv"/>
                <p:cNvPicPr>
                  <a:picLocks noChangeAspect="1" noChangeArrowheads="1" noCrop="1"/>
                </p:cNvPicPr>
                <p:nvPr/>
              </p:nvPicPr>
              <p:blipFill>
                <a:blip r:embed="rId14" cstate="print"/>
                <a:srcRect/>
                <a:stretch>
                  <a:fillRect/>
                </a:stretch>
              </p:blipFill>
              <p:spPr bwMode="auto">
                <a:xfrm>
                  <a:off x="2544" y="816"/>
                  <a:ext cx="360" cy="257"/>
                </a:xfrm>
                <a:prstGeom prst="rect">
                  <a:avLst/>
                </a:prstGeom>
                <a:noFill/>
              </p:spPr>
            </p:pic>
            <p:sp>
              <p:nvSpPr>
                <p:cNvPr id="244" name="Text Box 521"/>
                <p:cNvSpPr txBox="1">
                  <a:spLocks noChangeArrowheads="1"/>
                </p:cNvSpPr>
                <p:nvPr/>
              </p:nvSpPr>
              <p:spPr bwMode="auto">
                <a:xfrm>
                  <a:off x="2352" y="528"/>
                  <a:ext cx="325"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a:t>
                  </a:r>
                </a:p>
              </p:txBody>
            </p:sp>
            <p:sp>
              <p:nvSpPr>
                <p:cNvPr id="245" name="Text Box 522"/>
                <p:cNvSpPr txBox="1">
                  <a:spLocks noChangeArrowheads="1"/>
                </p:cNvSpPr>
                <p:nvPr/>
              </p:nvSpPr>
              <p:spPr bwMode="auto">
                <a:xfrm>
                  <a:off x="2496" y="384"/>
                  <a:ext cx="192" cy="337"/>
                </a:xfrm>
                <a:prstGeom prst="rect">
                  <a:avLst/>
                </a:prstGeom>
                <a:noFill/>
                <a:ln w="9525">
                  <a:noFill/>
                  <a:miter lim="800000"/>
                  <a:headEnd/>
                  <a:tailEnd/>
                </a:ln>
                <a:effectLst/>
              </p:spPr>
              <p:txBody>
                <a:bodyPr>
                  <a:spAutoFit/>
                </a:bodyPr>
                <a:lstStyle/>
                <a:p>
                  <a:pPr eaLnBrk="0" hangingPunct="0"/>
                  <a:r>
                    <a:rPr lang="en-US" b="1">
                      <a:solidFill>
                        <a:srgbClr val="BE0AA9"/>
                      </a:solidFill>
                      <a:latin typeface="Arial Unicode MS" pitchFamily="34" charset="-128"/>
                    </a:rPr>
                    <a:t>2</a:t>
                  </a:r>
                </a:p>
              </p:txBody>
            </p:sp>
            <p:sp>
              <p:nvSpPr>
                <p:cNvPr id="246" name="Text Box 523"/>
                <p:cNvSpPr txBox="1">
                  <a:spLocks noChangeArrowheads="1"/>
                </p:cNvSpPr>
                <p:nvPr/>
              </p:nvSpPr>
              <p:spPr bwMode="auto">
                <a:xfrm>
                  <a:off x="2688" y="193"/>
                  <a:ext cx="325"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3</a:t>
                  </a:r>
                </a:p>
              </p:txBody>
            </p:sp>
            <p:sp>
              <p:nvSpPr>
                <p:cNvPr id="247" name="Text Box 524"/>
                <p:cNvSpPr txBox="1">
                  <a:spLocks noChangeArrowheads="1"/>
                </p:cNvSpPr>
                <p:nvPr/>
              </p:nvSpPr>
              <p:spPr bwMode="auto">
                <a:xfrm>
                  <a:off x="3066" y="192"/>
                  <a:ext cx="325" cy="336"/>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4</a:t>
                  </a:r>
                </a:p>
              </p:txBody>
            </p:sp>
            <p:sp>
              <p:nvSpPr>
                <p:cNvPr id="248" name="Text Box 525"/>
                <p:cNvSpPr txBox="1">
                  <a:spLocks noChangeArrowheads="1"/>
                </p:cNvSpPr>
                <p:nvPr/>
              </p:nvSpPr>
              <p:spPr bwMode="auto">
                <a:xfrm>
                  <a:off x="2922" y="432"/>
                  <a:ext cx="325"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5</a:t>
                  </a:r>
                </a:p>
              </p:txBody>
            </p:sp>
            <p:sp>
              <p:nvSpPr>
                <p:cNvPr id="249" name="Text Box 526"/>
                <p:cNvSpPr txBox="1">
                  <a:spLocks noChangeArrowheads="1"/>
                </p:cNvSpPr>
                <p:nvPr/>
              </p:nvSpPr>
              <p:spPr bwMode="auto">
                <a:xfrm>
                  <a:off x="2670" y="577"/>
                  <a:ext cx="325" cy="336"/>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6</a:t>
                  </a:r>
                </a:p>
              </p:txBody>
            </p:sp>
            <p:sp>
              <p:nvSpPr>
                <p:cNvPr id="250" name="Text Box 527"/>
                <p:cNvSpPr txBox="1">
                  <a:spLocks noChangeArrowheads="1"/>
                </p:cNvSpPr>
                <p:nvPr/>
              </p:nvSpPr>
              <p:spPr bwMode="auto">
                <a:xfrm>
                  <a:off x="2647" y="864"/>
                  <a:ext cx="325" cy="336"/>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7</a:t>
                  </a:r>
                </a:p>
              </p:txBody>
            </p:sp>
            <p:sp>
              <p:nvSpPr>
                <p:cNvPr id="251" name="Text Box 528"/>
                <p:cNvSpPr txBox="1">
                  <a:spLocks noChangeArrowheads="1"/>
                </p:cNvSpPr>
                <p:nvPr/>
              </p:nvSpPr>
              <p:spPr bwMode="auto">
                <a:xfrm>
                  <a:off x="2962" y="1009"/>
                  <a:ext cx="325"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8</a:t>
                  </a:r>
                </a:p>
              </p:txBody>
            </p:sp>
            <p:sp>
              <p:nvSpPr>
                <p:cNvPr id="252" name="Text Box 529"/>
                <p:cNvSpPr txBox="1">
                  <a:spLocks noChangeArrowheads="1"/>
                </p:cNvSpPr>
                <p:nvPr/>
              </p:nvSpPr>
              <p:spPr bwMode="auto">
                <a:xfrm>
                  <a:off x="3061" y="721"/>
                  <a:ext cx="325" cy="336"/>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9</a:t>
                  </a:r>
                </a:p>
              </p:txBody>
            </p:sp>
            <p:sp>
              <p:nvSpPr>
                <p:cNvPr id="253" name="Text Box 530"/>
                <p:cNvSpPr txBox="1">
                  <a:spLocks noChangeArrowheads="1"/>
                </p:cNvSpPr>
                <p:nvPr/>
              </p:nvSpPr>
              <p:spPr bwMode="auto">
                <a:xfrm>
                  <a:off x="3207" y="480"/>
                  <a:ext cx="457"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10</a:t>
                  </a:r>
                </a:p>
              </p:txBody>
            </p:sp>
            <p:sp>
              <p:nvSpPr>
                <p:cNvPr id="254" name="Text Box 531"/>
                <p:cNvSpPr txBox="1">
                  <a:spLocks noChangeArrowheads="1"/>
                </p:cNvSpPr>
                <p:nvPr/>
              </p:nvSpPr>
              <p:spPr bwMode="auto">
                <a:xfrm>
                  <a:off x="3638" y="528"/>
                  <a:ext cx="457"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11</a:t>
                  </a:r>
                </a:p>
              </p:txBody>
            </p:sp>
            <p:sp>
              <p:nvSpPr>
                <p:cNvPr id="255" name="Text Box 532"/>
                <p:cNvSpPr txBox="1">
                  <a:spLocks noChangeArrowheads="1"/>
                </p:cNvSpPr>
                <p:nvPr/>
              </p:nvSpPr>
              <p:spPr bwMode="auto">
                <a:xfrm>
                  <a:off x="3504" y="769"/>
                  <a:ext cx="457" cy="336"/>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12</a:t>
                  </a:r>
                </a:p>
              </p:txBody>
            </p:sp>
            <p:sp>
              <p:nvSpPr>
                <p:cNvPr id="256" name="Text Box 533"/>
                <p:cNvSpPr txBox="1">
                  <a:spLocks noChangeArrowheads="1"/>
                </p:cNvSpPr>
                <p:nvPr/>
              </p:nvSpPr>
              <p:spPr bwMode="auto">
                <a:xfrm>
                  <a:off x="3260" y="1009"/>
                  <a:ext cx="457"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13</a:t>
                  </a:r>
                </a:p>
              </p:txBody>
            </p:sp>
            <p:sp>
              <p:nvSpPr>
                <p:cNvPr id="257" name="Text Box 534"/>
                <p:cNvSpPr txBox="1">
                  <a:spLocks noChangeArrowheads="1"/>
                </p:cNvSpPr>
                <p:nvPr/>
              </p:nvSpPr>
              <p:spPr bwMode="auto">
                <a:xfrm>
                  <a:off x="3504" y="1298"/>
                  <a:ext cx="457" cy="336"/>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14</a:t>
                  </a:r>
                </a:p>
              </p:txBody>
            </p:sp>
            <p:sp>
              <p:nvSpPr>
                <p:cNvPr id="258" name="Text Box 535"/>
                <p:cNvSpPr txBox="1">
                  <a:spLocks noChangeArrowheads="1"/>
                </p:cNvSpPr>
                <p:nvPr/>
              </p:nvSpPr>
              <p:spPr bwMode="auto">
                <a:xfrm>
                  <a:off x="3600" y="1059"/>
                  <a:ext cx="457" cy="336"/>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15</a:t>
                  </a:r>
                </a:p>
              </p:txBody>
            </p:sp>
            <p:sp>
              <p:nvSpPr>
                <p:cNvPr id="259" name="Text Box 536"/>
                <p:cNvSpPr txBox="1">
                  <a:spLocks noChangeArrowheads="1"/>
                </p:cNvSpPr>
                <p:nvPr/>
              </p:nvSpPr>
              <p:spPr bwMode="auto">
                <a:xfrm>
                  <a:off x="3924" y="769"/>
                  <a:ext cx="458" cy="336"/>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16</a:t>
                  </a:r>
                </a:p>
              </p:txBody>
            </p:sp>
            <p:sp>
              <p:nvSpPr>
                <p:cNvPr id="260" name="Text Box 537"/>
                <p:cNvSpPr txBox="1">
                  <a:spLocks noChangeArrowheads="1"/>
                </p:cNvSpPr>
                <p:nvPr/>
              </p:nvSpPr>
              <p:spPr bwMode="auto">
                <a:xfrm>
                  <a:off x="4176" y="1016"/>
                  <a:ext cx="457"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17</a:t>
                  </a:r>
                </a:p>
              </p:txBody>
            </p:sp>
            <p:sp>
              <p:nvSpPr>
                <p:cNvPr id="261" name="Text Box 538"/>
                <p:cNvSpPr txBox="1">
                  <a:spLocks noChangeArrowheads="1"/>
                </p:cNvSpPr>
                <p:nvPr/>
              </p:nvSpPr>
              <p:spPr bwMode="auto">
                <a:xfrm>
                  <a:off x="4070" y="1258"/>
                  <a:ext cx="457"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18</a:t>
                  </a:r>
                </a:p>
              </p:txBody>
            </p:sp>
            <p:sp>
              <p:nvSpPr>
                <p:cNvPr id="262" name="Text Box 539"/>
                <p:cNvSpPr txBox="1">
                  <a:spLocks noChangeArrowheads="1"/>
                </p:cNvSpPr>
                <p:nvPr/>
              </p:nvSpPr>
              <p:spPr bwMode="auto">
                <a:xfrm>
                  <a:off x="4411" y="1212"/>
                  <a:ext cx="458" cy="336"/>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19</a:t>
                  </a:r>
                </a:p>
              </p:txBody>
            </p:sp>
            <p:sp>
              <p:nvSpPr>
                <p:cNvPr id="263" name="Text Box 540"/>
                <p:cNvSpPr txBox="1">
                  <a:spLocks noChangeArrowheads="1"/>
                </p:cNvSpPr>
                <p:nvPr/>
              </p:nvSpPr>
              <p:spPr bwMode="auto">
                <a:xfrm>
                  <a:off x="4420" y="1450"/>
                  <a:ext cx="457" cy="337"/>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20</a:t>
                  </a:r>
                </a:p>
              </p:txBody>
            </p:sp>
          </p:grpSp>
        </p:grpSp>
        <p:pic>
          <p:nvPicPr>
            <p:cNvPr id="203" name="Picture 541" descr="Barn__Animals_Cow_eats_3_prv"/>
            <p:cNvPicPr>
              <a:picLocks noChangeAspect="1" noChangeArrowheads="1" noCrop="1"/>
            </p:cNvPicPr>
            <p:nvPr/>
          </p:nvPicPr>
          <p:blipFill>
            <a:blip r:embed="rId15" cstate="print"/>
            <a:srcRect/>
            <a:stretch>
              <a:fillRect/>
            </a:stretch>
          </p:blipFill>
          <p:spPr bwMode="auto">
            <a:xfrm>
              <a:off x="3121" y="2064"/>
              <a:ext cx="298" cy="205"/>
            </a:xfrm>
            <a:prstGeom prst="rect">
              <a:avLst/>
            </a:prstGeom>
            <a:noFill/>
          </p:spPr>
        </p:pic>
        <p:pic>
          <p:nvPicPr>
            <p:cNvPr id="204" name="Picture 542" descr="Barn__Animals_Cow_eats_3_prv"/>
            <p:cNvPicPr>
              <a:picLocks noChangeAspect="1" noChangeArrowheads="1" noCrop="1"/>
            </p:cNvPicPr>
            <p:nvPr/>
          </p:nvPicPr>
          <p:blipFill>
            <a:blip r:embed="rId15" cstate="print"/>
            <a:srcRect/>
            <a:stretch>
              <a:fillRect/>
            </a:stretch>
          </p:blipFill>
          <p:spPr bwMode="auto">
            <a:xfrm>
              <a:off x="2511" y="1872"/>
              <a:ext cx="299" cy="205"/>
            </a:xfrm>
            <a:prstGeom prst="rect">
              <a:avLst/>
            </a:prstGeom>
            <a:noFill/>
          </p:spPr>
        </p:pic>
        <p:pic>
          <p:nvPicPr>
            <p:cNvPr id="205" name="Picture 543" descr="Barn__Animals_Cow_eats_3_prv"/>
            <p:cNvPicPr>
              <a:picLocks noChangeAspect="1" noChangeArrowheads="1" noCrop="1"/>
            </p:cNvPicPr>
            <p:nvPr/>
          </p:nvPicPr>
          <p:blipFill>
            <a:blip r:embed="rId15" cstate="print"/>
            <a:srcRect/>
            <a:stretch>
              <a:fillRect/>
            </a:stretch>
          </p:blipFill>
          <p:spPr bwMode="auto">
            <a:xfrm>
              <a:off x="2193" y="1872"/>
              <a:ext cx="299" cy="205"/>
            </a:xfrm>
            <a:prstGeom prst="rect">
              <a:avLst/>
            </a:prstGeom>
            <a:noFill/>
          </p:spPr>
        </p:pic>
        <p:pic>
          <p:nvPicPr>
            <p:cNvPr id="206" name="Picture 544" descr="Barn__Animals_Cow_eats_3_prv"/>
            <p:cNvPicPr>
              <a:picLocks noChangeAspect="1" noChangeArrowheads="1" noCrop="1"/>
            </p:cNvPicPr>
            <p:nvPr/>
          </p:nvPicPr>
          <p:blipFill>
            <a:blip r:embed="rId15" cstate="print"/>
            <a:srcRect/>
            <a:stretch>
              <a:fillRect/>
            </a:stretch>
          </p:blipFill>
          <p:spPr bwMode="auto">
            <a:xfrm>
              <a:off x="2193" y="2178"/>
              <a:ext cx="299" cy="205"/>
            </a:xfrm>
            <a:prstGeom prst="rect">
              <a:avLst/>
            </a:prstGeom>
            <a:noFill/>
          </p:spPr>
        </p:pic>
        <p:pic>
          <p:nvPicPr>
            <p:cNvPr id="207" name="Picture 545" descr="Barn__Animals_Cow_eats_3_prv"/>
            <p:cNvPicPr>
              <a:picLocks noChangeAspect="1" noChangeArrowheads="1" noCrop="1"/>
            </p:cNvPicPr>
            <p:nvPr/>
          </p:nvPicPr>
          <p:blipFill>
            <a:blip r:embed="rId15" cstate="print"/>
            <a:srcRect/>
            <a:stretch>
              <a:fillRect/>
            </a:stretch>
          </p:blipFill>
          <p:spPr bwMode="auto">
            <a:xfrm>
              <a:off x="2392" y="2063"/>
              <a:ext cx="298" cy="205"/>
            </a:xfrm>
            <a:prstGeom prst="rect">
              <a:avLst/>
            </a:prstGeom>
            <a:noFill/>
          </p:spPr>
        </p:pic>
        <p:pic>
          <p:nvPicPr>
            <p:cNvPr id="208" name="Picture 546" descr="Barn__Animals_Cow_eats_3_prv"/>
            <p:cNvPicPr>
              <a:picLocks noChangeAspect="1" noChangeArrowheads="1" noCrop="1"/>
            </p:cNvPicPr>
            <p:nvPr/>
          </p:nvPicPr>
          <p:blipFill>
            <a:blip r:embed="rId15" cstate="print"/>
            <a:srcRect/>
            <a:stretch>
              <a:fillRect/>
            </a:stretch>
          </p:blipFill>
          <p:spPr bwMode="auto">
            <a:xfrm>
              <a:off x="1860" y="1776"/>
              <a:ext cx="299" cy="205"/>
            </a:xfrm>
            <a:prstGeom prst="rect">
              <a:avLst/>
            </a:prstGeom>
            <a:noFill/>
          </p:spPr>
        </p:pic>
        <p:pic>
          <p:nvPicPr>
            <p:cNvPr id="209" name="Picture 547" descr="Barn__Animals_Cow_eats_3_prv"/>
            <p:cNvPicPr>
              <a:picLocks noChangeAspect="1" noChangeArrowheads="1" noCrop="1"/>
            </p:cNvPicPr>
            <p:nvPr/>
          </p:nvPicPr>
          <p:blipFill>
            <a:blip r:embed="rId15" cstate="print"/>
            <a:srcRect/>
            <a:stretch>
              <a:fillRect/>
            </a:stretch>
          </p:blipFill>
          <p:spPr bwMode="auto">
            <a:xfrm>
              <a:off x="2112" y="2016"/>
              <a:ext cx="298" cy="205"/>
            </a:xfrm>
            <a:prstGeom prst="rect">
              <a:avLst/>
            </a:prstGeom>
            <a:noFill/>
          </p:spPr>
        </p:pic>
        <p:pic>
          <p:nvPicPr>
            <p:cNvPr id="210" name="Picture 548" descr="Barn__Animals_Cow_eats_3_prv"/>
            <p:cNvPicPr>
              <a:picLocks noChangeAspect="1" noChangeArrowheads="1" noCrop="1"/>
            </p:cNvPicPr>
            <p:nvPr/>
          </p:nvPicPr>
          <p:blipFill>
            <a:blip r:embed="rId15" cstate="print"/>
            <a:srcRect/>
            <a:stretch>
              <a:fillRect/>
            </a:stretch>
          </p:blipFill>
          <p:spPr bwMode="auto">
            <a:xfrm>
              <a:off x="2671" y="2102"/>
              <a:ext cx="298" cy="204"/>
            </a:xfrm>
            <a:prstGeom prst="rect">
              <a:avLst/>
            </a:prstGeom>
            <a:noFill/>
          </p:spPr>
        </p:pic>
        <p:pic>
          <p:nvPicPr>
            <p:cNvPr id="211" name="Picture 549" descr="Barn__Animals_Cow_eats_3_prv"/>
            <p:cNvPicPr>
              <a:picLocks noChangeAspect="1" noChangeArrowheads="1" noCrop="1"/>
            </p:cNvPicPr>
            <p:nvPr/>
          </p:nvPicPr>
          <p:blipFill>
            <a:blip r:embed="rId15" cstate="print"/>
            <a:srcRect/>
            <a:stretch>
              <a:fillRect/>
            </a:stretch>
          </p:blipFill>
          <p:spPr bwMode="auto">
            <a:xfrm>
              <a:off x="2908" y="2064"/>
              <a:ext cx="299" cy="205"/>
            </a:xfrm>
            <a:prstGeom prst="rect">
              <a:avLst/>
            </a:prstGeom>
            <a:noFill/>
          </p:spPr>
        </p:pic>
        <p:pic>
          <p:nvPicPr>
            <p:cNvPr id="212" name="Picture 550" descr="Barn__Animals_Cow_eats_3_prv"/>
            <p:cNvPicPr>
              <a:picLocks noChangeAspect="1" noChangeArrowheads="1" noCrop="1"/>
            </p:cNvPicPr>
            <p:nvPr/>
          </p:nvPicPr>
          <p:blipFill>
            <a:blip r:embed="rId15" cstate="print"/>
            <a:srcRect/>
            <a:stretch>
              <a:fillRect/>
            </a:stretch>
          </p:blipFill>
          <p:spPr bwMode="auto">
            <a:xfrm>
              <a:off x="2950" y="1602"/>
              <a:ext cx="299" cy="205"/>
            </a:xfrm>
            <a:prstGeom prst="rect">
              <a:avLst/>
            </a:prstGeom>
            <a:noFill/>
          </p:spPr>
        </p:pic>
        <p:sp>
          <p:nvSpPr>
            <p:cNvPr id="213" name="Text Box 551"/>
            <p:cNvSpPr txBox="1">
              <a:spLocks noChangeArrowheads="1"/>
            </p:cNvSpPr>
            <p:nvPr/>
          </p:nvSpPr>
          <p:spPr bwMode="auto">
            <a:xfrm>
              <a:off x="2172" y="2016"/>
              <a:ext cx="379" cy="269"/>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21</a:t>
              </a:r>
            </a:p>
          </p:txBody>
        </p:sp>
        <p:sp>
          <p:nvSpPr>
            <p:cNvPr id="214" name="Text Box 552"/>
            <p:cNvSpPr txBox="1">
              <a:spLocks noChangeArrowheads="1"/>
            </p:cNvSpPr>
            <p:nvPr/>
          </p:nvSpPr>
          <p:spPr bwMode="auto">
            <a:xfrm>
              <a:off x="2273" y="1873"/>
              <a:ext cx="379" cy="268"/>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23</a:t>
              </a:r>
            </a:p>
          </p:txBody>
        </p:sp>
        <p:sp>
          <p:nvSpPr>
            <p:cNvPr id="215" name="Text Box 553"/>
            <p:cNvSpPr txBox="1">
              <a:spLocks noChangeArrowheads="1"/>
            </p:cNvSpPr>
            <p:nvPr/>
          </p:nvSpPr>
          <p:spPr bwMode="auto">
            <a:xfrm>
              <a:off x="2588" y="1871"/>
              <a:ext cx="379" cy="268"/>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24</a:t>
              </a:r>
            </a:p>
          </p:txBody>
        </p:sp>
        <p:sp>
          <p:nvSpPr>
            <p:cNvPr id="216" name="Text Box 554"/>
            <p:cNvSpPr txBox="1">
              <a:spLocks noChangeArrowheads="1"/>
            </p:cNvSpPr>
            <p:nvPr/>
          </p:nvSpPr>
          <p:spPr bwMode="auto">
            <a:xfrm>
              <a:off x="2467" y="2064"/>
              <a:ext cx="379" cy="268"/>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25</a:t>
              </a:r>
            </a:p>
          </p:txBody>
        </p:sp>
        <p:sp>
          <p:nvSpPr>
            <p:cNvPr id="217" name="Text Box 555"/>
            <p:cNvSpPr txBox="1">
              <a:spLocks noChangeArrowheads="1"/>
            </p:cNvSpPr>
            <p:nvPr/>
          </p:nvSpPr>
          <p:spPr bwMode="auto">
            <a:xfrm>
              <a:off x="2259" y="2179"/>
              <a:ext cx="379" cy="268"/>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26</a:t>
              </a:r>
            </a:p>
          </p:txBody>
        </p:sp>
        <p:sp>
          <p:nvSpPr>
            <p:cNvPr id="218" name="Text Box 556"/>
            <p:cNvSpPr txBox="1">
              <a:spLocks noChangeArrowheads="1"/>
            </p:cNvSpPr>
            <p:nvPr/>
          </p:nvSpPr>
          <p:spPr bwMode="auto">
            <a:xfrm>
              <a:off x="3037" y="1641"/>
              <a:ext cx="379" cy="268"/>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27</a:t>
              </a:r>
            </a:p>
          </p:txBody>
        </p:sp>
        <p:sp>
          <p:nvSpPr>
            <p:cNvPr id="219" name="Text Box 557"/>
            <p:cNvSpPr txBox="1">
              <a:spLocks noChangeArrowheads="1"/>
            </p:cNvSpPr>
            <p:nvPr/>
          </p:nvSpPr>
          <p:spPr bwMode="auto">
            <a:xfrm>
              <a:off x="3227" y="2065"/>
              <a:ext cx="379" cy="268"/>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28</a:t>
              </a:r>
            </a:p>
          </p:txBody>
        </p:sp>
        <p:sp>
          <p:nvSpPr>
            <p:cNvPr id="220" name="Text Box 558"/>
            <p:cNvSpPr txBox="1">
              <a:spLocks noChangeArrowheads="1"/>
            </p:cNvSpPr>
            <p:nvPr/>
          </p:nvSpPr>
          <p:spPr bwMode="auto">
            <a:xfrm>
              <a:off x="1933" y="1778"/>
              <a:ext cx="379" cy="268"/>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29</a:t>
              </a:r>
            </a:p>
          </p:txBody>
        </p:sp>
        <p:sp>
          <p:nvSpPr>
            <p:cNvPr id="221" name="Text Box 559"/>
            <p:cNvSpPr txBox="1">
              <a:spLocks noChangeArrowheads="1"/>
            </p:cNvSpPr>
            <p:nvPr/>
          </p:nvSpPr>
          <p:spPr bwMode="auto">
            <a:xfrm>
              <a:off x="2703" y="2102"/>
              <a:ext cx="379" cy="269"/>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30</a:t>
              </a:r>
            </a:p>
          </p:txBody>
        </p:sp>
        <p:sp>
          <p:nvSpPr>
            <p:cNvPr id="222" name="Text Box 560"/>
            <p:cNvSpPr txBox="1">
              <a:spLocks noChangeArrowheads="1"/>
            </p:cNvSpPr>
            <p:nvPr/>
          </p:nvSpPr>
          <p:spPr bwMode="auto">
            <a:xfrm>
              <a:off x="2989" y="2065"/>
              <a:ext cx="378" cy="268"/>
            </a:xfrm>
            <a:prstGeom prst="rect">
              <a:avLst/>
            </a:prstGeom>
            <a:noFill/>
            <a:ln w="9525">
              <a:noFill/>
              <a:miter lim="800000"/>
              <a:headEnd/>
              <a:tailEnd/>
            </a:ln>
            <a:effectLst/>
          </p:spPr>
          <p:txBody>
            <a:bodyPr wrap="none">
              <a:spAutoFit/>
            </a:bodyPr>
            <a:lstStyle/>
            <a:p>
              <a:pPr eaLnBrk="0" hangingPunct="0"/>
              <a:r>
                <a:rPr lang="en-US" b="1">
                  <a:solidFill>
                    <a:srgbClr val="BE0AA9"/>
                  </a:solidFill>
                  <a:latin typeface="Arial Unicode MS" pitchFamily="34" charset="-128"/>
                </a:rPr>
                <a:t>22</a:t>
              </a:r>
            </a:p>
          </p:txBody>
        </p:sp>
      </p:grpSp>
      <p:grpSp>
        <p:nvGrpSpPr>
          <p:cNvPr id="57" name="Group 561"/>
          <p:cNvGrpSpPr>
            <a:grpSpLocks/>
          </p:cNvGrpSpPr>
          <p:nvPr/>
        </p:nvGrpSpPr>
        <p:grpSpPr bwMode="auto">
          <a:xfrm rot="-499560">
            <a:off x="3124200" y="1023918"/>
            <a:ext cx="2209800" cy="1905000"/>
            <a:chOff x="768" y="768"/>
            <a:chExt cx="1527" cy="1262"/>
          </a:xfrm>
        </p:grpSpPr>
        <p:grpSp>
          <p:nvGrpSpPr>
            <p:cNvPr id="58" name="Group 562"/>
            <p:cNvGrpSpPr>
              <a:grpSpLocks/>
            </p:cNvGrpSpPr>
            <p:nvPr/>
          </p:nvGrpSpPr>
          <p:grpSpPr bwMode="auto">
            <a:xfrm>
              <a:off x="1583" y="816"/>
              <a:ext cx="328" cy="350"/>
              <a:chOff x="1631" y="2448"/>
              <a:chExt cx="328" cy="350"/>
            </a:xfrm>
          </p:grpSpPr>
          <p:pic>
            <p:nvPicPr>
              <p:cNvPr id="332" name="Picture 563" descr="Barn__Animals_Cow_winks_prv"/>
              <p:cNvPicPr>
                <a:picLocks noChangeAspect="1" noChangeArrowheads="1" noCrop="1"/>
              </p:cNvPicPr>
              <p:nvPr/>
            </p:nvPicPr>
            <p:blipFill>
              <a:blip r:embed="rId7" cstate="print"/>
              <a:srcRect/>
              <a:stretch>
                <a:fillRect/>
              </a:stretch>
            </p:blipFill>
            <p:spPr bwMode="auto">
              <a:xfrm>
                <a:off x="1632" y="2448"/>
                <a:ext cx="327" cy="350"/>
              </a:xfrm>
              <a:prstGeom prst="rect">
                <a:avLst/>
              </a:prstGeom>
              <a:noFill/>
            </p:spPr>
          </p:pic>
          <p:sp>
            <p:nvSpPr>
              <p:cNvPr id="333" name="Text Box 564"/>
              <p:cNvSpPr txBox="1">
                <a:spLocks noChangeArrowheads="1"/>
              </p:cNvSpPr>
              <p:nvPr/>
            </p:nvSpPr>
            <p:spPr bwMode="auto">
              <a:xfrm>
                <a:off x="1631" y="2495"/>
                <a:ext cx="303" cy="244"/>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13</a:t>
                </a:r>
              </a:p>
            </p:txBody>
          </p:sp>
        </p:grpSp>
        <p:grpSp>
          <p:nvGrpSpPr>
            <p:cNvPr id="59" name="Group 565"/>
            <p:cNvGrpSpPr>
              <a:grpSpLocks/>
            </p:cNvGrpSpPr>
            <p:nvPr/>
          </p:nvGrpSpPr>
          <p:grpSpPr bwMode="auto">
            <a:xfrm>
              <a:off x="1102" y="1488"/>
              <a:ext cx="329" cy="350"/>
              <a:chOff x="766" y="2400"/>
              <a:chExt cx="329" cy="350"/>
            </a:xfrm>
          </p:grpSpPr>
          <p:pic>
            <p:nvPicPr>
              <p:cNvPr id="330" name="Picture 566" descr="Barn__Animals_Cow_winks_prv"/>
              <p:cNvPicPr>
                <a:picLocks noChangeAspect="1" noChangeArrowheads="1" noCrop="1"/>
              </p:cNvPicPr>
              <p:nvPr/>
            </p:nvPicPr>
            <p:blipFill>
              <a:blip r:embed="rId7" cstate="print"/>
              <a:srcRect/>
              <a:stretch>
                <a:fillRect/>
              </a:stretch>
            </p:blipFill>
            <p:spPr bwMode="auto">
              <a:xfrm>
                <a:off x="768" y="2400"/>
                <a:ext cx="327" cy="350"/>
              </a:xfrm>
              <a:prstGeom prst="rect">
                <a:avLst/>
              </a:prstGeom>
              <a:noFill/>
            </p:spPr>
          </p:pic>
          <p:sp>
            <p:nvSpPr>
              <p:cNvPr id="331" name="Text Box 567"/>
              <p:cNvSpPr txBox="1">
                <a:spLocks noChangeArrowheads="1"/>
              </p:cNvSpPr>
              <p:nvPr/>
            </p:nvSpPr>
            <p:spPr bwMode="auto">
              <a:xfrm>
                <a:off x="766" y="2447"/>
                <a:ext cx="304" cy="244"/>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15</a:t>
                </a:r>
              </a:p>
            </p:txBody>
          </p:sp>
        </p:grpSp>
        <p:grpSp>
          <p:nvGrpSpPr>
            <p:cNvPr id="60" name="Group 568"/>
            <p:cNvGrpSpPr>
              <a:grpSpLocks/>
            </p:cNvGrpSpPr>
            <p:nvPr/>
          </p:nvGrpSpPr>
          <p:grpSpPr bwMode="auto">
            <a:xfrm>
              <a:off x="768" y="1104"/>
              <a:ext cx="366" cy="333"/>
              <a:chOff x="240" y="2400"/>
              <a:chExt cx="366" cy="333"/>
            </a:xfrm>
          </p:grpSpPr>
          <p:pic>
            <p:nvPicPr>
              <p:cNvPr id="328" name="Picture 569" descr="Barn__Animals_Cow_winks_prv"/>
              <p:cNvPicPr>
                <a:picLocks noChangeAspect="1" noChangeArrowheads="1" noCrop="1"/>
              </p:cNvPicPr>
              <p:nvPr/>
            </p:nvPicPr>
            <p:blipFill>
              <a:blip r:embed="rId7" cstate="print"/>
              <a:srcRect/>
              <a:stretch>
                <a:fillRect/>
              </a:stretch>
            </p:blipFill>
            <p:spPr bwMode="auto">
              <a:xfrm>
                <a:off x="240" y="2400"/>
                <a:ext cx="366" cy="333"/>
              </a:xfrm>
              <a:prstGeom prst="rect">
                <a:avLst/>
              </a:prstGeom>
              <a:noFill/>
            </p:spPr>
          </p:pic>
          <p:sp>
            <p:nvSpPr>
              <p:cNvPr id="329" name="Text Box 570"/>
              <p:cNvSpPr txBox="1">
                <a:spLocks noChangeArrowheads="1"/>
              </p:cNvSpPr>
              <p:nvPr/>
            </p:nvSpPr>
            <p:spPr bwMode="auto">
              <a:xfrm>
                <a:off x="287" y="2447"/>
                <a:ext cx="303"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16</a:t>
                </a:r>
              </a:p>
            </p:txBody>
          </p:sp>
        </p:grpSp>
        <p:grpSp>
          <p:nvGrpSpPr>
            <p:cNvPr id="61" name="Group 571"/>
            <p:cNvGrpSpPr>
              <a:grpSpLocks/>
            </p:cNvGrpSpPr>
            <p:nvPr/>
          </p:nvGrpSpPr>
          <p:grpSpPr bwMode="auto">
            <a:xfrm>
              <a:off x="1823" y="1344"/>
              <a:ext cx="327" cy="349"/>
              <a:chOff x="2879" y="1680"/>
              <a:chExt cx="327" cy="349"/>
            </a:xfrm>
          </p:grpSpPr>
          <p:pic>
            <p:nvPicPr>
              <p:cNvPr id="326" name="Picture 572" descr="Barn__Animals_Cow_winks_prv"/>
              <p:cNvPicPr>
                <a:picLocks noChangeAspect="1" noChangeArrowheads="1" noCrop="1"/>
              </p:cNvPicPr>
              <p:nvPr/>
            </p:nvPicPr>
            <p:blipFill>
              <a:blip r:embed="rId7" cstate="print"/>
              <a:srcRect/>
              <a:stretch>
                <a:fillRect/>
              </a:stretch>
            </p:blipFill>
            <p:spPr bwMode="auto">
              <a:xfrm>
                <a:off x="2880" y="1680"/>
                <a:ext cx="326" cy="349"/>
              </a:xfrm>
              <a:prstGeom prst="rect">
                <a:avLst/>
              </a:prstGeom>
              <a:noFill/>
            </p:spPr>
          </p:pic>
          <p:sp>
            <p:nvSpPr>
              <p:cNvPr id="327" name="Text Box 573"/>
              <p:cNvSpPr txBox="1">
                <a:spLocks noChangeArrowheads="1"/>
              </p:cNvSpPr>
              <p:nvPr/>
            </p:nvSpPr>
            <p:spPr bwMode="auto">
              <a:xfrm>
                <a:off x="2879" y="1727"/>
                <a:ext cx="303"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19</a:t>
                </a:r>
              </a:p>
            </p:txBody>
          </p:sp>
        </p:grpSp>
        <p:grpSp>
          <p:nvGrpSpPr>
            <p:cNvPr id="96" name="Group 574"/>
            <p:cNvGrpSpPr>
              <a:grpSpLocks/>
            </p:cNvGrpSpPr>
            <p:nvPr/>
          </p:nvGrpSpPr>
          <p:grpSpPr bwMode="auto">
            <a:xfrm>
              <a:off x="824" y="1344"/>
              <a:ext cx="328" cy="350"/>
              <a:chOff x="2735" y="2112"/>
              <a:chExt cx="328" cy="350"/>
            </a:xfrm>
          </p:grpSpPr>
          <p:pic>
            <p:nvPicPr>
              <p:cNvPr id="324" name="Picture 575" descr="Barn__Animals_Cow_winks_prv"/>
              <p:cNvPicPr>
                <a:picLocks noChangeAspect="1" noChangeArrowheads="1" noCrop="1"/>
              </p:cNvPicPr>
              <p:nvPr/>
            </p:nvPicPr>
            <p:blipFill>
              <a:blip r:embed="rId7" cstate="print"/>
              <a:srcRect/>
              <a:stretch>
                <a:fillRect/>
              </a:stretch>
            </p:blipFill>
            <p:spPr bwMode="auto">
              <a:xfrm>
                <a:off x="2736" y="2112"/>
                <a:ext cx="327" cy="350"/>
              </a:xfrm>
              <a:prstGeom prst="rect">
                <a:avLst/>
              </a:prstGeom>
              <a:noFill/>
            </p:spPr>
          </p:pic>
          <p:sp>
            <p:nvSpPr>
              <p:cNvPr id="325" name="Text Box 576"/>
              <p:cNvSpPr txBox="1">
                <a:spLocks noChangeArrowheads="1"/>
              </p:cNvSpPr>
              <p:nvPr/>
            </p:nvSpPr>
            <p:spPr bwMode="auto">
              <a:xfrm>
                <a:off x="2735" y="2159"/>
                <a:ext cx="215"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grpSp>
        <p:grpSp>
          <p:nvGrpSpPr>
            <p:cNvPr id="149" name="Group 577"/>
            <p:cNvGrpSpPr>
              <a:grpSpLocks/>
            </p:cNvGrpSpPr>
            <p:nvPr/>
          </p:nvGrpSpPr>
          <p:grpSpPr bwMode="auto">
            <a:xfrm>
              <a:off x="1246" y="1296"/>
              <a:ext cx="329" cy="350"/>
              <a:chOff x="2302" y="1152"/>
              <a:chExt cx="329" cy="350"/>
            </a:xfrm>
          </p:grpSpPr>
          <p:pic>
            <p:nvPicPr>
              <p:cNvPr id="322" name="Picture 578" descr="Barn__Animals_Cow_winks_prv"/>
              <p:cNvPicPr>
                <a:picLocks noChangeAspect="1" noChangeArrowheads="1" noCrop="1"/>
              </p:cNvPicPr>
              <p:nvPr/>
            </p:nvPicPr>
            <p:blipFill>
              <a:blip r:embed="rId7" cstate="print"/>
              <a:srcRect/>
              <a:stretch>
                <a:fillRect/>
              </a:stretch>
            </p:blipFill>
            <p:spPr bwMode="auto">
              <a:xfrm>
                <a:off x="2304" y="1152"/>
                <a:ext cx="327" cy="350"/>
              </a:xfrm>
              <a:prstGeom prst="rect">
                <a:avLst/>
              </a:prstGeom>
              <a:noFill/>
            </p:spPr>
          </p:pic>
          <p:sp>
            <p:nvSpPr>
              <p:cNvPr id="323" name="Text Box 579"/>
              <p:cNvSpPr txBox="1">
                <a:spLocks noChangeArrowheads="1"/>
              </p:cNvSpPr>
              <p:nvPr/>
            </p:nvSpPr>
            <p:spPr bwMode="auto">
              <a:xfrm>
                <a:off x="2302" y="1152"/>
                <a:ext cx="215"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a:t>
                </a:r>
              </a:p>
            </p:txBody>
          </p:sp>
        </p:grpSp>
        <p:grpSp>
          <p:nvGrpSpPr>
            <p:cNvPr id="152" name="Group 580"/>
            <p:cNvGrpSpPr>
              <a:grpSpLocks/>
            </p:cNvGrpSpPr>
            <p:nvPr/>
          </p:nvGrpSpPr>
          <p:grpSpPr bwMode="auto">
            <a:xfrm>
              <a:off x="1776" y="1104"/>
              <a:ext cx="327" cy="350"/>
              <a:chOff x="2928" y="2832"/>
              <a:chExt cx="327" cy="350"/>
            </a:xfrm>
          </p:grpSpPr>
          <p:pic>
            <p:nvPicPr>
              <p:cNvPr id="320" name="Picture 581" descr="Barn__Animals_Cow_winks_prv"/>
              <p:cNvPicPr>
                <a:picLocks noChangeAspect="1" noChangeArrowheads="1" noCrop="1"/>
              </p:cNvPicPr>
              <p:nvPr/>
            </p:nvPicPr>
            <p:blipFill>
              <a:blip r:embed="rId7" cstate="print"/>
              <a:srcRect/>
              <a:stretch>
                <a:fillRect/>
              </a:stretch>
            </p:blipFill>
            <p:spPr bwMode="auto">
              <a:xfrm>
                <a:off x="2928" y="2832"/>
                <a:ext cx="327" cy="350"/>
              </a:xfrm>
              <a:prstGeom prst="rect">
                <a:avLst/>
              </a:prstGeom>
              <a:noFill/>
            </p:spPr>
          </p:pic>
          <p:sp>
            <p:nvSpPr>
              <p:cNvPr id="321" name="Text Box 582"/>
              <p:cNvSpPr txBox="1">
                <a:spLocks noChangeArrowheads="1"/>
              </p:cNvSpPr>
              <p:nvPr/>
            </p:nvSpPr>
            <p:spPr bwMode="auto">
              <a:xfrm>
                <a:off x="2975" y="2879"/>
                <a:ext cx="215"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a:t>
                </a:r>
              </a:p>
            </p:txBody>
          </p:sp>
        </p:grpSp>
        <p:grpSp>
          <p:nvGrpSpPr>
            <p:cNvPr id="153" name="Group 583"/>
            <p:cNvGrpSpPr>
              <a:grpSpLocks/>
            </p:cNvGrpSpPr>
            <p:nvPr/>
          </p:nvGrpSpPr>
          <p:grpSpPr bwMode="auto">
            <a:xfrm>
              <a:off x="1392" y="1536"/>
              <a:ext cx="327" cy="350"/>
              <a:chOff x="2544" y="2832"/>
              <a:chExt cx="327" cy="350"/>
            </a:xfrm>
          </p:grpSpPr>
          <p:pic>
            <p:nvPicPr>
              <p:cNvPr id="318" name="Picture 584" descr="Barn__Animals_Cow_winks_prv"/>
              <p:cNvPicPr>
                <a:picLocks noChangeAspect="1" noChangeArrowheads="1" noCrop="1"/>
              </p:cNvPicPr>
              <p:nvPr/>
            </p:nvPicPr>
            <p:blipFill>
              <a:blip r:embed="rId7" cstate="print"/>
              <a:srcRect/>
              <a:stretch>
                <a:fillRect/>
              </a:stretch>
            </p:blipFill>
            <p:spPr bwMode="auto">
              <a:xfrm>
                <a:off x="2544" y="2832"/>
                <a:ext cx="327" cy="350"/>
              </a:xfrm>
              <a:prstGeom prst="rect">
                <a:avLst/>
              </a:prstGeom>
              <a:noFill/>
            </p:spPr>
          </p:pic>
          <p:sp>
            <p:nvSpPr>
              <p:cNvPr id="319" name="Text Box 585"/>
              <p:cNvSpPr txBox="1">
                <a:spLocks noChangeArrowheads="1"/>
              </p:cNvSpPr>
              <p:nvPr/>
            </p:nvSpPr>
            <p:spPr bwMode="auto">
              <a:xfrm>
                <a:off x="2591" y="2927"/>
                <a:ext cx="215" cy="242"/>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4</a:t>
                </a:r>
              </a:p>
            </p:txBody>
          </p:sp>
        </p:grpSp>
        <p:grpSp>
          <p:nvGrpSpPr>
            <p:cNvPr id="154" name="Group 586"/>
            <p:cNvGrpSpPr>
              <a:grpSpLocks/>
            </p:cNvGrpSpPr>
            <p:nvPr/>
          </p:nvGrpSpPr>
          <p:grpSpPr bwMode="auto">
            <a:xfrm>
              <a:off x="1776" y="816"/>
              <a:ext cx="326" cy="350"/>
              <a:chOff x="2160" y="2016"/>
              <a:chExt cx="326" cy="350"/>
            </a:xfrm>
          </p:grpSpPr>
          <p:pic>
            <p:nvPicPr>
              <p:cNvPr id="316" name="Picture 587" descr="Barn__Animals_Cow_winks_prv"/>
              <p:cNvPicPr>
                <a:picLocks noChangeAspect="1" noChangeArrowheads="1" noCrop="1"/>
              </p:cNvPicPr>
              <p:nvPr/>
            </p:nvPicPr>
            <p:blipFill>
              <a:blip r:embed="rId7" cstate="print"/>
              <a:srcRect/>
              <a:stretch>
                <a:fillRect/>
              </a:stretch>
            </p:blipFill>
            <p:spPr bwMode="auto">
              <a:xfrm>
                <a:off x="2160" y="2016"/>
                <a:ext cx="326" cy="350"/>
              </a:xfrm>
              <a:prstGeom prst="rect">
                <a:avLst/>
              </a:prstGeom>
              <a:noFill/>
            </p:spPr>
          </p:pic>
          <p:sp>
            <p:nvSpPr>
              <p:cNvPr id="317" name="Text Box 588"/>
              <p:cNvSpPr txBox="1">
                <a:spLocks noChangeArrowheads="1"/>
              </p:cNvSpPr>
              <p:nvPr/>
            </p:nvSpPr>
            <p:spPr bwMode="auto">
              <a:xfrm>
                <a:off x="2207" y="2063"/>
                <a:ext cx="215" cy="244"/>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6</a:t>
                </a:r>
              </a:p>
            </p:txBody>
          </p:sp>
        </p:grpSp>
        <p:grpSp>
          <p:nvGrpSpPr>
            <p:cNvPr id="201" name="Group 589"/>
            <p:cNvGrpSpPr>
              <a:grpSpLocks/>
            </p:cNvGrpSpPr>
            <p:nvPr/>
          </p:nvGrpSpPr>
          <p:grpSpPr bwMode="auto">
            <a:xfrm>
              <a:off x="912" y="1632"/>
              <a:ext cx="326" cy="349"/>
              <a:chOff x="1536" y="1680"/>
              <a:chExt cx="326" cy="349"/>
            </a:xfrm>
          </p:grpSpPr>
          <p:pic>
            <p:nvPicPr>
              <p:cNvPr id="314" name="Picture 590" descr="Barn__Animals_Cow_winks_prv"/>
              <p:cNvPicPr>
                <a:picLocks noChangeAspect="1" noChangeArrowheads="1" noCrop="1"/>
              </p:cNvPicPr>
              <p:nvPr/>
            </p:nvPicPr>
            <p:blipFill>
              <a:blip r:embed="rId7" cstate="print"/>
              <a:srcRect/>
              <a:stretch>
                <a:fillRect/>
              </a:stretch>
            </p:blipFill>
            <p:spPr bwMode="auto">
              <a:xfrm>
                <a:off x="1536" y="1680"/>
                <a:ext cx="326" cy="349"/>
              </a:xfrm>
              <a:prstGeom prst="rect">
                <a:avLst/>
              </a:prstGeom>
              <a:noFill/>
            </p:spPr>
          </p:pic>
          <p:sp>
            <p:nvSpPr>
              <p:cNvPr id="315" name="Text Box 591"/>
              <p:cNvSpPr txBox="1">
                <a:spLocks noChangeArrowheads="1"/>
              </p:cNvSpPr>
              <p:nvPr/>
            </p:nvSpPr>
            <p:spPr bwMode="auto">
              <a:xfrm>
                <a:off x="1630" y="1775"/>
                <a:ext cx="216"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grpSp>
        <p:grpSp>
          <p:nvGrpSpPr>
            <p:cNvPr id="202" name="Group 592"/>
            <p:cNvGrpSpPr>
              <a:grpSpLocks/>
            </p:cNvGrpSpPr>
            <p:nvPr/>
          </p:nvGrpSpPr>
          <p:grpSpPr bwMode="auto">
            <a:xfrm>
              <a:off x="1631" y="1248"/>
              <a:ext cx="327" cy="349"/>
              <a:chOff x="2303" y="2448"/>
              <a:chExt cx="327" cy="349"/>
            </a:xfrm>
          </p:grpSpPr>
          <p:pic>
            <p:nvPicPr>
              <p:cNvPr id="312" name="Picture 593" descr="Barn__Animals_Cow_winks_prv"/>
              <p:cNvPicPr>
                <a:picLocks noChangeAspect="1" noChangeArrowheads="1" noCrop="1"/>
              </p:cNvPicPr>
              <p:nvPr/>
            </p:nvPicPr>
            <p:blipFill>
              <a:blip r:embed="rId7" cstate="print"/>
              <a:srcRect/>
              <a:stretch>
                <a:fillRect/>
              </a:stretch>
            </p:blipFill>
            <p:spPr bwMode="auto">
              <a:xfrm>
                <a:off x="2304" y="2448"/>
                <a:ext cx="326" cy="349"/>
              </a:xfrm>
              <a:prstGeom prst="rect">
                <a:avLst/>
              </a:prstGeom>
              <a:noFill/>
            </p:spPr>
          </p:pic>
          <p:sp>
            <p:nvSpPr>
              <p:cNvPr id="313" name="Text Box 594"/>
              <p:cNvSpPr txBox="1">
                <a:spLocks noChangeArrowheads="1"/>
              </p:cNvSpPr>
              <p:nvPr/>
            </p:nvSpPr>
            <p:spPr bwMode="auto">
              <a:xfrm>
                <a:off x="2303" y="2494"/>
                <a:ext cx="303"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10</a:t>
                </a:r>
              </a:p>
            </p:txBody>
          </p:sp>
        </p:grpSp>
        <p:grpSp>
          <p:nvGrpSpPr>
            <p:cNvPr id="224" name="Group 595"/>
            <p:cNvGrpSpPr>
              <a:grpSpLocks/>
            </p:cNvGrpSpPr>
            <p:nvPr/>
          </p:nvGrpSpPr>
          <p:grpSpPr bwMode="auto">
            <a:xfrm>
              <a:off x="1584" y="1008"/>
              <a:ext cx="350" cy="349"/>
              <a:chOff x="1632" y="1584"/>
              <a:chExt cx="350" cy="349"/>
            </a:xfrm>
          </p:grpSpPr>
          <p:pic>
            <p:nvPicPr>
              <p:cNvPr id="310" name="Picture 596" descr="Barn__Animals_Cow_winks_prv"/>
              <p:cNvPicPr>
                <a:picLocks noChangeAspect="1" noChangeArrowheads="1" noCrop="1"/>
              </p:cNvPicPr>
              <p:nvPr/>
            </p:nvPicPr>
            <p:blipFill>
              <a:blip r:embed="rId7" cstate="print"/>
              <a:srcRect/>
              <a:stretch>
                <a:fillRect/>
              </a:stretch>
            </p:blipFill>
            <p:spPr bwMode="auto">
              <a:xfrm>
                <a:off x="1632" y="1584"/>
                <a:ext cx="327" cy="349"/>
              </a:xfrm>
              <a:prstGeom prst="rect">
                <a:avLst/>
              </a:prstGeom>
              <a:noFill/>
            </p:spPr>
          </p:pic>
          <p:sp>
            <p:nvSpPr>
              <p:cNvPr id="311" name="Text Box 597"/>
              <p:cNvSpPr txBox="1">
                <a:spLocks noChangeArrowheads="1"/>
              </p:cNvSpPr>
              <p:nvPr/>
            </p:nvSpPr>
            <p:spPr bwMode="auto">
              <a:xfrm>
                <a:off x="1679" y="1631"/>
                <a:ext cx="303"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17</a:t>
                </a:r>
              </a:p>
            </p:txBody>
          </p:sp>
        </p:grpSp>
        <p:grpSp>
          <p:nvGrpSpPr>
            <p:cNvPr id="264" name="Group 598"/>
            <p:cNvGrpSpPr>
              <a:grpSpLocks/>
            </p:cNvGrpSpPr>
            <p:nvPr/>
          </p:nvGrpSpPr>
          <p:grpSpPr bwMode="auto">
            <a:xfrm>
              <a:off x="1152" y="1008"/>
              <a:ext cx="350" cy="350"/>
              <a:chOff x="2448" y="2736"/>
              <a:chExt cx="350" cy="350"/>
            </a:xfrm>
          </p:grpSpPr>
          <p:pic>
            <p:nvPicPr>
              <p:cNvPr id="308" name="Picture 599" descr="Barn__Animals_Cow_winks_prv"/>
              <p:cNvPicPr>
                <a:picLocks noChangeAspect="1" noChangeArrowheads="1" noCrop="1"/>
              </p:cNvPicPr>
              <p:nvPr/>
            </p:nvPicPr>
            <p:blipFill>
              <a:blip r:embed="rId7" cstate="print"/>
              <a:srcRect/>
              <a:stretch>
                <a:fillRect/>
              </a:stretch>
            </p:blipFill>
            <p:spPr bwMode="auto">
              <a:xfrm>
                <a:off x="2448" y="2736"/>
                <a:ext cx="327" cy="350"/>
              </a:xfrm>
              <a:prstGeom prst="rect">
                <a:avLst/>
              </a:prstGeom>
              <a:noFill/>
            </p:spPr>
          </p:pic>
          <p:sp>
            <p:nvSpPr>
              <p:cNvPr id="309" name="Text Box 600"/>
              <p:cNvSpPr txBox="1">
                <a:spLocks noChangeArrowheads="1"/>
              </p:cNvSpPr>
              <p:nvPr/>
            </p:nvSpPr>
            <p:spPr bwMode="auto">
              <a:xfrm>
                <a:off x="2495" y="2783"/>
                <a:ext cx="303"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18</a:t>
                </a:r>
              </a:p>
            </p:txBody>
          </p:sp>
        </p:grpSp>
        <p:grpSp>
          <p:nvGrpSpPr>
            <p:cNvPr id="265" name="Group 601"/>
            <p:cNvGrpSpPr>
              <a:grpSpLocks/>
            </p:cNvGrpSpPr>
            <p:nvPr/>
          </p:nvGrpSpPr>
          <p:grpSpPr bwMode="auto">
            <a:xfrm>
              <a:off x="1392" y="1248"/>
              <a:ext cx="366" cy="333"/>
              <a:chOff x="5136" y="1344"/>
              <a:chExt cx="366" cy="333"/>
            </a:xfrm>
          </p:grpSpPr>
          <p:pic>
            <p:nvPicPr>
              <p:cNvPr id="306" name="Picture 602"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307" name="Text Box 603"/>
              <p:cNvSpPr txBox="1">
                <a:spLocks noChangeArrowheads="1"/>
              </p:cNvSpPr>
              <p:nvPr/>
            </p:nvSpPr>
            <p:spPr bwMode="auto">
              <a:xfrm>
                <a:off x="5183" y="1344"/>
                <a:ext cx="304"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grpSp>
        <p:grpSp>
          <p:nvGrpSpPr>
            <p:cNvPr id="266" name="Group 604"/>
            <p:cNvGrpSpPr>
              <a:grpSpLocks/>
            </p:cNvGrpSpPr>
            <p:nvPr/>
          </p:nvGrpSpPr>
          <p:grpSpPr bwMode="auto">
            <a:xfrm>
              <a:off x="864" y="864"/>
              <a:ext cx="366" cy="333"/>
              <a:chOff x="5136" y="1344"/>
              <a:chExt cx="366" cy="333"/>
            </a:xfrm>
          </p:grpSpPr>
          <p:pic>
            <p:nvPicPr>
              <p:cNvPr id="304" name="Picture 605"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305" name="Text Box 606"/>
              <p:cNvSpPr txBox="1">
                <a:spLocks noChangeArrowheads="1"/>
              </p:cNvSpPr>
              <p:nvPr/>
            </p:nvSpPr>
            <p:spPr bwMode="auto">
              <a:xfrm>
                <a:off x="5183" y="1344"/>
                <a:ext cx="304"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22</a:t>
                </a:r>
              </a:p>
            </p:txBody>
          </p:sp>
        </p:grpSp>
        <p:grpSp>
          <p:nvGrpSpPr>
            <p:cNvPr id="267" name="Group 607"/>
            <p:cNvGrpSpPr>
              <a:grpSpLocks/>
            </p:cNvGrpSpPr>
            <p:nvPr/>
          </p:nvGrpSpPr>
          <p:grpSpPr bwMode="auto">
            <a:xfrm>
              <a:off x="912" y="1056"/>
              <a:ext cx="366" cy="333"/>
              <a:chOff x="5136" y="1344"/>
              <a:chExt cx="366" cy="333"/>
            </a:xfrm>
          </p:grpSpPr>
          <p:pic>
            <p:nvPicPr>
              <p:cNvPr id="302" name="Picture 608"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303" name="Text Box 609"/>
              <p:cNvSpPr txBox="1">
                <a:spLocks noChangeArrowheads="1"/>
              </p:cNvSpPr>
              <p:nvPr/>
            </p:nvSpPr>
            <p:spPr bwMode="auto">
              <a:xfrm>
                <a:off x="5183" y="1344"/>
                <a:ext cx="303"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21</a:t>
                </a:r>
              </a:p>
            </p:txBody>
          </p:sp>
        </p:grpSp>
        <p:grpSp>
          <p:nvGrpSpPr>
            <p:cNvPr id="268" name="Group 610"/>
            <p:cNvGrpSpPr>
              <a:grpSpLocks/>
            </p:cNvGrpSpPr>
            <p:nvPr/>
          </p:nvGrpSpPr>
          <p:grpSpPr bwMode="auto">
            <a:xfrm>
              <a:off x="1296" y="768"/>
              <a:ext cx="366" cy="333"/>
              <a:chOff x="5136" y="1344"/>
              <a:chExt cx="366" cy="333"/>
            </a:xfrm>
          </p:grpSpPr>
          <p:pic>
            <p:nvPicPr>
              <p:cNvPr id="300" name="Picture 611"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301" name="Text Box 612"/>
              <p:cNvSpPr txBox="1">
                <a:spLocks noChangeArrowheads="1"/>
              </p:cNvSpPr>
              <p:nvPr/>
            </p:nvSpPr>
            <p:spPr bwMode="auto">
              <a:xfrm>
                <a:off x="5183" y="1344"/>
                <a:ext cx="303"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20</a:t>
                </a:r>
              </a:p>
            </p:txBody>
          </p:sp>
        </p:grpSp>
        <p:grpSp>
          <p:nvGrpSpPr>
            <p:cNvPr id="269" name="Group 613"/>
            <p:cNvGrpSpPr>
              <a:grpSpLocks/>
            </p:cNvGrpSpPr>
            <p:nvPr/>
          </p:nvGrpSpPr>
          <p:grpSpPr bwMode="auto">
            <a:xfrm>
              <a:off x="1056" y="768"/>
              <a:ext cx="350" cy="350"/>
              <a:chOff x="2160" y="144"/>
              <a:chExt cx="350" cy="350"/>
            </a:xfrm>
          </p:grpSpPr>
          <p:pic>
            <p:nvPicPr>
              <p:cNvPr id="298" name="Picture 614" descr="Barn__Animals_Cow_winks_prv"/>
              <p:cNvPicPr>
                <a:picLocks noChangeAspect="1" noChangeArrowheads="1" noCrop="1"/>
              </p:cNvPicPr>
              <p:nvPr/>
            </p:nvPicPr>
            <p:blipFill>
              <a:blip r:embed="rId7" cstate="print"/>
              <a:srcRect/>
              <a:stretch>
                <a:fillRect/>
              </a:stretch>
            </p:blipFill>
            <p:spPr bwMode="auto">
              <a:xfrm>
                <a:off x="2160" y="144"/>
                <a:ext cx="327" cy="350"/>
              </a:xfrm>
              <a:prstGeom prst="rect">
                <a:avLst/>
              </a:prstGeom>
              <a:noFill/>
            </p:spPr>
          </p:pic>
          <p:sp>
            <p:nvSpPr>
              <p:cNvPr id="299" name="Text Box 615"/>
              <p:cNvSpPr txBox="1">
                <a:spLocks noChangeArrowheads="1"/>
              </p:cNvSpPr>
              <p:nvPr/>
            </p:nvSpPr>
            <p:spPr bwMode="auto">
              <a:xfrm>
                <a:off x="2207" y="191"/>
                <a:ext cx="303"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14</a:t>
                </a:r>
              </a:p>
            </p:txBody>
          </p:sp>
        </p:grpSp>
        <p:grpSp>
          <p:nvGrpSpPr>
            <p:cNvPr id="270" name="Group 616"/>
            <p:cNvGrpSpPr>
              <a:grpSpLocks/>
            </p:cNvGrpSpPr>
            <p:nvPr/>
          </p:nvGrpSpPr>
          <p:grpSpPr bwMode="auto">
            <a:xfrm>
              <a:off x="1055" y="1248"/>
              <a:ext cx="328" cy="350"/>
              <a:chOff x="1679" y="1152"/>
              <a:chExt cx="328" cy="350"/>
            </a:xfrm>
          </p:grpSpPr>
          <p:pic>
            <p:nvPicPr>
              <p:cNvPr id="296" name="Picture 617" descr="Barn__Animals_Cow_winks_prv"/>
              <p:cNvPicPr>
                <a:picLocks noChangeAspect="1" noChangeArrowheads="1" noCrop="1"/>
              </p:cNvPicPr>
              <p:nvPr/>
            </p:nvPicPr>
            <p:blipFill>
              <a:blip r:embed="rId7" cstate="print"/>
              <a:srcRect/>
              <a:stretch>
                <a:fillRect/>
              </a:stretch>
            </p:blipFill>
            <p:spPr bwMode="auto">
              <a:xfrm>
                <a:off x="1680" y="1152"/>
                <a:ext cx="327" cy="350"/>
              </a:xfrm>
              <a:prstGeom prst="rect">
                <a:avLst/>
              </a:prstGeom>
              <a:noFill/>
            </p:spPr>
          </p:pic>
          <p:sp>
            <p:nvSpPr>
              <p:cNvPr id="297" name="Text Box 618"/>
              <p:cNvSpPr txBox="1">
                <a:spLocks noChangeArrowheads="1"/>
              </p:cNvSpPr>
              <p:nvPr/>
            </p:nvSpPr>
            <p:spPr bwMode="auto">
              <a:xfrm>
                <a:off x="1679" y="1198"/>
                <a:ext cx="303"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12</a:t>
                </a:r>
              </a:p>
            </p:txBody>
          </p:sp>
        </p:grpSp>
        <p:grpSp>
          <p:nvGrpSpPr>
            <p:cNvPr id="271" name="Group 619"/>
            <p:cNvGrpSpPr>
              <a:grpSpLocks/>
            </p:cNvGrpSpPr>
            <p:nvPr/>
          </p:nvGrpSpPr>
          <p:grpSpPr bwMode="auto">
            <a:xfrm>
              <a:off x="1631" y="1488"/>
              <a:ext cx="328" cy="350"/>
              <a:chOff x="2783" y="960"/>
              <a:chExt cx="328" cy="350"/>
            </a:xfrm>
          </p:grpSpPr>
          <p:pic>
            <p:nvPicPr>
              <p:cNvPr id="294" name="Picture 620" descr="Barn__Animals_Cow_winks_prv"/>
              <p:cNvPicPr>
                <a:picLocks noChangeAspect="1" noChangeArrowheads="1" noCrop="1"/>
              </p:cNvPicPr>
              <p:nvPr/>
            </p:nvPicPr>
            <p:blipFill>
              <a:blip r:embed="rId7" cstate="print"/>
              <a:srcRect/>
              <a:stretch>
                <a:fillRect/>
              </a:stretch>
            </p:blipFill>
            <p:spPr bwMode="auto">
              <a:xfrm>
                <a:off x="2784" y="960"/>
                <a:ext cx="327" cy="350"/>
              </a:xfrm>
              <a:prstGeom prst="rect">
                <a:avLst/>
              </a:prstGeom>
              <a:noFill/>
            </p:spPr>
          </p:pic>
          <p:sp>
            <p:nvSpPr>
              <p:cNvPr id="295" name="Text Box 621"/>
              <p:cNvSpPr txBox="1">
                <a:spLocks noChangeArrowheads="1"/>
              </p:cNvSpPr>
              <p:nvPr/>
            </p:nvSpPr>
            <p:spPr bwMode="auto">
              <a:xfrm>
                <a:off x="2783" y="1007"/>
                <a:ext cx="303" cy="244"/>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11</a:t>
                </a:r>
              </a:p>
            </p:txBody>
          </p:sp>
        </p:grpSp>
        <p:grpSp>
          <p:nvGrpSpPr>
            <p:cNvPr id="272" name="Group 622"/>
            <p:cNvGrpSpPr>
              <a:grpSpLocks/>
            </p:cNvGrpSpPr>
            <p:nvPr/>
          </p:nvGrpSpPr>
          <p:grpSpPr bwMode="auto">
            <a:xfrm>
              <a:off x="1199" y="1680"/>
              <a:ext cx="328" cy="350"/>
              <a:chOff x="2735" y="2112"/>
              <a:chExt cx="328" cy="350"/>
            </a:xfrm>
          </p:grpSpPr>
          <p:pic>
            <p:nvPicPr>
              <p:cNvPr id="292" name="Picture 623" descr="Barn__Animals_Cow_winks_prv"/>
              <p:cNvPicPr>
                <a:picLocks noChangeAspect="1" noChangeArrowheads="1" noCrop="1"/>
              </p:cNvPicPr>
              <p:nvPr/>
            </p:nvPicPr>
            <p:blipFill>
              <a:blip r:embed="rId7" cstate="print"/>
              <a:srcRect/>
              <a:stretch>
                <a:fillRect/>
              </a:stretch>
            </p:blipFill>
            <p:spPr bwMode="auto">
              <a:xfrm>
                <a:off x="2736" y="2112"/>
                <a:ext cx="327" cy="350"/>
              </a:xfrm>
              <a:prstGeom prst="rect">
                <a:avLst/>
              </a:prstGeom>
              <a:noFill/>
            </p:spPr>
          </p:pic>
          <p:sp>
            <p:nvSpPr>
              <p:cNvPr id="293" name="Text Box 624"/>
              <p:cNvSpPr txBox="1">
                <a:spLocks noChangeArrowheads="1"/>
              </p:cNvSpPr>
              <p:nvPr/>
            </p:nvSpPr>
            <p:spPr bwMode="auto">
              <a:xfrm>
                <a:off x="2735" y="2159"/>
                <a:ext cx="215" cy="243"/>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7</a:t>
                </a:r>
              </a:p>
            </p:txBody>
          </p:sp>
        </p:grpSp>
        <p:grpSp>
          <p:nvGrpSpPr>
            <p:cNvPr id="273" name="Group 625"/>
            <p:cNvGrpSpPr>
              <a:grpSpLocks/>
            </p:cNvGrpSpPr>
            <p:nvPr/>
          </p:nvGrpSpPr>
          <p:grpSpPr bwMode="auto">
            <a:xfrm>
              <a:off x="1344" y="960"/>
              <a:ext cx="326" cy="350"/>
              <a:chOff x="2160" y="2016"/>
              <a:chExt cx="326" cy="350"/>
            </a:xfrm>
          </p:grpSpPr>
          <p:pic>
            <p:nvPicPr>
              <p:cNvPr id="290" name="Picture 626" descr="Barn__Animals_Cow_winks_prv"/>
              <p:cNvPicPr>
                <a:picLocks noChangeAspect="1" noChangeArrowheads="1" noCrop="1"/>
              </p:cNvPicPr>
              <p:nvPr/>
            </p:nvPicPr>
            <p:blipFill>
              <a:blip r:embed="rId7" cstate="print"/>
              <a:srcRect/>
              <a:stretch>
                <a:fillRect/>
              </a:stretch>
            </p:blipFill>
            <p:spPr bwMode="auto">
              <a:xfrm>
                <a:off x="2160" y="2016"/>
                <a:ext cx="326" cy="350"/>
              </a:xfrm>
              <a:prstGeom prst="rect">
                <a:avLst/>
              </a:prstGeom>
              <a:noFill/>
            </p:spPr>
          </p:pic>
          <p:sp>
            <p:nvSpPr>
              <p:cNvPr id="291" name="Text Box 627"/>
              <p:cNvSpPr txBox="1">
                <a:spLocks noChangeArrowheads="1"/>
              </p:cNvSpPr>
              <p:nvPr/>
            </p:nvSpPr>
            <p:spPr bwMode="auto">
              <a:xfrm>
                <a:off x="2207" y="2063"/>
                <a:ext cx="215" cy="244"/>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5</a:t>
                </a:r>
              </a:p>
            </p:txBody>
          </p:sp>
        </p:grpSp>
        <p:grpSp>
          <p:nvGrpSpPr>
            <p:cNvPr id="274" name="Group 628"/>
            <p:cNvGrpSpPr>
              <a:grpSpLocks/>
            </p:cNvGrpSpPr>
            <p:nvPr/>
          </p:nvGrpSpPr>
          <p:grpSpPr bwMode="auto">
            <a:xfrm>
              <a:off x="1968" y="1056"/>
              <a:ext cx="327" cy="350"/>
              <a:chOff x="2064" y="240"/>
              <a:chExt cx="327" cy="350"/>
            </a:xfrm>
          </p:grpSpPr>
          <p:pic>
            <p:nvPicPr>
              <p:cNvPr id="288" name="Picture 629" descr="Barn__Animals_Cow_winks_prv"/>
              <p:cNvPicPr>
                <a:picLocks noChangeAspect="1" noChangeArrowheads="1" noCrop="1"/>
              </p:cNvPicPr>
              <p:nvPr/>
            </p:nvPicPr>
            <p:blipFill>
              <a:blip r:embed="rId7" cstate="print"/>
              <a:srcRect/>
              <a:stretch>
                <a:fillRect/>
              </a:stretch>
            </p:blipFill>
            <p:spPr bwMode="auto">
              <a:xfrm>
                <a:off x="2064" y="240"/>
                <a:ext cx="327" cy="350"/>
              </a:xfrm>
              <a:prstGeom prst="rect">
                <a:avLst/>
              </a:prstGeom>
              <a:noFill/>
            </p:spPr>
          </p:pic>
          <p:sp>
            <p:nvSpPr>
              <p:cNvPr id="289" name="Text Box 630"/>
              <p:cNvSpPr txBox="1">
                <a:spLocks noChangeArrowheads="1"/>
              </p:cNvSpPr>
              <p:nvPr/>
            </p:nvSpPr>
            <p:spPr bwMode="auto">
              <a:xfrm>
                <a:off x="2111" y="335"/>
                <a:ext cx="215" cy="242"/>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a:t>
                </a:r>
              </a:p>
            </p:txBody>
          </p:sp>
        </p:grpSp>
      </p:grpSp>
      <p:grpSp>
        <p:nvGrpSpPr>
          <p:cNvPr id="275" name="Group 631"/>
          <p:cNvGrpSpPr>
            <a:grpSpLocks/>
          </p:cNvGrpSpPr>
          <p:nvPr/>
        </p:nvGrpSpPr>
        <p:grpSpPr bwMode="auto">
          <a:xfrm>
            <a:off x="6781800" y="3081318"/>
            <a:ext cx="1592263" cy="1347788"/>
            <a:chOff x="3312" y="440"/>
            <a:chExt cx="1192" cy="902"/>
          </a:xfrm>
        </p:grpSpPr>
        <p:grpSp>
          <p:nvGrpSpPr>
            <p:cNvPr id="276" name="Group 632"/>
            <p:cNvGrpSpPr>
              <a:grpSpLocks/>
            </p:cNvGrpSpPr>
            <p:nvPr/>
          </p:nvGrpSpPr>
          <p:grpSpPr bwMode="auto">
            <a:xfrm>
              <a:off x="3360" y="576"/>
              <a:ext cx="328" cy="246"/>
              <a:chOff x="2544" y="1920"/>
              <a:chExt cx="328" cy="246"/>
            </a:xfrm>
          </p:grpSpPr>
          <p:pic>
            <p:nvPicPr>
              <p:cNvPr id="393" name="Picture 633" descr="Barn__Animals_Orange_cow_prv"/>
              <p:cNvPicPr>
                <a:picLocks noChangeAspect="1" noChangeArrowheads="1" noCrop="1"/>
              </p:cNvPicPr>
              <p:nvPr/>
            </p:nvPicPr>
            <p:blipFill>
              <a:blip r:embed="rId16" cstate="print"/>
              <a:srcRect/>
              <a:stretch>
                <a:fillRect/>
              </a:stretch>
            </p:blipFill>
            <p:spPr bwMode="auto">
              <a:xfrm>
                <a:off x="2544" y="1920"/>
                <a:ext cx="300" cy="180"/>
              </a:xfrm>
              <a:prstGeom prst="rect">
                <a:avLst/>
              </a:prstGeom>
              <a:noFill/>
            </p:spPr>
          </p:pic>
          <p:sp>
            <p:nvSpPr>
              <p:cNvPr id="394" name="Text Box 634"/>
              <p:cNvSpPr txBox="1">
                <a:spLocks noChangeArrowheads="1"/>
              </p:cNvSpPr>
              <p:nvPr/>
            </p:nvSpPr>
            <p:spPr bwMode="auto">
              <a:xfrm>
                <a:off x="2640" y="1920"/>
                <a:ext cx="232"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grpSp>
        <p:grpSp>
          <p:nvGrpSpPr>
            <p:cNvPr id="277" name="Group 635"/>
            <p:cNvGrpSpPr>
              <a:grpSpLocks/>
            </p:cNvGrpSpPr>
            <p:nvPr/>
          </p:nvGrpSpPr>
          <p:grpSpPr bwMode="auto">
            <a:xfrm>
              <a:off x="3648" y="624"/>
              <a:ext cx="329" cy="247"/>
              <a:chOff x="2976" y="3349"/>
              <a:chExt cx="329" cy="247"/>
            </a:xfrm>
          </p:grpSpPr>
          <p:pic>
            <p:nvPicPr>
              <p:cNvPr id="391" name="Picture 636" descr="Barn__Animals_Orange_cow_prv"/>
              <p:cNvPicPr>
                <a:picLocks noChangeAspect="1" noChangeArrowheads="1" noCrop="1"/>
              </p:cNvPicPr>
              <p:nvPr/>
            </p:nvPicPr>
            <p:blipFill>
              <a:blip r:embed="rId17" cstate="print"/>
              <a:srcRect/>
              <a:stretch>
                <a:fillRect/>
              </a:stretch>
            </p:blipFill>
            <p:spPr bwMode="auto">
              <a:xfrm>
                <a:off x="2976" y="3349"/>
                <a:ext cx="288" cy="173"/>
              </a:xfrm>
              <a:prstGeom prst="rect">
                <a:avLst/>
              </a:prstGeom>
              <a:noFill/>
            </p:spPr>
          </p:pic>
          <p:sp>
            <p:nvSpPr>
              <p:cNvPr id="392" name="Text Box 637"/>
              <p:cNvSpPr txBox="1">
                <a:spLocks noChangeArrowheads="1"/>
              </p:cNvSpPr>
              <p:nvPr/>
            </p:nvSpPr>
            <p:spPr bwMode="auto">
              <a:xfrm>
                <a:off x="3072" y="3350"/>
                <a:ext cx="233"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grpSp>
        <p:grpSp>
          <p:nvGrpSpPr>
            <p:cNvPr id="278" name="Group 638"/>
            <p:cNvGrpSpPr>
              <a:grpSpLocks/>
            </p:cNvGrpSpPr>
            <p:nvPr/>
          </p:nvGrpSpPr>
          <p:grpSpPr bwMode="auto">
            <a:xfrm>
              <a:off x="3504" y="672"/>
              <a:ext cx="330" cy="247"/>
              <a:chOff x="2640" y="3156"/>
              <a:chExt cx="330" cy="247"/>
            </a:xfrm>
          </p:grpSpPr>
          <p:pic>
            <p:nvPicPr>
              <p:cNvPr id="389" name="Picture 639" descr="Barn__Animals_Orange_cow_prv"/>
              <p:cNvPicPr>
                <a:picLocks noChangeAspect="1" noChangeArrowheads="1" noCrop="1"/>
              </p:cNvPicPr>
              <p:nvPr/>
            </p:nvPicPr>
            <p:blipFill>
              <a:blip r:embed="rId18" cstate="print"/>
              <a:srcRect/>
              <a:stretch>
                <a:fillRect/>
              </a:stretch>
            </p:blipFill>
            <p:spPr bwMode="auto">
              <a:xfrm>
                <a:off x="2640" y="3156"/>
                <a:ext cx="300" cy="179"/>
              </a:xfrm>
              <a:prstGeom prst="rect">
                <a:avLst/>
              </a:prstGeom>
              <a:noFill/>
            </p:spPr>
          </p:pic>
          <p:sp>
            <p:nvSpPr>
              <p:cNvPr id="390" name="Text Box 640"/>
              <p:cNvSpPr txBox="1">
                <a:spLocks noChangeArrowheads="1"/>
              </p:cNvSpPr>
              <p:nvPr/>
            </p:nvSpPr>
            <p:spPr bwMode="auto">
              <a:xfrm>
                <a:off x="2736" y="3157"/>
                <a:ext cx="234"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grpSp>
        <p:grpSp>
          <p:nvGrpSpPr>
            <p:cNvPr id="279" name="Group 641"/>
            <p:cNvGrpSpPr>
              <a:grpSpLocks/>
            </p:cNvGrpSpPr>
            <p:nvPr/>
          </p:nvGrpSpPr>
          <p:grpSpPr bwMode="auto">
            <a:xfrm>
              <a:off x="3696" y="1008"/>
              <a:ext cx="328" cy="247"/>
              <a:chOff x="2400" y="2930"/>
              <a:chExt cx="328" cy="247"/>
            </a:xfrm>
          </p:grpSpPr>
          <p:pic>
            <p:nvPicPr>
              <p:cNvPr id="387" name="Picture 642" descr="Barn__Animals_Orange_cow_prv"/>
              <p:cNvPicPr>
                <a:picLocks noChangeAspect="1" noChangeArrowheads="1" noCrop="1"/>
              </p:cNvPicPr>
              <p:nvPr/>
            </p:nvPicPr>
            <p:blipFill>
              <a:blip r:embed="rId16" cstate="print"/>
              <a:srcRect/>
              <a:stretch>
                <a:fillRect/>
              </a:stretch>
            </p:blipFill>
            <p:spPr bwMode="auto">
              <a:xfrm>
                <a:off x="2400" y="2930"/>
                <a:ext cx="300" cy="180"/>
              </a:xfrm>
              <a:prstGeom prst="rect">
                <a:avLst/>
              </a:prstGeom>
              <a:noFill/>
            </p:spPr>
          </p:pic>
          <p:sp>
            <p:nvSpPr>
              <p:cNvPr id="388" name="Text Box 643"/>
              <p:cNvSpPr txBox="1">
                <a:spLocks noChangeArrowheads="1"/>
              </p:cNvSpPr>
              <p:nvPr/>
            </p:nvSpPr>
            <p:spPr bwMode="auto">
              <a:xfrm>
                <a:off x="2496" y="2931"/>
                <a:ext cx="232"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grpSp>
        <p:grpSp>
          <p:nvGrpSpPr>
            <p:cNvPr id="280" name="Group 644"/>
            <p:cNvGrpSpPr>
              <a:grpSpLocks/>
            </p:cNvGrpSpPr>
            <p:nvPr/>
          </p:nvGrpSpPr>
          <p:grpSpPr bwMode="auto">
            <a:xfrm>
              <a:off x="3888" y="912"/>
              <a:ext cx="300" cy="246"/>
              <a:chOff x="3840" y="1920"/>
              <a:chExt cx="300" cy="246"/>
            </a:xfrm>
          </p:grpSpPr>
          <p:pic>
            <p:nvPicPr>
              <p:cNvPr id="385" name="Picture 645" descr="Barn__Animals_Orange_cow_prv"/>
              <p:cNvPicPr>
                <a:picLocks noChangeAspect="1" noChangeArrowheads="1" noCrop="1"/>
              </p:cNvPicPr>
              <p:nvPr/>
            </p:nvPicPr>
            <p:blipFill>
              <a:blip r:embed="rId16" cstate="print"/>
              <a:srcRect/>
              <a:stretch>
                <a:fillRect/>
              </a:stretch>
            </p:blipFill>
            <p:spPr bwMode="auto">
              <a:xfrm>
                <a:off x="3840" y="1920"/>
                <a:ext cx="300" cy="180"/>
              </a:xfrm>
              <a:prstGeom prst="rect">
                <a:avLst/>
              </a:prstGeom>
              <a:noFill/>
            </p:spPr>
          </p:pic>
          <p:sp>
            <p:nvSpPr>
              <p:cNvPr id="386" name="Text Box 646"/>
              <p:cNvSpPr txBox="1">
                <a:spLocks noChangeArrowheads="1"/>
              </p:cNvSpPr>
              <p:nvPr/>
            </p:nvSpPr>
            <p:spPr bwMode="auto">
              <a:xfrm>
                <a:off x="3936" y="1920"/>
                <a:ext cx="194" cy="246"/>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4</a:t>
                </a:r>
              </a:p>
            </p:txBody>
          </p:sp>
        </p:grpSp>
        <p:grpSp>
          <p:nvGrpSpPr>
            <p:cNvPr id="281" name="Group 647"/>
            <p:cNvGrpSpPr>
              <a:grpSpLocks/>
            </p:cNvGrpSpPr>
            <p:nvPr/>
          </p:nvGrpSpPr>
          <p:grpSpPr bwMode="auto">
            <a:xfrm>
              <a:off x="3552" y="1008"/>
              <a:ext cx="330" cy="247"/>
              <a:chOff x="2112" y="2350"/>
              <a:chExt cx="330" cy="247"/>
            </a:xfrm>
          </p:grpSpPr>
          <p:pic>
            <p:nvPicPr>
              <p:cNvPr id="383" name="Picture 648" descr="Barn__Animals_Orange_cow_prv"/>
              <p:cNvPicPr>
                <a:picLocks noChangeAspect="1" noChangeArrowheads="1" noCrop="1"/>
              </p:cNvPicPr>
              <p:nvPr/>
            </p:nvPicPr>
            <p:blipFill>
              <a:blip r:embed="rId16" cstate="print"/>
              <a:srcRect/>
              <a:stretch>
                <a:fillRect/>
              </a:stretch>
            </p:blipFill>
            <p:spPr bwMode="auto">
              <a:xfrm>
                <a:off x="2112" y="2350"/>
                <a:ext cx="300" cy="180"/>
              </a:xfrm>
              <a:prstGeom prst="rect">
                <a:avLst/>
              </a:prstGeom>
              <a:noFill/>
            </p:spPr>
          </p:pic>
          <p:sp>
            <p:nvSpPr>
              <p:cNvPr id="384" name="Text Box 649"/>
              <p:cNvSpPr txBox="1">
                <a:spLocks noChangeArrowheads="1"/>
              </p:cNvSpPr>
              <p:nvPr/>
            </p:nvSpPr>
            <p:spPr bwMode="auto">
              <a:xfrm>
                <a:off x="2208" y="2351"/>
                <a:ext cx="234"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grpSp>
        <p:grpSp>
          <p:nvGrpSpPr>
            <p:cNvPr id="282" name="Group 650"/>
            <p:cNvGrpSpPr>
              <a:grpSpLocks/>
            </p:cNvGrpSpPr>
            <p:nvPr/>
          </p:nvGrpSpPr>
          <p:grpSpPr bwMode="auto">
            <a:xfrm>
              <a:off x="3504" y="864"/>
              <a:ext cx="300" cy="254"/>
              <a:chOff x="1968" y="2544"/>
              <a:chExt cx="300" cy="254"/>
            </a:xfrm>
          </p:grpSpPr>
          <p:pic>
            <p:nvPicPr>
              <p:cNvPr id="381" name="Picture 651" descr="Barn__Animals_Orange_cow_prv"/>
              <p:cNvPicPr>
                <a:picLocks noChangeAspect="1" noChangeArrowheads="1" noCrop="1"/>
              </p:cNvPicPr>
              <p:nvPr/>
            </p:nvPicPr>
            <p:blipFill>
              <a:blip r:embed="rId18" cstate="print"/>
              <a:srcRect/>
              <a:stretch>
                <a:fillRect/>
              </a:stretch>
            </p:blipFill>
            <p:spPr bwMode="auto">
              <a:xfrm>
                <a:off x="1968" y="2544"/>
                <a:ext cx="300" cy="179"/>
              </a:xfrm>
              <a:prstGeom prst="rect">
                <a:avLst/>
              </a:prstGeom>
              <a:noFill/>
            </p:spPr>
          </p:pic>
          <p:sp>
            <p:nvSpPr>
              <p:cNvPr id="382" name="Text Box 652"/>
              <p:cNvSpPr txBox="1">
                <a:spLocks noChangeArrowheads="1"/>
              </p:cNvSpPr>
              <p:nvPr/>
            </p:nvSpPr>
            <p:spPr bwMode="auto">
              <a:xfrm>
                <a:off x="2016" y="2552"/>
                <a:ext cx="233"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grpSp>
        <p:grpSp>
          <p:nvGrpSpPr>
            <p:cNvPr id="283" name="Group 653"/>
            <p:cNvGrpSpPr>
              <a:grpSpLocks/>
            </p:cNvGrpSpPr>
            <p:nvPr/>
          </p:nvGrpSpPr>
          <p:grpSpPr bwMode="auto">
            <a:xfrm>
              <a:off x="3744" y="529"/>
              <a:ext cx="330" cy="255"/>
              <a:chOff x="1728" y="2273"/>
              <a:chExt cx="330" cy="255"/>
            </a:xfrm>
          </p:grpSpPr>
          <p:pic>
            <p:nvPicPr>
              <p:cNvPr id="379" name="Picture 654" descr="Barn__Animals_Orange_cow_prv"/>
              <p:cNvPicPr>
                <a:picLocks noChangeAspect="1" noChangeArrowheads="1" noCrop="1"/>
              </p:cNvPicPr>
              <p:nvPr/>
            </p:nvPicPr>
            <p:blipFill>
              <a:blip r:embed="rId16" cstate="print"/>
              <a:srcRect/>
              <a:stretch>
                <a:fillRect/>
              </a:stretch>
            </p:blipFill>
            <p:spPr bwMode="auto">
              <a:xfrm>
                <a:off x="1728" y="2273"/>
                <a:ext cx="300" cy="180"/>
              </a:xfrm>
              <a:prstGeom prst="rect">
                <a:avLst/>
              </a:prstGeom>
              <a:noFill/>
            </p:spPr>
          </p:pic>
          <p:sp>
            <p:nvSpPr>
              <p:cNvPr id="380" name="Text Box 655"/>
              <p:cNvSpPr txBox="1">
                <a:spLocks noChangeArrowheads="1"/>
              </p:cNvSpPr>
              <p:nvPr/>
            </p:nvSpPr>
            <p:spPr bwMode="auto">
              <a:xfrm>
                <a:off x="1824" y="2282"/>
                <a:ext cx="234"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grpSp>
        <p:grpSp>
          <p:nvGrpSpPr>
            <p:cNvPr id="284" name="Group 656"/>
            <p:cNvGrpSpPr>
              <a:grpSpLocks/>
            </p:cNvGrpSpPr>
            <p:nvPr/>
          </p:nvGrpSpPr>
          <p:grpSpPr bwMode="auto">
            <a:xfrm>
              <a:off x="3936" y="440"/>
              <a:ext cx="376" cy="247"/>
              <a:chOff x="1824" y="1886"/>
              <a:chExt cx="376" cy="247"/>
            </a:xfrm>
          </p:grpSpPr>
          <p:pic>
            <p:nvPicPr>
              <p:cNvPr id="377" name="Picture 657" descr="Barn__Animals_Orange_cow_prv"/>
              <p:cNvPicPr>
                <a:picLocks noChangeAspect="1" noChangeArrowheads="1" noCrop="1"/>
              </p:cNvPicPr>
              <p:nvPr/>
            </p:nvPicPr>
            <p:blipFill>
              <a:blip r:embed="rId16" cstate="print"/>
              <a:srcRect/>
              <a:stretch>
                <a:fillRect/>
              </a:stretch>
            </p:blipFill>
            <p:spPr bwMode="auto">
              <a:xfrm>
                <a:off x="1824" y="1886"/>
                <a:ext cx="300" cy="180"/>
              </a:xfrm>
              <a:prstGeom prst="rect">
                <a:avLst/>
              </a:prstGeom>
              <a:noFill/>
            </p:spPr>
          </p:pic>
          <p:sp>
            <p:nvSpPr>
              <p:cNvPr id="378" name="Text Box 658"/>
              <p:cNvSpPr txBox="1">
                <a:spLocks noChangeArrowheads="1"/>
              </p:cNvSpPr>
              <p:nvPr/>
            </p:nvSpPr>
            <p:spPr bwMode="auto">
              <a:xfrm>
                <a:off x="1872" y="1887"/>
                <a:ext cx="328"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grpSp>
        <p:grpSp>
          <p:nvGrpSpPr>
            <p:cNvPr id="285" name="Group 659"/>
            <p:cNvGrpSpPr>
              <a:grpSpLocks/>
            </p:cNvGrpSpPr>
            <p:nvPr/>
          </p:nvGrpSpPr>
          <p:grpSpPr bwMode="auto">
            <a:xfrm>
              <a:off x="3456" y="480"/>
              <a:ext cx="328" cy="247"/>
              <a:chOff x="1536" y="1964"/>
              <a:chExt cx="328" cy="247"/>
            </a:xfrm>
          </p:grpSpPr>
          <p:pic>
            <p:nvPicPr>
              <p:cNvPr id="375" name="Picture 660" descr="Barn__Animals_Orange_cow_prv"/>
              <p:cNvPicPr>
                <a:picLocks noChangeAspect="1" noChangeArrowheads="1" noCrop="1"/>
              </p:cNvPicPr>
              <p:nvPr/>
            </p:nvPicPr>
            <p:blipFill>
              <a:blip r:embed="rId18" cstate="print"/>
              <a:srcRect/>
              <a:stretch>
                <a:fillRect/>
              </a:stretch>
            </p:blipFill>
            <p:spPr bwMode="auto">
              <a:xfrm>
                <a:off x="1536" y="1964"/>
                <a:ext cx="300" cy="179"/>
              </a:xfrm>
              <a:prstGeom prst="rect">
                <a:avLst/>
              </a:prstGeom>
              <a:noFill/>
            </p:spPr>
          </p:pic>
          <p:sp>
            <p:nvSpPr>
              <p:cNvPr id="376" name="Text Box 661"/>
              <p:cNvSpPr txBox="1">
                <a:spLocks noChangeArrowheads="1"/>
              </p:cNvSpPr>
              <p:nvPr/>
            </p:nvSpPr>
            <p:spPr bwMode="auto">
              <a:xfrm>
                <a:off x="1632" y="1965"/>
                <a:ext cx="232"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grpSp>
        <p:grpSp>
          <p:nvGrpSpPr>
            <p:cNvPr id="286" name="Group 662"/>
            <p:cNvGrpSpPr>
              <a:grpSpLocks/>
            </p:cNvGrpSpPr>
            <p:nvPr/>
          </p:nvGrpSpPr>
          <p:grpSpPr bwMode="auto">
            <a:xfrm>
              <a:off x="4080" y="1008"/>
              <a:ext cx="424" cy="247"/>
              <a:chOff x="1296" y="1809"/>
              <a:chExt cx="424" cy="247"/>
            </a:xfrm>
          </p:grpSpPr>
          <p:pic>
            <p:nvPicPr>
              <p:cNvPr id="373" name="Picture 663" descr="Barn__Animals_Orange_cow_prv"/>
              <p:cNvPicPr>
                <a:picLocks noChangeAspect="1" noChangeArrowheads="1" noCrop="1"/>
              </p:cNvPicPr>
              <p:nvPr/>
            </p:nvPicPr>
            <p:blipFill>
              <a:blip r:embed="rId16" cstate="print"/>
              <a:srcRect/>
              <a:stretch>
                <a:fillRect/>
              </a:stretch>
            </p:blipFill>
            <p:spPr bwMode="auto">
              <a:xfrm>
                <a:off x="1296" y="1809"/>
                <a:ext cx="300" cy="180"/>
              </a:xfrm>
              <a:prstGeom prst="rect">
                <a:avLst/>
              </a:prstGeom>
              <a:noFill/>
            </p:spPr>
          </p:pic>
          <p:sp>
            <p:nvSpPr>
              <p:cNvPr id="374" name="Text Box 664"/>
              <p:cNvSpPr txBox="1">
                <a:spLocks noChangeArrowheads="1"/>
              </p:cNvSpPr>
              <p:nvPr/>
            </p:nvSpPr>
            <p:spPr bwMode="auto">
              <a:xfrm>
                <a:off x="1392" y="1810"/>
                <a:ext cx="328"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grpSp>
        <p:grpSp>
          <p:nvGrpSpPr>
            <p:cNvPr id="287" name="Group 665"/>
            <p:cNvGrpSpPr>
              <a:grpSpLocks/>
            </p:cNvGrpSpPr>
            <p:nvPr/>
          </p:nvGrpSpPr>
          <p:grpSpPr bwMode="auto">
            <a:xfrm>
              <a:off x="4128" y="864"/>
              <a:ext cx="359" cy="247"/>
              <a:chOff x="1488" y="1577"/>
              <a:chExt cx="359" cy="247"/>
            </a:xfrm>
          </p:grpSpPr>
          <p:pic>
            <p:nvPicPr>
              <p:cNvPr id="371" name="Picture 666" descr="Barn__Animals_Orange_cow_prv"/>
              <p:cNvPicPr>
                <a:picLocks noChangeAspect="1" noChangeArrowheads="1" noCrop="1"/>
              </p:cNvPicPr>
              <p:nvPr/>
            </p:nvPicPr>
            <p:blipFill>
              <a:blip r:embed="rId19" cstate="print"/>
              <a:srcRect/>
              <a:stretch>
                <a:fillRect/>
              </a:stretch>
            </p:blipFill>
            <p:spPr bwMode="auto">
              <a:xfrm>
                <a:off x="1488" y="1577"/>
                <a:ext cx="252" cy="152"/>
              </a:xfrm>
              <a:prstGeom prst="rect">
                <a:avLst/>
              </a:prstGeom>
              <a:noFill/>
            </p:spPr>
          </p:pic>
          <p:sp>
            <p:nvSpPr>
              <p:cNvPr id="372" name="Text Box 667"/>
              <p:cNvSpPr txBox="1">
                <a:spLocks noChangeArrowheads="1"/>
              </p:cNvSpPr>
              <p:nvPr/>
            </p:nvSpPr>
            <p:spPr bwMode="auto">
              <a:xfrm>
                <a:off x="1519" y="1578"/>
                <a:ext cx="328"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grpSp>
        <p:grpSp>
          <p:nvGrpSpPr>
            <p:cNvPr id="334" name="Group 668"/>
            <p:cNvGrpSpPr>
              <a:grpSpLocks/>
            </p:cNvGrpSpPr>
            <p:nvPr/>
          </p:nvGrpSpPr>
          <p:grpSpPr bwMode="auto">
            <a:xfrm>
              <a:off x="3888" y="1056"/>
              <a:ext cx="376" cy="246"/>
              <a:chOff x="2016" y="1680"/>
              <a:chExt cx="376" cy="246"/>
            </a:xfrm>
          </p:grpSpPr>
          <p:pic>
            <p:nvPicPr>
              <p:cNvPr id="369" name="Picture 669" descr="Barn__Animals_Orange_cow_prv"/>
              <p:cNvPicPr>
                <a:picLocks noChangeAspect="1" noChangeArrowheads="1" noCrop="1"/>
              </p:cNvPicPr>
              <p:nvPr/>
            </p:nvPicPr>
            <p:blipFill>
              <a:blip r:embed="rId16" cstate="print"/>
              <a:srcRect/>
              <a:stretch>
                <a:fillRect/>
              </a:stretch>
            </p:blipFill>
            <p:spPr bwMode="auto">
              <a:xfrm>
                <a:off x="2016" y="1693"/>
                <a:ext cx="300" cy="180"/>
              </a:xfrm>
              <a:prstGeom prst="rect">
                <a:avLst/>
              </a:prstGeom>
              <a:noFill/>
            </p:spPr>
          </p:pic>
          <p:sp>
            <p:nvSpPr>
              <p:cNvPr id="370" name="Text Box 670"/>
              <p:cNvSpPr txBox="1">
                <a:spLocks noChangeArrowheads="1"/>
              </p:cNvSpPr>
              <p:nvPr/>
            </p:nvSpPr>
            <p:spPr bwMode="auto">
              <a:xfrm>
                <a:off x="2064" y="1680"/>
                <a:ext cx="328"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grpSp>
        <p:grpSp>
          <p:nvGrpSpPr>
            <p:cNvPr id="335" name="Group 671"/>
            <p:cNvGrpSpPr>
              <a:grpSpLocks/>
            </p:cNvGrpSpPr>
            <p:nvPr/>
          </p:nvGrpSpPr>
          <p:grpSpPr bwMode="auto">
            <a:xfrm>
              <a:off x="3936" y="576"/>
              <a:ext cx="376" cy="246"/>
              <a:chOff x="3744" y="1248"/>
              <a:chExt cx="376" cy="246"/>
            </a:xfrm>
          </p:grpSpPr>
          <p:pic>
            <p:nvPicPr>
              <p:cNvPr id="367" name="Picture 672" descr="Barn__Animals_Orange_cow_prv"/>
              <p:cNvPicPr>
                <a:picLocks noChangeAspect="1" noChangeArrowheads="1" noCrop="1"/>
              </p:cNvPicPr>
              <p:nvPr/>
            </p:nvPicPr>
            <p:blipFill>
              <a:blip r:embed="rId18" cstate="print"/>
              <a:srcRect/>
              <a:stretch>
                <a:fillRect/>
              </a:stretch>
            </p:blipFill>
            <p:spPr bwMode="auto">
              <a:xfrm>
                <a:off x="3744" y="1248"/>
                <a:ext cx="300" cy="179"/>
              </a:xfrm>
              <a:prstGeom prst="rect">
                <a:avLst/>
              </a:prstGeom>
              <a:noFill/>
            </p:spPr>
          </p:pic>
          <p:sp>
            <p:nvSpPr>
              <p:cNvPr id="368" name="Text Box 673"/>
              <p:cNvSpPr txBox="1">
                <a:spLocks noChangeArrowheads="1"/>
              </p:cNvSpPr>
              <p:nvPr/>
            </p:nvSpPr>
            <p:spPr bwMode="auto">
              <a:xfrm>
                <a:off x="3792" y="1248"/>
                <a:ext cx="328"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grpSp>
        <p:grpSp>
          <p:nvGrpSpPr>
            <p:cNvPr id="336" name="Group 674"/>
            <p:cNvGrpSpPr>
              <a:grpSpLocks/>
            </p:cNvGrpSpPr>
            <p:nvPr/>
          </p:nvGrpSpPr>
          <p:grpSpPr bwMode="auto">
            <a:xfrm>
              <a:off x="3888" y="768"/>
              <a:ext cx="371" cy="249"/>
              <a:chOff x="1092" y="1536"/>
              <a:chExt cx="371" cy="249"/>
            </a:xfrm>
          </p:grpSpPr>
          <p:pic>
            <p:nvPicPr>
              <p:cNvPr id="365" name="Picture 675" descr="Barn__Animals_Orange_cow_prv"/>
              <p:cNvPicPr>
                <a:picLocks noChangeAspect="1" noChangeArrowheads="1" noCrop="1"/>
              </p:cNvPicPr>
              <p:nvPr/>
            </p:nvPicPr>
            <p:blipFill>
              <a:blip r:embed="rId18" cstate="print"/>
              <a:srcRect/>
              <a:stretch>
                <a:fillRect/>
              </a:stretch>
            </p:blipFill>
            <p:spPr bwMode="auto">
              <a:xfrm>
                <a:off x="1092" y="1536"/>
                <a:ext cx="300" cy="179"/>
              </a:xfrm>
              <a:prstGeom prst="rect">
                <a:avLst/>
              </a:prstGeom>
              <a:noFill/>
            </p:spPr>
          </p:pic>
          <p:sp>
            <p:nvSpPr>
              <p:cNvPr id="366" name="Text Box 676"/>
              <p:cNvSpPr txBox="1">
                <a:spLocks noChangeArrowheads="1"/>
              </p:cNvSpPr>
              <p:nvPr/>
            </p:nvSpPr>
            <p:spPr bwMode="auto">
              <a:xfrm>
                <a:off x="1135" y="1539"/>
                <a:ext cx="328"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grpSp>
        <p:grpSp>
          <p:nvGrpSpPr>
            <p:cNvPr id="337" name="Group 677"/>
            <p:cNvGrpSpPr>
              <a:grpSpLocks/>
            </p:cNvGrpSpPr>
            <p:nvPr/>
          </p:nvGrpSpPr>
          <p:grpSpPr bwMode="auto">
            <a:xfrm>
              <a:off x="3312" y="912"/>
              <a:ext cx="355" cy="430"/>
              <a:chOff x="1296" y="1345"/>
              <a:chExt cx="355" cy="430"/>
            </a:xfrm>
          </p:grpSpPr>
          <p:pic>
            <p:nvPicPr>
              <p:cNvPr id="363" name="Picture 678" descr="Barn__Animals_Orange_cow_prv"/>
              <p:cNvPicPr>
                <a:picLocks noChangeAspect="1" noChangeArrowheads="1" noCrop="1"/>
              </p:cNvPicPr>
              <p:nvPr/>
            </p:nvPicPr>
            <p:blipFill>
              <a:blip r:embed="rId16" cstate="print"/>
              <a:srcRect/>
              <a:stretch>
                <a:fillRect/>
              </a:stretch>
            </p:blipFill>
            <p:spPr bwMode="auto">
              <a:xfrm>
                <a:off x="1296" y="1345"/>
                <a:ext cx="300" cy="180"/>
              </a:xfrm>
              <a:prstGeom prst="rect">
                <a:avLst/>
              </a:prstGeom>
              <a:noFill/>
            </p:spPr>
          </p:pic>
          <p:sp>
            <p:nvSpPr>
              <p:cNvPr id="364" name="Text Box 679"/>
              <p:cNvSpPr txBox="1">
                <a:spLocks noChangeArrowheads="1"/>
              </p:cNvSpPr>
              <p:nvPr/>
            </p:nvSpPr>
            <p:spPr bwMode="auto">
              <a:xfrm>
                <a:off x="1376" y="1346"/>
                <a:ext cx="275" cy="429"/>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17</a:t>
                </a:r>
              </a:p>
            </p:txBody>
          </p:sp>
        </p:grpSp>
        <p:grpSp>
          <p:nvGrpSpPr>
            <p:cNvPr id="338" name="Group 680"/>
            <p:cNvGrpSpPr>
              <a:grpSpLocks/>
            </p:cNvGrpSpPr>
            <p:nvPr/>
          </p:nvGrpSpPr>
          <p:grpSpPr bwMode="auto">
            <a:xfrm>
              <a:off x="3372" y="1065"/>
              <a:ext cx="375" cy="246"/>
              <a:chOff x="1632" y="1152"/>
              <a:chExt cx="375" cy="246"/>
            </a:xfrm>
          </p:grpSpPr>
          <p:pic>
            <p:nvPicPr>
              <p:cNvPr id="361" name="Picture 681" descr="Barn__Animals_Orange_cow_prv"/>
              <p:cNvPicPr>
                <a:picLocks noChangeAspect="1" noChangeArrowheads="1" noCrop="1"/>
              </p:cNvPicPr>
              <p:nvPr/>
            </p:nvPicPr>
            <p:blipFill>
              <a:blip r:embed="rId16" cstate="print"/>
              <a:srcRect/>
              <a:stretch>
                <a:fillRect/>
              </a:stretch>
            </p:blipFill>
            <p:spPr bwMode="auto">
              <a:xfrm>
                <a:off x="1632" y="1152"/>
                <a:ext cx="300" cy="180"/>
              </a:xfrm>
              <a:prstGeom prst="rect">
                <a:avLst/>
              </a:prstGeom>
              <a:noFill/>
            </p:spPr>
          </p:pic>
          <p:sp>
            <p:nvSpPr>
              <p:cNvPr id="362" name="Text Box 682"/>
              <p:cNvSpPr txBox="1">
                <a:spLocks noChangeArrowheads="1"/>
              </p:cNvSpPr>
              <p:nvPr/>
            </p:nvSpPr>
            <p:spPr bwMode="auto">
              <a:xfrm>
                <a:off x="1681" y="1152"/>
                <a:ext cx="326"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grpSp>
        <p:grpSp>
          <p:nvGrpSpPr>
            <p:cNvPr id="339" name="Group 683"/>
            <p:cNvGrpSpPr>
              <a:grpSpLocks/>
            </p:cNvGrpSpPr>
            <p:nvPr/>
          </p:nvGrpSpPr>
          <p:grpSpPr bwMode="auto">
            <a:xfrm>
              <a:off x="3312" y="720"/>
              <a:ext cx="407" cy="254"/>
              <a:chOff x="1728" y="1423"/>
              <a:chExt cx="407" cy="254"/>
            </a:xfrm>
          </p:grpSpPr>
          <p:pic>
            <p:nvPicPr>
              <p:cNvPr id="359" name="Picture 684" descr="Barn__Animals_Orange_cow_prv"/>
              <p:cNvPicPr>
                <a:picLocks noChangeAspect="1" noChangeArrowheads="1" noCrop="1"/>
              </p:cNvPicPr>
              <p:nvPr/>
            </p:nvPicPr>
            <p:blipFill>
              <a:blip r:embed="rId18" cstate="print"/>
              <a:srcRect/>
              <a:stretch>
                <a:fillRect/>
              </a:stretch>
            </p:blipFill>
            <p:spPr bwMode="auto">
              <a:xfrm>
                <a:off x="1728" y="1423"/>
                <a:ext cx="300" cy="179"/>
              </a:xfrm>
              <a:prstGeom prst="rect">
                <a:avLst/>
              </a:prstGeom>
              <a:noFill/>
            </p:spPr>
          </p:pic>
          <p:sp>
            <p:nvSpPr>
              <p:cNvPr id="360" name="Text Box 685"/>
              <p:cNvSpPr txBox="1">
                <a:spLocks noChangeArrowheads="1"/>
              </p:cNvSpPr>
              <p:nvPr/>
            </p:nvSpPr>
            <p:spPr bwMode="auto">
              <a:xfrm>
                <a:off x="1806" y="1431"/>
                <a:ext cx="329"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grpSp>
        <p:grpSp>
          <p:nvGrpSpPr>
            <p:cNvPr id="340" name="Group 686"/>
            <p:cNvGrpSpPr>
              <a:grpSpLocks/>
            </p:cNvGrpSpPr>
            <p:nvPr/>
          </p:nvGrpSpPr>
          <p:grpSpPr bwMode="auto">
            <a:xfrm>
              <a:off x="3648" y="816"/>
              <a:ext cx="406" cy="254"/>
              <a:chOff x="2256" y="1307"/>
              <a:chExt cx="406" cy="254"/>
            </a:xfrm>
          </p:grpSpPr>
          <p:pic>
            <p:nvPicPr>
              <p:cNvPr id="357" name="Picture 687" descr="Barn__Animals_Orange_cow_prv"/>
              <p:cNvPicPr>
                <a:picLocks noChangeAspect="1" noChangeArrowheads="1" noCrop="1"/>
              </p:cNvPicPr>
              <p:nvPr/>
            </p:nvPicPr>
            <p:blipFill>
              <a:blip r:embed="rId18" cstate="print"/>
              <a:srcRect/>
              <a:stretch>
                <a:fillRect/>
              </a:stretch>
            </p:blipFill>
            <p:spPr bwMode="auto">
              <a:xfrm>
                <a:off x="2256" y="1307"/>
                <a:ext cx="300" cy="179"/>
              </a:xfrm>
              <a:prstGeom prst="rect">
                <a:avLst/>
              </a:prstGeom>
              <a:noFill/>
            </p:spPr>
          </p:pic>
          <p:sp>
            <p:nvSpPr>
              <p:cNvPr id="358" name="Text Box 688"/>
              <p:cNvSpPr txBox="1">
                <a:spLocks noChangeArrowheads="1"/>
              </p:cNvSpPr>
              <p:nvPr/>
            </p:nvSpPr>
            <p:spPr bwMode="auto">
              <a:xfrm>
                <a:off x="2334" y="1315"/>
                <a:ext cx="328"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grpSp>
        <p:grpSp>
          <p:nvGrpSpPr>
            <p:cNvPr id="341" name="Group 689"/>
            <p:cNvGrpSpPr>
              <a:grpSpLocks/>
            </p:cNvGrpSpPr>
            <p:nvPr/>
          </p:nvGrpSpPr>
          <p:grpSpPr bwMode="auto">
            <a:xfrm>
              <a:off x="4080" y="720"/>
              <a:ext cx="375" cy="247"/>
              <a:chOff x="1968" y="1268"/>
              <a:chExt cx="375" cy="247"/>
            </a:xfrm>
          </p:grpSpPr>
          <p:pic>
            <p:nvPicPr>
              <p:cNvPr id="355" name="Picture 690" descr="Barn__Animals_Orange_cow_prv"/>
              <p:cNvPicPr>
                <a:picLocks noChangeAspect="1" noChangeArrowheads="1" noCrop="1"/>
              </p:cNvPicPr>
              <p:nvPr/>
            </p:nvPicPr>
            <p:blipFill>
              <a:blip r:embed="rId16" cstate="print"/>
              <a:srcRect/>
              <a:stretch>
                <a:fillRect/>
              </a:stretch>
            </p:blipFill>
            <p:spPr bwMode="auto">
              <a:xfrm>
                <a:off x="1968" y="1268"/>
                <a:ext cx="300" cy="180"/>
              </a:xfrm>
              <a:prstGeom prst="rect">
                <a:avLst/>
              </a:prstGeom>
              <a:noFill/>
            </p:spPr>
          </p:pic>
          <p:sp>
            <p:nvSpPr>
              <p:cNvPr id="356" name="Text Box 691"/>
              <p:cNvSpPr txBox="1">
                <a:spLocks noChangeArrowheads="1"/>
              </p:cNvSpPr>
              <p:nvPr/>
            </p:nvSpPr>
            <p:spPr bwMode="auto">
              <a:xfrm>
                <a:off x="2017" y="1269"/>
                <a:ext cx="326" cy="24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grpSp>
      </p:grpSp>
      <p:grpSp>
        <p:nvGrpSpPr>
          <p:cNvPr id="342" name="Group 726"/>
          <p:cNvGrpSpPr>
            <a:grpSpLocks/>
          </p:cNvGrpSpPr>
          <p:nvPr/>
        </p:nvGrpSpPr>
        <p:grpSpPr bwMode="auto">
          <a:xfrm rot="-1368735">
            <a:off x="1490663" y="3678218"/>
            <a:ext cx="2444750" cy="2897188"/>
            <a:chOff x="140" y="528"/>
            <a:chExt cx="1540" cy="2249"/>
          </a:xfrm>
        </p:grpSpPr>
        <p:grpSp>
          <p:nvGrpSpPr>
            <p:cNvPr id="343" name="Group 727"/>
            <p:cNvGrpSpPr>
              <a:grpSpLocks/>
            </p:cNvGrpSpPr>
            <p:nvPr/>
          </p:nvGrpSpPr>
          <p:grpSpPr bwMode="auto">
            <a:xfrm>
              <a:off x="1195" y="2304"/>
              <a:ext cx="293" cy="331"/>
              <a:chOff x="3547" y="2304"/>
              <a:chExt cx="293" cy="331"/>
            </a:xfrm>
          </p:grpSpPr>
          <p:pic>
            <p:nvPicPr>
              <p:cNvPr id="494" name="Picture 728"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95" name="Text Box 729"/>
              <p:cNvSpPr txBox="1">
                <a:spLocks noChangeArrowheads="1"/>
              </p:cNvSpPr>
              <p:nvPr/>
            </p:nvSpPr>
            <p:spPr bwMode="auto">
              <a:xfrm>
                <a:off x="3547" y="2351"/>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22</a:t>
                </a:r>
              </a:p>
            </p:txBody>
          </p:sp>
        </p:grpSp>
        <p:grpSp>
          <p:nvGrpSpPr>
            <p:cNvPr id="344" name="Group 730"/>
            <p:cNvGrpSpPr>
              <a:grpSpLocks/>
            </p:cNvGrpSpPr>
            <p:nvPr/>
          </p:nvGrpSpPr>
          <p:grpSpPr bwMode="auto">
            <a:xfrm>
              <a:off x="1008" y="1152"/>
              <a:ext cx="288" cy="331"/>
              <a:chOff x="3888" y="2880"/>
              <a:chExt cx="288" cy="331"/>
            </a:xfrm>
          </p:grpSpPr>
          <p:pic>
            <p:nvPicPr>
              <p:cNvPr id="492" name="Picture 731"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93" name="Text Box 732"/>
              <p:cNvSpPr txBox="1">
                <a:spLocks noChangeArrowheads="1"/>
              </p:cNvSpPr>
              <p:nvPr/>
            </p:nvSpPr>
            <p:spPr bwMode="auto">
              <a:xfrm>
                <a:off x="3933" y="2927"/>
                <a:ext cx="19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7</a:t>
                </a:r>
              </a:p>
            </p:txBody>
          </p:sp>
        </p:grpSp>
        <p:grpSp>
          <p:nvGrpSpPr>
            <p:cNvPr id="345" name="Group 733"/>
            <p:cNvGrpSpPr>
              <a:grpSpLocks/>
            </p:cNvGrpSpPr>
            <p:nvPr/>
          </p:nvGrpSpPr>
          <p:grpSpPr bwMode="auto">
            <a:xfrm>
              <a:off x="816" y="1872"/>
              <a:ext cx="288" cy="377"/>
              <a:chOff x="2256" y="1344"/>
              <a:chExt cx="288" cy="377"/>
            </a:xfrm>
          </p:grpSpPr>
          <p:pic>
            <p:nvPicPr>
              <p:cNvPr id="490" name="Picture 734" descr="vaca12"/>
              <p:cNvPicPr>
                <a:picLocks noChangeAspect="1" noChangeArrowheads="1" noCrop="1"/>
              </p:cNvPicPr>
              <p:nvPr/>
            </p:nvPicPr>
            <p:blipFill>
              <a:blip r:embed="rId10" cstate="print"/>
              <a:srcRect/>
              <a:stretch>
                <a:fillRect/>
              </a:stretch>
            </p:blipFill>
            <p:spPr bwMode="auto">
              <a:xfrm>
                <a:off x="2256" y="1344"/>
                <a:ext cx="288" cy="284"/>
              </a:xfrm>
              <a:prstGeom prst="rect">
                <a:avLst/>
              </a:prstGeom>
              <a:noFill/>
            </p:spPr>
          </p:pic>
          <p:sp>
            <p:nvSpPr>
              <p:cNvPr id="491" name="Text Box 735"/>
              <p:cNvSpPr txBox="1">
                <a:spLocks noChangeArrowheads="1"/>
              </p:cNvSpPr>
              <p:nvPr/>
            </p:nvSpPr>
            <p:spPr bwMode="auto">
              <a:xfrm>
                <a:off x="2300" y="1436"/>
                <a:ext cx="196" cy="285"/>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grpSp>
        <p:grpSp>
          <p:nvGrpSpPr>
            <p:cNvPr id="346" name="Group 736"/>
            <p:cNvGrpSpPr>
              <a:grpSpLocks/>
            </p:cNvGrpSpPr>
            <p:nvPr/>
          </p:nvGrpSpPr>
          <p:grpSpPr bwMode="auto">
            <a:xfrm>
              <a:off x="670" y="2112"/>
              <a:ext cx="290" cy="331"/>
              <a:chOff x="4414" y="3456"/>
              <a:chExt cx="290" cy="331"/>
            </a:xfrm>
          </p:grpSpPr>
          <p:pic>
            <p:nvPicPr>
              <p:cNvPr id="488" name="Picture 737" descr="vaca12"/>
              <p:cNvPicPr>
                <a:picLocks noChangeAspect="1" noChangeArrowheads="1" noCrop="1"/>
              </p:cNvPicPr>
              <p:nvPr/>
            </p:nvPicPr>
            <p:blipFill>
              <a:blip r:embed="rId10" cstate="print"/>
              <a:srcRect/>
              <a:stretch>
                <a:fillRect/>
              </a:stretch>
            </p:blipFill>
            <p:spPr bwMode="auto">
              <a:xfrm>
                <a:off x="4416" y="3456"/>
                <a:ext cx="288" cy="284"/>
              </a:xfrm>
              <a:prstGeom prst="rect">
                <a:avLst/>
              </a:prstGeom>
              <a:noFill/>
            </p:spPr>
          </p:pic>
          <p:sp>
            <p:nvSpPr>
              <p:cNvPr id="489" name="Text Box 738"/>
              <p:cNvSpPr txBox="1">
                <a:spLocks noChangeArrowheads="1"/>
              </p:cNvSpPr>
              <p:nvPr/>
            </p:nvSpPr>
            <p:spPr bwMode="auto">
              <a:xfrm>
                <a:off x="4414" y="3503"/>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11</a:t>
                </a:r>
              </a:p>
            </p:txBody>
          </p:sp>
        </p:grpSp>
        <p:grpSp>
          <p:nvGrpSpPr>
            <p:cNvPr id="347" name="Group 739"/>
            <p:cNvGrpSpPr>
              <a:grpSpLocks/>
            </p:cNvGrpSpPr>
            <p:nvPr/>
          </p:nvGrpSpPr>
          <p:grpSpPr bwMode="auto">
            <a:xfrm>
              <a:off x="1052" y="1440"/>
              <a:ext cx="292" cy="332"/>
              <a:chOff x="4844" y="2592"/>
              <a:chExt cx="292" cy="332"/>
            </a:xfrm>
          </p:grpSpPr>
          <p:pic>
            <p:nvPicPr>
              <p:cNvPr id="486" name="Picture 740"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87" name="Text Box 741"/>
              <p:cNvSpPr txBox="1">
                <a:spLocks noChangeArrowheads="1"/>
              </p:cNvSpPr>
              <p:nvPr/>
            </p:nvSpPr>
            <p:spPr bwMode="auto">
              <a:xfrm>
                <a:off x="4844" y="2639"/>
                <a:ext cx="276" cy="285"/>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18</a:t>
                </a:r>
              </a:p>
            </p:txBody>
          </p:sp>
        </p:grpSp>
        <p:grpSp>
          <p:nvGrpSpPr>
            <p:cNvPr id="348" name="Group 742"/>
            <p:cNvGrpSpPr>
              <a:grpSpLocks/>
            </p:cNvGrpSpPr>
            <p:nvPr/>
          </p:nvGrpSpPr>
          <p:grpSpPr bwMode="auto">
            <a:xfrm>
              <a:off x="1341" y="2112"/>
              <a:ext cx="291" cy="329"/>
              <a:chOff x="4845" y="2592"/>
              <a:chExt cx="291" cy="329"/>
            </a:xfrm>
          </p:grpSpPr>
          <p:pic>
            <p:nvPicPr>
              <p:cNvPr id="484" name="Picture 743"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85" name="Text Box 744"/>
              <p:cNvSpPr txBox="1">
                <a:spLocks noChangeArrowheads="1"/>
              </p:cNvSpPr>
              <p:nvPr/>
            </p:nvSpPr>
            <p:spPr bwMode="auto">
              <a:xfrm>
                <a:off x="4845" y="2637"/>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19</a:t>
                </a:r>
              </a:p>
            </p:txBody>
          </p:sp>
        </p:grpSp>
        <p:grpSp>
          <p:nvGrpSpPr>
            <p:cNvPr id="349" name="Group 745"/>
            <p:cNvGrpSpPr>
              <a:grpSpLocks/>
            </p:cNvGrpSpPr>
            <p:nvPr/>
          </p:nvGrpSpPr>
          <p:grpSpPr bwMode="auto">
            <a:xfrm>
              <a:off x="1392" y="2256"/>
              <a:ext cx="288" cy="378"/>
              <a:chOff x="2256" y="1344"/>
              <a:chExt cx="288" cy="378"/>
            </a:xfrm>
          </p:grpSpPr>
          <p:pic>
            <p:nvPicPr>
              <p:cNvPr id="482" name="Picture 746" descr="vaca12"/>
              <p:cNvPicPr>
                <a:picLocks noChangeAspect="1" noChangeArrowheads="1" noCrop="1"/>
              </p:cNvPicPr>
              <p:nvPr/>
            </p:nvPicPr>
            <p:blipFill>
              <a:blip r:embed="rId10" cstate="print"/>
              <a:srcRect/>
              <a:stretch>
                <a:fillRect/>
              </a:stretch>
            </p:blipFill>
            <p:spPr bwMode="auto">
              <a:xfrm>
                <a:off x="2256" y="1344"/>
                <a:ext cx="288" cy="284"/>
              </a:xfrm>
              <a:prstGeom prst="rect">
                <a:avLst/>
              </a:prstGeom>
              <a:noFill/>
            </p:spPr>
          </p:pic>
          <p:sp>
            <p:nvSpPr>
              <p:cNvPr id="483" name="Text Box 747"/>
              <p:cNvSpPr txBox="1">
                <a:spLocks noChangeArrowheads="1"/>
              </p:cNvSpPr>
              <p:nvPr/>
            </p:nvSpPr>
            <p:spPr bwMode="auto">
              <a:xfrm>
                <a:off x="2301" y="1438"/>
                <a:ext cx="196" cy="284"/>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grpSp>
        <p:grpSp>
          <p:nvGrpSpPr>
            <p:cNvPr id="350" name="Group 748"/>
            <p:cNvGrpSpPr>
              <a:grpSpLocks/>
            </p:cNvGrpSpPr>
            <p:nvPr/>
          </p:nvGrpSpPr>
          <p:grpSpPr bwMode="auto">
            <a:xfrm>
              <a:off x="716" y="1680"/>
              <a:ext cx="292" cy="331"/>
              <a:chOff x="4412" y="3456"/>
              <a:chExt cx="292" cy="331"/>
            </a:xfrm>
          </p:grpSpPr>
          <p:pic>
            <p:nvPicPr>
              <p:cNvPr id="480" name="Picture 749" descr="vaca12"/>
              <p:cNvPicPr>
                <a:picLocks noChangeAspect="1" noChangeArrowheads="1" noCrop="1"/>
              </p:cNvPicPr>
              <p:nvPr/>
            </p:nvPicPr>
            <p:blipFill>
              <a:blip r:embed="rId10" cstate="print"/>
              <a:srcRect/>
              <a:stretch>
                <a:fillRect/>
              </a:stretch>
            </p:blipFill>
            <p:spPr bwMode="auto">
              <a:xfrm>
                <a:off x="4416" y="3456"/>
                <a:ext cx="288" cy="284"/>
              </a:xfrm>
              <a:prstGeom prst="rect">
                <a:avLst/>
              </a:prstGeom>
              <a:noFill/>
            </p:spPr>
          </p:pic>
          <p:sp>
            <p:nvSpPr>
              <p:cNvPr id="481" name="Text Box 750"/>
              <p:cNvSpPr txBox="1">
                <a:spLocks noChangeArrowheads="1"/>
              </p:cNvSpPr>
              <p:nvPr/>
            </p:nvSpPr>
            <p:spPr bwMode="auto">
              <a:xfrm>
                <a:off x="4412" y="3503"/>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10</a:t>
                </a:r>
              </a:p>
            </p:txBody>
          </p:sp>
        </p:grpSp>
        <p:grpSp>
          <p:nvGrpSpPr>
            <p:cNvPr id="351" name="Group 751"/>
            <p:cNvGrpSpPr>
              <a:grpSpLocks/>
            </p:cNvGrpSpPr>
            <p:nvPr/>
          </p:nvGrpSpPr>
          <p:grpSpPr bwMode="auto">
            <a:xfrm>
              <a:off x="476" y="1680"/>
              <a:ext cx="292" cy="329"/>
              <a:chOff x="3548" y="2304"/>
              <a:chExt cx="292" cy="329"/>
            </a:xfrm>
          </p:grpSpPr>
          <p:pic>
            <p:nvPicPr>
              <p:cNvPr id="478" name="Picture 752"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79" name="Text Box 753"/>
              <p:cNvSpPr txBox="1">
                <a:spLocks noChangeArrowheads="1"/>
              </p:cNvSpPr>
              <p:nvPr/>
            </p:nvSpPr>
            <p:spPr bwMode="auto">
              <a:xfrm>
                <a:off x="3548" y="2348"/>
                <a:ext cx="276" cy="285"/>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29</a:t>
                </a:r>
              </a:p>
            </p:txBody>
          </p:sp>
        </p:grpSp>
        <p:grpSp>
          <p:nvGrpSpPr>
            <p:cNvPr id="352" name="Group 754"/>
            <p:cNvGrpSpPr>
              <a:grpSpLocks/>
            </p:cNvGrpSpPr>
            <p:nvPr/>
          </p:nvGrpSpPr>
          <p:grpSpPr bwMode="auto">
            <a:xfrm>
              <a:off x="1293" y="1872"/>
              <a:ext cx="291" cy="332"/>
              <a:chOff x="3549" y="2304"/>
              <a:chExt cx="291" cy="332"/>
            </a:xfrm>
          </p:grpSpPr>
          <p:pic>
            <p:nvPicPr>
              <p:cNvPr id="476" name="Picture 755"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77" name="Text Box 756"/>
              <p:cNvSpPr txBox="1">
                <a:spLocks noChangeArrowheads="1"/>
              </p:cNvSpPr>
              <p:nvPr/>
            </p:nvSpPr>
            <p:spPr bwMode="auto">
              <a:xfrm>
                <a:off x="3549" y="2351"/>
                <a:ext cx="276" cy="285"/>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28</a:t>
                </a:r>
              </a:p>
            </p:txBody>
          </p:sp>
        </p:grpSp>
        <p:grpSp>
          <p:nvGrpSpPr>
            <p:cNvPr id="353" name="Group 757"/>
            <p:cNvGrpSpPr>
              <a:grpSpLocks/>
            </p:cNvGrpSpPr>
            <p:nvPr/>
          </p:nvGrpSpPr>
          <p:grpSpPr bwMode="auto">
            <a:xfrm>
              <a:off x="1196" y="1680"/>
              <a:ext cx="292" cy="331"/>
              <a:chOff x="3548" y="2304"/>
              <a:chExt cx="292" cy="331"/>
            </a:xfrm>
          </p:grpSpPr>
          <p:pic>
            <p:nvPicPr>
              <p:cNvPr id="474" name="Picture 758"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75" name="Text Box 759"/>
              <p:cNvSpPr txBox="1">
                <a:spLocks noChangeArrowheads="1"/>
              </p:cNvSpPr>
              <p:nvPr/>
            </p:nvSpPr>
            <p:spPr bwMode="auto">
              <a:xfrm>
                <a:off x="3548" y="2351"/>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27</a:t>
                </a:r>
              </a:p>
            </p:txBody>
          </p:sp>
        </p:grpSp>
        <p:grpSp>
          <p:nvGrpSpPr>
            <p:cNvPr id="354" name="Group 760"/>
            <p:cNvGrpSpPr>
              <a:grpSpLocks/>
            </p:cNvGrpSpPr>
            <p:nvPr/>
          </p:nvGrpSpPr>
          <p:grpSpPr bwMode="auto">
            <a:xfrm>
              <a:off x="140" y="624"/>
              <a:ext cx="292" cy="331"/>
              <a:chOff x="3548" y="2304"/>
              <a:chExt cx="292" cy="331"/>
            </a:xfrm>
          </p:grpSpPr>
          <p:pic>
            <p:nvPicPr>
              <p:cNvPr id="472" name="Picture 761"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73" name="Text Box 762"/>
              <p:cNvSpPr txBox="1">
                <a:spLocks noChangeArrowheads="1"/>
              </p:cNvSpPr>
              <p:nvPr/>
            </p:nvSpPr>
            <p:spPr bwMode="auto">
              <a:xfrm>
                <a:off x="3548" y="2351"/>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26</a:t>
                </a:r>
              </a:p>
            </p:txBody>
          </p:sp>
        </p:grpSp>
        <p:grpSp>
          <p:nvGrpSpPr>
            <p:cNvPr id="395" name="Group 763"/>
            <p:cNvGrpSpPr>
              <a:grpSpLocks/>
            </p:cNvGrpSpPr>
            <p:nvPr/>
          </p:nvGrpSpPr>
          <p:grpSpPr bwMode="auto">
            <a:xfrm>
              <a:off x="1102" y="2160"/>
              <a:ext cx="290" cy="330"/>
              <a:chOff x="3550" y="2304"/>
              <a:chExt cx="290" cy="330"/>
            </a:xfrm>
          </p:grpSpPr>
          <p:pic>
            <p:nvPicPr>
              <p:cNvPr id="470" name="Picture 764"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71" name="Text Box 765"/>
              <p:cNvSpPr txBox="1">
                <a:spLocks noChangeArrowheads="1"/>
              </p:cNvSpPr>
              <p:nvPr/>
            </p:nvSpPr>
            <p:spPr bwMode="auto">
              <a:xfrm>
                <a:off x="3550" y="2350"/>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25</a:t>
                </a:r>
              </a:p>
            </p:txBody>
          </p:sp>
        </p:grpSp>
        <p:grpSp>
          <p:nvGrpSpPr>
            <p:cNvPr id="396" name="Group 766"/>
            <p:cNvGrpSpPr>
              <a:grpSpLocks/>
            </p:cNvGrpSpPr>
            <p:nvPr/>
          </p:nvGrpSpPr>
          <p:grpSpPr bwMode="auto">
            <a:xfrm>
              <a:off x="911" y="2304"/>
              <a:ext cx="289" cy="329"/>
              <a:chOff x="3551" y="2304"/>
              <a:chExt cx="289" cy="329"/>
            </a:xfrm>
          </p:grpSpPr>
          <p:pic>
            <p:nvPicPr>
              <p:cNvPr id="468" name="Picture 767"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9" name="Text Box 768"/>
              <p:cNvSpPr txBox="1">
                <a:spLocks noChangeArrowheads="1"/>
              </p:cNvSpPr>
              <p:nvPr/>
            </p:nvSpPr>
            <p:spPr bwMode="auto">
              <a:xfrm>
                <a:off x="3551" y="2348"/>
                <a:ext cx="276" cy="285"/>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24</a:t>
                </a:r>
              </a:p>
            </p:txBody>
          </p:sp>
        </p:grpSp>
        <p:grpSp>
          <p:nvGrpSpPr>
            <p:cNvPr id="397" name="Group 769"/>
            <p:cNvGrpSpPr>
              <a:grpSpLocks/>
            </p:cNvGrpSpPr>
            <p:nvPr/>
          </p:nvGrpSpPr>
          <p:grpSpPr bwMode="auto">
            <a:xfrm>
              <a:off x="1056" y="1920"/>
              <a:ext cx="288" cy="334"/>
              <a:chOff x="3888" y="2880"/>
              <a:chExt cx="288" cy="334"/>
            </a:xfrm>
          </p:grpSpPr>
          <p:pic>
            <p:nvPicPr>
              <p:cNvPr id="466" name="Picture 770"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67" name="Text Box 771"/>
              <p:cNvSpPr txBox="1">
                <a:spLocks noChangeArrowheads="1"/>
              </p:cNvSpPr>
              <p:nvPr/>
            </p:nvSpPr>
            <p:spPr bwMode="auto">
              <a:xfrm>
                <a:off x="3933" y="2928"/>
                <a:ext cx="196" cy="286"/>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6</a:t>
                </a:r>
              </a:p>
            </p:txBody>
          </p:sp>
        </p:grpSp>
        <p:grpSp>
          <p:nvGrpSpPr>
            <p:cNvPr id="398" name="Group 772"/>
            <p:cNvGrpSpPr>
              <a:grpSpLocks/>
            </p:cNvGrpSpPr>
            <p:nvPr/>
          </p:nvGrpSpPr>
          <p:grpSpPr bwMode="auto">
            <a:xfrm>
              <a:off x="864" y="2064"/>
              <a:ext cx="288" cy="331"/>
              <a:chOff x="3888" y="2880"/>
              <a:chExt cx="288" cy="331"/>
            </a:xfrm>
          </p:grpSpPr>
          <p:pic>
            <p:nvPicPr>
              <p:cNvPr id="464" name="Picture 773"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65" name="Text Box 774"/>
              <p:cNvSpPr txBox="1">
                <a:spLocks noChangeArrowheads="1"/>
              </p:cNvSpPr>
              <p:nvPr/>
            </p:nvSpPr>
            <p:spPr bwMode="auto">
              <a:xfrm>
                <a:off x="3934" y="2927"/>
                <a:ext cx="19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4</a:t>
                </a:r>
              </a:p>
            </p:txBody>
          </p:sp>
        </p:grpSp>
        <p:grpSp>
          <p:nvGrpSpPr>
            <p:cNvPr id="399" name="Group 775"/>
            <p:cNvGrpSpPr>
              <a:grpSpLocks/>
            </p:cNvGrpSpPr>
            <p:nvPr/>
          </p:nvGrpSpPr>
          <p:grpSpPr bwMode="auto">
            <a:xfrm>
              <a:off x="960" y="1680"/>
              <a:ext cx="288" cy="330"/>
              <a:chOff x="3888" y="2880"/>
              <a:chExt cx="288" cy="330"/>
            </a:xfrm>
          </p:grpSpPr>
          <p:pic>
            <p:nvPicPr>
              <p:cNvPr id="462" name="Picture 776"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63" name="Text Box 777"/>
              <p:cNvSpPr txBox="1">
                <a:spLocks noChangeArrowheads="1"/>
              </p:cNvSpPr>
              <p:nvPr/>
            </p:nvSpPr>
            <p:spPr bwMode="auto">
              <a:xfrm>
                <a:off x="3932" y="2926"/>
                <a:ext cx="19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a:t>
                </a:r>
              </a:p>
            </p:txBody>
          </p:sp>
        </p:grpSp>
        <p:grpSp>
          <p:nvGrpSpPr>
            <p:cNvPr id="400" name="Group 778"/>
            <p:cNvGrpSpPr>
              <a:grpSpLocks/>
            </p:cNvGrpSpPr>
            <p:nvPr/>
          </p:nvGrpSpPr>
          <p:grpSpPr bwMode="auto">
            <a:xfrm>
              <a:off x="908" y="864"/>
              <a:ext cx="292" cy="331"/>
              <a:chOff x="4844" y="2592"/>
              <a:chExt cx="292" cy="331"/>
            </a:xfrm>
          </p:grpSpPr>
          <p:pic>
            <p:nvPicPr>
              <p:cNvPr id="460" name="Picture 779"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61" name="Text Box 780"/>
              <p:cNvSpPr txBox="1">
                <a:spLocks noChangeArrowheads="1"/>
              </p:cNvSpPr>
              <p:nvPr/>
            </p:nvSpPr>
            <p:spPr bwMode="auto">
              <a:xfrm>
                <a:off x="4844" y="2639"/>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16</a:t>
                </a:r>
              </a:p>
            </p:txBody>
          </p:sp>
        </p:grpSp>
        <p:grpSp>
          <p:nvGrpSpPr>
            <p:cNvPr id="401" name="Group 781"/>
            <p:cNvGrpSpPr>
              <a:grpSpLocks/>
            </p:cNvGrpSpPr>
            <p:nvPr/>
          </p:nvGrpSpPr>
          <p:grpSpPr bwMode="auto">
            <a:xfrm>
              <a:off x="1295" y="2448"/>
              <a:ext cx="289" cy="329"/>
              <a:chOff x="4847" y="2592"/>
              <a:chExt cx="289" cy="329"/>
            </a:xfrm>
          </p:grpSpPr>
          <p:pic>
            <p:nvPicPr>
              <p:cNvPr id="458" name="Picture 782"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59" name="Text Box 783"/>
              <p:cNvSpPr txBox="1">
                <a:spLocks noChangeArrowheads="1"/>
              </p:cNvSpPr>
              <p:nvPr/>
            </p:nvSpPr>
            <p:spPr bwMode="auto">
              <a:xfrm>
                <a:off x="4847" y="2636"/>
                <a:ext cx="276" cy="285"/>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15</a:t>
                </a:r>
              </a:p>
            </p:txBody>
          </p:sp>
        </p:grpSp>
        <p:grpSp>
          <p:nvGrpSpPr>
            <p:cNvPr id="402" name="Group 784"/>
            <p:cNvGrpSpPr>
              <a:grpSpLocks/>
            </p:cNvGrpSpPr>
            <p:nvPr/>
          </p:nvGrpSpPr>
          <p:grpSpPr bwMode="auto">
            <a:xfrm>
              <a:off x="240" y="528"/>
              <a:ext cx="960" cy="1242"/>
              <a:chOff x="240" y="528"/>
              <a:chExt cx="960" cy="1242"/>
            </a:xfrm>
          </p:grpSpPr>
          <p:grpSp>
            <p:nvGrpSpPr>
              <p:cNvPr id="403" name="Group 785"/>
              <p:cNvGrpSpPr>
                <a:grpSpLocks/>
              </p:cNvGrpSpPr>
              <p:nvPr/>
            </p:nvGrpSpPr>
            <p:grpSpPr bwMode="auto">
              <a:xfrm>
                <a:off x="528" y="1152"/>
                <a:ext cx="336" cy="377"/>
                <a:chOff x="2688" y="1680"/>
                <a:chExt cx="336" cy="377"/>
              </a:xfrm>
            </p:grpSpPr>
            <p:pic>
              <p:nvPicPr>
                <p:cNvPr id="456" name="Picture 786"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57" name="Text Box 787"/>
                <p:cNvSpPr txBox="1">
                  <a:spLocks noChangeArrowheads="1"/>
                </p:cNvSpPr>
                <p:nvPr/>
              </p:nvSpPr>
              <p:spPr bwMode="auto">
                <a:xfrm>
                  <a:off x="2734" y="1773"/>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33</a:t>
                  </a:r>
                </a:p>
              </p:txBody>
            </p:sp>
          </p:grpSp>
          <p:grpSp>
            <p:nvGrpSpPr>
              <p:cNvPr id="404" name="Group 788"/>
              <p:cNvGrpSpPr>
                <a:grpSpLocks/>
              </p:cNvGrpSpPr>
              <p:nvPr/>
            </p:nvGrpSpPr>
            <p:grpSpPr bwMode="auto">
              <a:xfrm>
                <a:off x="576" y="528"/>
                <a:ext cx="336" cy="377"/>
                <a:chOff x="1248" y="2257"/>
                <a:chExt cx="336" cy="377"/>
              </a:xfrm>
            </p:grpSpPr>
            <p:pic>
              <p:nvPicPr>
                <p:cNvPr id="454" name="Picture 789" descr="vaca12"/>
                <p:cNvPicPr>
                  <a:picLocks noChangeAspect="1" noChangeArrowheads="1" noCrop="1"/>
                </p:cNvPicPr>
                <p:nvPr/>
              </p:nvPicPr>
              <p:blipFill>
                <a:blip r:embed="rId10" cstate="print"/>
                <a:srcRect/>
                <a:stretch>
                  <a:fillRect/>
                </a:stretch>
              </p:blipFill>
              <p:spPr bwMode="auto">
                <a:xfrm>
                  <a:off x="1248" y="2257"/>
                  <a:ext cx="336" cy="332"/>
                </a:xfrm>
                <a:prstGeom prst="rect">
                  <a:avLst/>
                </a:prstGeom>
                <a:noFill/>
              </p:spPr>
            </p:pic>
            <p:sp>
              <p:nvSpPr>
                <p:cNvPr id="455" name="Text Box 790"/>
                <p:cNvSpPr txBox="1">
                  <a:spLocks noChangeArrowheads="1"/>
                </p:cNvSpPr>
                <p:nvPr/>
              </p:nvSpPr>
              <p:spPr bwMode="auto">
                <a:xfrm>
                  <a:off x="1295" y="2350"/>
                  <a:ext cx="19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a:t>
                  </a:r>
                </a:p>
              </p:txBody>
            </p:sp>
          </p:grpSp>
          <p:grpSp>
            <p:nvGrpSpPr>
              <p:cNvPr id="405" name="Group 791"/>
              <p:cNvGrpSpPr>
                <a:grpSpLocks/>
              </p:cNvGrpSpPr>
              <p:nvPr/>
            </p:nvGrpSpPr>
            <p:grpSpPr bwMode="auto">
              <a:xfrm>
                <a:off x="670" y="1440"/>
                <a:ext cx="290" cy="330"/>
                <a:chOff x="4846" y="2592"/>
                <a:chExt cx="290" cy="330"/>
              </a:xfrm>
            </p:grpSpPr>
            <p:pic>
              <p:nvPicPr>
                <p:cNvPr id="452" name="Picture 792"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53" name="Text Box 793"/>
                <p:cNvSpPr txBox="1">
                  <a:spLocks noChangeArrowheads="1"/>
                </p:cNvSpPr>
                <p:nvPr/>
              </p:nvSpPr>
              <p:spPr bwMode="auto">
                <a:xfrm>
                  <a:off x="4846" y="2638"/>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17</a:t>
                  </a:r>
                </a:p>
              </p:txBody>
            </p:sp>
          </p:grpSp>
          <p:grpSp>
            <p:nvGrpSpPr>
              <p:cNvPr id="406" name="Group 794"/>
              <p:cNvGrpSpPr>
                <a:grpSpLocks/>
              </p:cNvGrpSpPr>
              <p:nvPr/>
            </p:nvGrpSpPr>
            <p:grpSpPr bwMode="auto">
              <a:xfrm>
                <a:off x="430" y="1440"/>
                <a:ext cx="290" cy="330"/>
                <a:chOff x="3550" y="2304"/>
                <a:chExt cx="290" cy="330"/>
              </a:xfrm>
            </p:grpSpPr>
            <p:pic>
              <p:nvPicPr>
                <p:cNvPr id="450" name="Picture 795"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51" name="Text Box 796"/>
                <p:cNvSpPr txBox="1">
                  <a:spLocks noChangeArrowheads="1"/>
                </p:cNvSpPr>
                <p:nvPr/>
              </p:nvSpPr>
              <p:spPr bwMode="auto">
                <a:xfrm>
                  <a:off x="3550" y="2350"/>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21</a:t>
                  </a:r>
                </a:p>
              </p:txBody>
            </p:sp>
          </p:grpSp>
          <p:grpSp>
            <p:nvGrpSpPr>
              <p:cNvPr id="407" name="Group 797"/>
              <p:cNvGrpSpPr>
                <a:grpSpLocks/>
              </p:cNvGrpSpPr>
              <p:nvPr/>
            </p:nvGrpSpPr>
            <p:grpSpPr bwMode="auto">
              <a:xfrm>
                <a:off x="428" y="912"/>
                <a:ext cx="292" cy="329"/>
                <a:chOff x="3548" y="2304"/>
                <a:chExt cx="292" cy="329"/>
              </a:xfrm>
            </p:grpSpPr>
            <p:pic>
              <p:nvPicPr>
                <p:cNvPr id="448" name="Picture 798"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49" name="Text Box 799"/>
                <p:cNvSpPr txBox="1">
                  <a:spLocks noChangeArrowheads="1"/>
                </p:cNvSpPr>
                <p:nvPr/>
              </p:nvSpPr>
              <p:spPr bwMode="auto">
                <a:xfrm>
                  <a:off x="3548" y="2348"/>
                  <a:ext cx="276" cy="285"/>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20</a:t>
                  </a:r>
                </a:p>
              </p:txBody>
            </p:sp>
          </p:grpSp>
          <p:grpSp>
            <p:nvGrpSpPr>
              <p:cNvPr id="408" name="Group 800"/>
              <p:cNvGrpSpPr>
                <a:grpSpLocks/>
              </p:cNvGrpSpPr>
              <p:nvPr/>
            </p:nvGrpSpPr>
            <p:grpSpPr bwMode="auto">
              <a:xfrm>
                <a:off x="768" y="1152"/>
                <a:ext cx="336" cy="377"/>
                <a:chOff x="2688" y="1680"/>
                <a:chExt cx="336" cy="377"/>
              </a:xfrm>
            </p:grpSpPr>
            <p:pic>
              <p:nvPicPr>
                <p:cNvPr id="446" name="Picture 801"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47" name="Text Box 802"/>
                <p:cNvSpPr txBox="1">
                  <a:spLocks noChangeArrowheads="1"/>
                </p:cNvSpPr>
                <p:nvPr/>
              </p:nvSpPr>
              <p:spPr bwMode="auto">
                <a:xfrm>
                  <a:off x="2734" y="1772"/>
                  <a:ext cx="276" cy="285"/>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32</a:t>
                  </a:r>
                </a:p>
              </p:txBody>
            </p:sp>
          </p:grpSp>
          <p:grpSp>
            <p:nvGrpSpPr>
              <p:cNvPr id="409" name="Group 803"/>
              <p:cNvGrpSpPr>
                <a:grpSpLocks/>
              </p:cNvGrpSpPr>
              <p:nvPr/>
            </p:nvGrpSpPr>
            <p:grpSpPr bwMode="auto">
              <a:xfrm>
                <a:off x="288" y="528"/>
                <a:ext cx="336" cy="379"/>
                <a:chOff x="2688" y="1680"/>
                <a:chExt cx="336" cy="379"/>
              </a:xfrm>
            </p:grpSpPr>
            <p:pic>
              <p:nvPicPr>
                <p:cNvPr id="444" name="Picture 804"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45" name="Text Box 805"/>
                <p:cNvSpPr txBox="1">
                  <a:spLocks noChangeArrowheads="1"/>
                </p:cNvSpPr>
                <p:nvPr/>
              </p:nvSpPr>
              <p:spPr bwMode="auto">
                <a:xfrm>
                  <a:off x="2731" y="1775"/>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31</a:t>
                  </a:r>
                </a:p>
              </p:txBody>
            </p:sp>
          </p:grpSp>
          <p:grpSp>
            <p:nvGrpSpPr>
              <p:cNvPr id="410" name="Group 806"/>
              <p:cNvGrpSpPr>
                <a:grpSpLocks/>
              </p:cNvGrpSpPr>
              <p:nvPr/>
            </p:nvGrpSpPr>
            <p:grpSpPr bwMode="auto">
              <a:xfrm>
                <a:off x="288" y="1152"/>
                <a:ext cx="336" cy="378"/>
                <a:chOff x="2688" y="1680"/>
                <a:chExt cx="336" cy="378"/>
              </a:xfrm>
            </p:grpSpPr>
            <p:pic>
              <p:nvPicPr>
                <p:cNvPr id="442" name="Picture 807"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43" name="Text Box 808"/>
                <p:cNvSpPr txBox="1">
                  <a:spLocks noChangeArrowheads="1"/>
                </p:cNvSpPr>
                <p:nvPr/>
              </p:nvSpPr>
              <p:spPr bwMode="auto">
                <a:xfrm>
                  <a:off x="2734" y="1774"/>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30</a:t>
                  </a:r>
                </a:p>
              </p:txBody>
            </p:sp>
          </p:grpSp>
          <p:grpSp>
            <p:nvGrpSpPr>
              <p:cNvPr id="411" name="Group 809"/>
              <p:cNvGrpSpPr>
                <a:grpSpLocks/>
              </p:cNvGrpSpPr>
              <p:nvPr/>
            </p:nvGrpSpPr>
            <p:grpSpPr bwMode="auto">
              <a:xfrm>
                <a:off x="240" y="864"/>
                <a:ext cx="288" cy="334"/>
                <a:chOff x="3888" y="2880"/>
                <a:chExt cx="288" cy="334"/>
              </a:xfrm>
            </p:grpSpPr>
            <p:pic>
              <p:nvPicPr>
                <p:cNvPr id="440" name="Picture 810"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41" name="Text Box 811"/>
                <p:cNvSpPr txBox="1">
                  <a:spLocks noChangeArrowheads="1"/>
                </p:cNvSpPr>
                <p:nvPr/>
              </p:nvSpPr>
              <p:spPr bwMode="auto">
                <a:xfrm>
                  <a:off x="3933" y="2928"/>
                  <a:ext cx="196" cy="286"/>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5</a:t>
                  </a:r>
                </a:p>
              </p:txBody>
            </p:sp>
          </p:grpSp>
          <p:grpSp>
            <p:nvGrpSpPr>
              <p:cNvPr id="412" name="Group 812"/>
              <p:cNvGrpSpPr>
                <a:grpSpLocks/>
              </p:cNvGrpSpPr>
              <p:nvPr/>
            </p:nvGrpSpPr>
            <p:grpSpPr bwMode="auto">
              <a:xfrm>
                <a:off x="912" y="1440"/>
                <a:ext cx="288" cy="329"/>
                <a:chOff x="3888" y="2880"/>
                <a:chExt cx="288" cy="329"/>
              </a:xfrm>
            </p:grpSpPr>
            <p:pic>
              <p:nvPicPr>
                <p:cNvPr id="438" name="Picture 813"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39" name="Text Box 814"/>
                <p:cNvSpPr txBox="1">
                  <a:spLocks noChangeArrowheads="1"/>
                </p:cNvSpPr>
                <p:nvPr/>
              </p:nvSpPr>
              <p:spPr bwMode="auto">
                <a:xfrm>
                  <a:off x="3932" y="2924"/>
                  <a:ext cx="196" cy="285"/>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a:t>
                  </a:r>
                </a:p>
              </p:txBody>
            </p:sp>
          </p:grpSp>
          <p:grpSp>
            <p:nvGrpSpPr>
              <p:cNvPr id="413" name="Group 815"/>
              <p:cNvGrpSpPr>
                <a:grpSpLocks/>
              </p:cNvGrpSpPr>
              <p:nvPr/>
            </p:nvGrpSpPr>
            <p:grpSpPr bwMode="auto">
              <a:xfrm>
                <a:off x="669" y="864"/>
                <a:ext cx="291" cy="332"/>
                <a:chOff x="4845" y="2592"/>
                <a:chExt cx="291" cy="332"/>
              </a:xfrm>
            </p:grpSpPr>
            <p:pic>
              <p:nvPicPr>
                <p:cNvPr id="436" name="Picture 816"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37" name="Text Box 817"/>
                <p:cNvSpPr txBox="1">
                  <a:spLocks noChangeArrowheads="1"/>
                </p:cNvSpPr>
                <p:nvPr/>
              </p:nvSpPr>
              <p:spPr bwMode="auto">
                <a:xfrm>
                  <a:off x="4845" y="2639"/>
                  <a:ext cx="276" cy="285"/>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14</a:t>
                  </a:r>
                </a:p>
              </p:txBody>
            </p:sp>
          </p:grpSp>
        </p:grpSp>
        <p:grpSp>
          <p:nvGrpSpPr>
            <p:cNvPr id="414" name="Group 818"/>
            <p:cNvGrpSpPr>
              <a:grpSpLocks/>
            </p:cNvGrpSpPr>
            <p:nvPr/>
          </p:nvGrpSpPr>
          <p:grpSpPr bwMode="auto">
            <a:xfrm>
              <a:off x="1052" y="2400"/>
              <a:ext cx="292" cy="331"/>
              <a:chOff x="4844" y="2592"/>
              <a:chExt cx="292" cy="331"/>
            </a:xfrm>
          </p:grpSpPr>
          <p:pic>
            <p:nvPicPr>
              <p:cNvPr id="423" name="Picture 819"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24" name="Text Box 820"/>
              <p:cNvSpPr txBox="1">
                <a:spLocks noChangeArrowheads="1"/>
              </p:cNvSpPr>
              <p:nvPr/>
            </p:nvSpPr>
            <p:spPr bwMode="auto">
              <a:xfrm>
                <a:off x="4844" y="2639"/>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13</a:t>
                </a:r>
              </a:p>
            </p:txBody>
          </p:sp>
        </p:grpSp>
        <p:grpSp>
          <p:nvGrpSpPr>
            <p:cNvPr id="415" name="Group 821"/>
            <p:cNvGrpSpPr>
              <a:grpSpLocks/>
            </p:cNvGrpSpPr>
            <p:nvPr/>
          </p:nvGrpSpPr>
          <p:grpSpPr bwMode="auto">
            <a:xfrm>
              <a:off x="574" y="1920"/>
              <a:ext cx="290" cy="330"/>
              <a:chOff x="4846" y="2592"/>
              <a:chExt cx="290" cy="330"/>
            </a:xfrm>
          </p:grpSpPr>
          <p:pic>
            <p:nvPicPr>
              <p:cNvPr id="421" name="Picture 822"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22" name="Text Box 823"/>
              <p:cNvSpPr txBox="1">
                <a:spLocks noChangeArrowheads="1"/>
              </p:cNvSpPr>
              <p:nvPr/>
            </p:nvSpPr>
            <p:spPr bwMode="auto">
              <a:xfrm>
                <a:off x="4846" y="2638"/>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12</a:t>
                </a:r>
              </a:p>
            </p:txBody>
          </p:sp>
        </p:grpSp>
        <p:grpSp>
          <p:nvGrpSpPr>
            <p:cNvPr id="416" name="Group 824"/>
            <p:cNvGrpSpPr>
              <a:grpSpLocks/>
            </p:cNvGrpSpPr>
            <p:nvPr/>
          </p:nvGrpSpPr>
          <p:grpSpPr bwMode="auto">
            <a:xfrm>
              <a:off x="862" y="576"/>
              <a:ext cx="290" cy="330"/>
              <a:chOff x="3550" y="2304"/>
              <a:chExt cx="290" cy="330"/>
            </a:xfrm>
          </p:grpSpPr>
          <p:pic>
            <p:nvPicPr>
              <p:cNvPr id="419" name="Picture 825"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20" name="Text Box 826"/>
              <p:cNvSpPr txBox="1">
                <a:spLocks noChangeArrowheads="1"/>
              </p:cNvSpPr>
              <p:nvPr/>
            </p:nvSpPr>
            <p:spPr bwMode="auto">
              <a:xfrm>
                <a:off x="3550" y="2350"/>
                <a:ext cx="276" cy="284"/>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23</a:t>
                </a:r>
              </a:p>
            </p:txBody>
          </p:sp>
        </p:grpSp>
      </p:grpSp>
      <p:grpSp>
        <p:nvGrpSpPr>
          <p:cNvPr id="417" name="Group 828"/>
          <p:cNvGrpSpPr>
            <a:grpSpLocks/>
          </p:cNvGrpSpPr>
          <p:nvPr/>
        </p:nvGrpSpPr>
        <p:grpSpPr bwMode="auto">
          <a:xfrm rot="1108694">
            <a:off x="914400" y="1328718"/>
            <a:ext cx="2338388" cy="2871788"/>
            <a:chOff x="3552" y="240"/>
            <a:chExt cx="1878" cy="2097"/>
          </a:xfrm>
        </p:grpSpPr>
        <p:grpSp>
          <p:nvGrpSpPr>
            <p:cNvPr id="418" name="Group 829"/>
            <p:cNvGrpSpPr>
              <a:grpSpLocks/>
            </p:cNvGrpSpPr>
            <p:nvPr/>
          </p:nvGrpSpPr>
          <p:grpSpPr bwMode="auto">
            <a:xfrm>
              <a:off x="4368" y="1584"/>
              <a:ext cx="438" cy="321"/>
              <a:chOff x="192" y="3456"/>
              <a:chExt cx="438" cy="321"/>
            </a:xfrm>
          </p:grpSpPr>
          <p:pic>
            <p:nvPicPr>
              <p:cNvPr id="576" name="Picture 83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77" name="Text Box 831"/>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10</a:t>
                </a:r>
              </a:p>
            </p:txBody>
          </p:sp>
        </p:grpSp>
        <p:grpSp>
          <p:nvGrpSpPr>
            <p:cNvPr id="425" name="Group 832"/>
            <p:cNvGrpSpPr>
              <a:grpSpLocks/>
            </p:cNvGrpSpPr>
            <p:nvPr/>
          </p:nvGrpSpPr>
          <p:grpSpPr bwMode="auto">
            <a:xfrm>
              <a:off x="3888" y="1584"/>
              <a:ext cx="396" cy="321"/>
              <a:chOff x="192" y="3456"/>
              <a:chExt cx="396" cy="321"/>
            </a:xfrm>
          </p:grpSpPr>
          <p:pic>
            <p:nvPicPr>
              <p:cNvPr id="574" name="Picture 83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75" name="Text Box 834"/>
              <p:cNvSpPr txBox="1">
                <a:spLocks noChangeArrowheads="1"/>
              </p:cNvSpPr>
              <p:nvPr/>
            </p:nvSpPr>
            <p:spPr bwMode="auto">
              <a:xfrm>
                <a:off x="278" y="3465"/>
                <a:ext cx="250" cy="268"/>
              </a:xfrm>
              <a:prstGeom prst="rect">
                <a:avLst/>
              </a:prstGeom>
              <a:noFill/>
              <a:ln w="9525">
                <a:noFill/>
                <a:miter lim="800000"/>
                <a:headEnd/>
                <a:tailEnd/>
              </a:ln>
              <a:effectLst/>
            </p:spPr>
            <p:txBody>
              <a:bodyPr wrap="none">
                <a:spAutoFit/>
              </a:bodyPr>
              <a:lstStyle/>
              <a:p>
                <a:r>
                  <a:rPr lang="es-VE" b="1">
                    <a:solidFill>
                      <a:schemeClr val="bg1"/>
                    </a:solidFill>
                  </a:rPr>
                  <a:t>9</a:t>
                </a:r>
              </a:p>
            </p:txBody>
          </p:sp>
        </p:grpSp>
        <p:grpSp>
          <p:nvGrpSpPr>
            <p:cNvPr id="426" name="Group 835"/>
            <p:cNvGrpSpPr>
              <a:grpSpLocks/>
            </p:cNvGrpSpPr>
            <p:nvPr/>
          </p:nvGrpSpPr>
          <p:grpSpPr bwMode="auto">
            <a:xfrm>
              <a:off x="3552" y="1200"/>
              <a:ext cx="396" cy="321"/>
              <a:chOff x="192" y="3456"/>
              <a:chExt cx="396" cy="321"/>
            </a:xfrm>
          </p:grpSpPr>
          <p:pic>
            <p:nvPicPr>
              <p:cNvPr id="572" name="Picture 83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73" name="Text Box 837"/>
              <p:cNvSpPr txBox="1">
                <a:spLocks noChangeArrowheads="1"/>
              </p:cNvSpPr>
              <p:nvPr/>
            </p:nvSpPr>
            <p:spPr bwMode="auto">
              <a:xfrm>
                <a:off x="279" y="3465"/>
                <a:ext cx="249" cy="268"/>
              </a:xfrm>
              <a:prstGeom prst="rect">
                <a:avLst/>
              </a:prstGeom>
              <a:noFill/>
              <a:ln w="9525">
                <a:noFill/>
                <a:miter lim="800000"/>
                <a:headEnd/>
                <a:tailEnd/>
              </a:ln>
              <a:effectLst/>
            </p:spPr>
            <p:txBody>
              <a:bodyPr wrap="none">
                <a:spAutoFit/>
              </a:bodyPr>
              <a:lstStyle/>
              <a:p>
                <a:r>
                  <a:rPr lang="es-VE" b="1">
                    <a:solidFill>
                      <a:schemeClr val="bg1"/>
                    </a:solidFill>
                  </a:rPr>
                  <a:t>8</a:t>
                </a:r>
              </a:p>
            </p:txBody>
          </p:sp>
        </p:grpSp>
        <p:grpSp>
          <p:nvGrpSpPr>
            <p:cNvPr id="427" name="Group 838"/>
            <p:cNvGrpSpPr>
              <a:grpSpLocks/>
            </p:cNvGrpSpPr>
            <p:nvPr/>
          </p:nvGrpSpPr>
          <p:grpSpPr bwMode="auto">
            <a:xfrm>
              <a:off x="4656" y="1056"/>
              <a:ext cx="396" cy="321"/>
              <a:chOff x="192" y="3456"/>
              <a:chExt cx="396" cy="321"/>
            </a:xfrm>
          </p:grpSpPr>
          <p:pic>
            <p:nvPicPr>
              <p:cNvPr id="570" name="Picture 83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71" name="Text Box 840"/>
              <p:cNvSpPr txBox="1">
                <a:spLocks noChangeArrowheads="1"/>
              </p:cNvSpPr>
              <p:nvPr/>
            </p:nvSpPr>
            <p:spPr bwMode="auto">
              <a:xfrm>
                <a:off x="279" y="3465"/>
                <a:ext cx="249" cy="268"/>
              </a:xfrm>
              <a:prstGeom prst="rect">
                <a:avLst/>
              </a:prstGeom>
              <a:noFill/>
              <a:ln w="9525">
                <a:noFill/>
                <a:miter lim="800000"/>
                <a:headEnd/>
                <a:tailEnd/>
              </a:ln>
              <a:effectLst/>
            </p:spPr>
            <p:txBody>
              <a:bodyPr wrap="none">
                <a:spAutoFit/>
              </a:bodyPr>
              <a:lstStyle/>
              <a:p>
                <a:r>
                  <a:rPr lang="es-VE" b="1">
                    <a:solidFill>
                      <a:schemeClr val="bg1"/>
                    </a:solidFill>
                  </a:rPr>
                  <a:t>7</a:t>
                </a:r>
              </a:p>
            </p:txBody>
          </p:sp>
        </p:grpSp>
        <p:grpSp>
          <p:nvGrpSpPr>
            <p:cNvPr id="428" name="Group 841"/>
            <p:cNvGrpSpPr>
              <a:grpSpLocks/>
            </p:cNvGrpSpPr>
            <p:nvPr/>
          </p:nvGrpSpPr>
          <p:grpSpPr bwMode="auto">
            <a:xfrm>
              <a:off x="4176" y="1488"/>
              <a:ext cx="396" cy="321"/>
              <a:chOff x="192" y="3456"/>
              <a:chExt cx="396" cy="321"/>
            </a:xfrm>
          </p:grpSpPr>
          <p:pic>
            <p:nvPicPr>
              <p:cNvPr id="568" name="Picture 842"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9" name="Text Box 843"/>
              <p:cNvSpPr txBox="1">
                <a:spLocks noChangeArrowheads="1"/>
              </p:cNvSpPr>
              <p:nvPr/>
            </p:nvSpPr>
            <p:spPr bwMode="auto">
              <a:xfrm>
                <a:off x="279" y="3465"/>
                <a:ext cx="249" cy="268"/>
              </a:xfrm>
              <a:prstGeom prst="rect">
                <a:avLst/>
              </a:prstGeom>
              <a:noFill/>
              <a:ln w="9525">
                <a:noFill/>
                <a:miter lim="800000"/>
                <a:headEnd/>
                <a:tailEnd/>
              </a:ln>
              <a:effectLst/>
            </p:spPr>
            <p:txBody>
              <a:bodyPr wrap="none">
                <a:spAutoFit/>
              </a:bodyPr>
              <a:lstStyle/>
              <a:p>
                <a:r>
                  <a:rPr lang="es-VE" b="1">
                    <a:solidFill>
                      <a:schemeClr val="bg1"/>
                    </a:solidFill>
                  </a:rPr>
                  <a:t>6</a:t>
                </a:r>
              </a:p>
            </p:txBody>
          </p:sp>
        </p:grpSp>
        <p:grpSp>
          <p:nvGrpSpPr>
            <p:cNvPr id="429" name="Group 844"/>
            <p:cNvGrpSpPr>
              <a:grpSpLocks/>
            </p:cNvGrpSpPr>
            <p:nvPr/>
          </p:nvGrpSpPr>
          <p:grpSpPr bwMode="auto">
            <a:xfrm>
              <a:off x="4176" y="1248"/>
              <a:ext cx="396" cy="321"/>
              <a:chOff x="192" y="3456"/>
              <a:chExt cx="396" cy="321"/>
            </a:xfrm>
          </p:grpSpPr>
          <p:pic>
            <p:nvPicPr>
              <p:cNvPr id="566" name="Picture 845"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7" name="Text Box 846"/>
              <p:cNvSpPr txBox="1">
                <a:spLocks noChangeArrowheads="1"/>
              </p:cNvSpPr>
              <p:nvPr/>
            </p:nvSpPr>
            <p:spPr bwMode="auto">
              <a:xfrm>
                <a:off x="279" y="3465"/>
                <a:ext cx="249" cy="269"/>
              </a:xfrm>
              <a:prstGeom prst="rect">
                <a:avLst/>
              </a:prstGeom>
              <a:noFill/>
              <a:ln w="9525">
                <a:noFill/>
                <a:miter lim="800000"/>
                <a:headEnd/>
                <a:tailEnd/>
              </a:ln>
              <a:effectLst/>
            </p:spPr>
            <p:txBody>
              <a:bodyPr wrap="none">
                <a:spAutoFit/>
              </a:bodyPr>
              <a:lstStyle/>
              <a:p>
                <a:r>
                  <a:rPr lang="es-VE" b="1">
                    <a:solidFill>
                      <a:schemeClr val="bg1"/>
                    </a:solidFill>
                  </a:rPr>
                  <a:t>5</a:t>
                </a:r>
              </a:p>
            </p:txBody>
          </p:sp>
        </p:grpSp>
        <p:grpSp>
          <p:nvGrpSpPr>
            <p:cNvPr id="430" name="Group 847"/>
            <p:cNvGrpSpPr>
              <a:grpSpLocks/>
            </p:cNvGrpSpPr>
            <p:nvPr/>
          </p:nvGrpSpPr>
          <p:grpSpPr bwMode="auto">
            <a:xfrm>
              <a:off x="4032" y="1968"/>
              <a:ext cx="396" cy="321"/>
              <a:chOff x="192" y="3456"/>
              <a:chExt cx="396" cy="321"/>
            </a:xfrm>
          </p:grpSpPr>
          <p:pic>
            <p:nvPicPr>
              <p:cNvPr id="564" name="Picture 848"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5" name="Text Box 849"/>
              <p:cNvSpPr txBox="1">
                <a:spLocks noChangeArrowheads="1"/>
              </p:cNvSpPr>
              <p:nvPr/>
            </p:nvSpPr>
            <p:spPr bwMode="auto">
              <a:xfrm>
                <a:off x="279" y="3465"/>
                <a:ext cx="249" cy="268"/>
              </a:xfrm>
              <a:prstGeom prst="rect">
                <a:avLst/>
              </a:prstGeom>
              <a:noFill/>
              <a:ln w="9525">
                <a:noFill/>
                <a:miter lim="800000"/>
                <a:headEnd/>
                <a:tailEnd/>
              </a:ln>
              <a:effectLst/>
            </p:spPr>
            <p:txBody>
              <a:bodyPr wrap="none">
                <a:spAutoFit/>
              </a:bodyPr>
              <a:lstStyle/>
              <a:p>
                <a:r>
                  <a:rPr lang="es-VE" b="1">
                    <a:solidFill>
                      <a:schemeClr val="bg1"/>
                    </a:solidFill>
                  </a:rPr>
                  <a:t>4</a:t>
                </a:r>
              </a:p>
            </p:txBody>
          </p:sp>
        </p:grpSp>
        <p:grpSp>
          <p:nvGrpSpPr>
            <p:cNvPr id="431" name="Group 850"/>
            <p:cNvGrpSpPr>
              <a:grpSpLocks/>
            </p:cNvGrpSpPr>
            <p:nvPr/>
          </p:nvGrpSpPr>
          <p:grpSpPr bwMode="auto">
            <a:xfrm>
              <a:off x="4416" y="1104"/>
              <a:ext cx="396" cy="321"/>
              <a:chOff x="192" y="3456"/>
              <a:chExt cx="396" cy="321"/>
            </a:xfrm>
          </p:grpSpPr>
          <p:pic>
            <p:nvPicPr>
              <p:cNvPr id="562" name="Picture 85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3" name="Text Box 852"/>
              <p:cNvSpPr txBox="1">
                <a:spLocks noChangeArrowheads="1"/>
              </p:cNvSpPr>
              <p:nvPr/>
            </p:nvSpPr>
            <p:spPr bwMode="auto">
              <a:xfrm>
                <a:off x="278" y="3465"/>
                <a:ext cx="250" cy="268"/>
              </a:xfrm>
              <a:prstGeom prst="rect">
                <a:avLst/>
              </a:prstGeom>
              <a:noFill/>
              <a:ln w="9525">
                <a:noFill/>
                <a:miter lim="800000"/>
                <a:headEnd/>
                <a:tailEnd/>
              </a:ln>
              <a:effectLst/>
            </p:spPr>
            <p:txBody>
              <a:bodyPr wrap="none">
                <a:spAutoFit/>
              </a:bodyPr>
              <a:lstStyle/>
              <a:p>
                <a:r>
                  <a:rPr lang="es-VE" b="1">
                    <a:solidFill>
                      <a:schemeClr val="bg1"/>
                    </a:solidFill>
                  </a:rPr>
                  <a:t>3</a:t>
                </a:r>
              </a:p>
            </p:txBody>
          </p:sp>
        </p:grpSp>
        <p:grpSp>
          <p:nvGrpSpPr>
            <p:cNvPr id="432" name="Group 853"/>
            <p:cNvGrpSpPr>
              <a:grpSpLocks/>
            </p:cNvGrpSpPr>
            <p:nvPr/>
          </p:nvGrpSpPr>
          <p:grpSpPr bwMode="auto">
            <a:xfrm>
              <a:off x="4608" y="720"/>
              <a:ext cx="396" cy="321"/>
              <a:chOff x="192" y="3456"/>
              <a:chExt cx="396" cy="321"/>
            </a:xfrm>
          </p:grpSpPr>
          <p:pic>
            <p:nvPicPr>
              <p:cNvPr id="560" name="Picture 854"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1" name="Text Box 855"/>
              <p:cNvSpPr txBox="1">
                <a:spLocks noChangeArrowheads="1"/>
              </p:cNvSpPr>
              <p:nvPr/>
            </p:nvSpPr>
            <p:spPr bwMode="auto">
              <a:xfrm>
                <a:off x="279" y="3465"/>
                <a:ext cx="249" cy="268"/>
              </a:xfrm>
              <a:prstGeom prst="rect">
                <a:avLst/>
              </a:prstGeom>
              <a:noFill/>
              <a:ln w="9525">
                <a:noFill/>
                <a:miter lim="800000"/>
                <a:headEnd/>
                <a:tailEnd/>
              </a:ln>
              <a:effectLst/>
            </p:spPr>
            <p:txBody>
              <a:bodyPr wrap="none">
                <a:spAutoFit/>
              </a:bodyPr>
              <a:lstStyle/>
              <a:p>
                <a:r>
                  <a:rPr lang="es-VE" b="1">
                    <a:solidFill>
                      <a:schemeClr val="bg1"/>
                    </a:solidFill>
                  </a:rPr>
                  <a:t>1</a:t>
                </a:r>
              </a:p>
            </p:txBody>
          </p:sp>
        </p:grpSp>
        <p:grpSp>
          <p:nvGrpSpPr>
            <p:cNvPr id="433" name="Group 856"/>
            <p:cNvGrpSpPr>
              <a:grpSpLocks/>
            </p:cNvGrpSpPr>
            <p:nvPr/>
          </p:nvGrpSpPr>
          <p:grpSpPr bwMode="auto">
            <a:xfrm>
              <a:off x="4944" y="1200"/>
              <a:ext cx="396" cy="321"/>
              <a:chOff x="192" y="3456"/>
              <a:chExt cx="396" cy="321"/>
            </a:xfrm>
          </p:grpSpPr>
          <p:pic>
            <p:nvPicPr>
              <p:cNvPr id="558" name="Picture 857"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9" name="Text Box 858"/>
              <p:cNvSpPr txBox="1">
                <a:spLocks noChangeArrowheads="1"/>
              </p:cNvSpPr>
              <p:nvPr/>
            </p:nvSpPr>
            <p:spPr bwMode="auto">
              <a:xfrm>
                <a:off x="278" y="3465"/>
                <a:ext cx="250" cy="268"/>
              </a:xfrm>
              <a:prstGeom prst="rect">
                <a:avLst/>
              </a:prstGeom>
              <a:noFill/>
              <a:ln w="9525">
                <a:noFill/>
                <a:miter lim="800000"/>
                <a:headEnd/>
                <a:tailEnd/>
              </a:ln>
              <a:effectLst/>
            </p:spPr>
            <p:txBody>
              <a:bodyPr wrap="none">
                <a:spAutoFit/>
              </a:bodyPr>
              <a:lstStyle/>
              <a:p>
                <a:r>
                  <a:rPr lang="es-VE" b="1">
                    <a:solidFill>
                      <a:schemeClr val="bg1"/>
                    </a:solidFill>
                  </a:rPr>
                  <a:t>2</a:t>
                </a:r>
              </a:p>
            </p:txBody>
          </p:sp>
        </p:grpSp>
        <p:grpSp>
          <p:nvGrpSpPr>
            <p:cNvPr id="434" name="Group 859"/>
            <p:cNvGrpSpPr>
              <a:grpSpLocks/>
            </p:cNvGrpSpPr>
            <p:nvPr/>
          </p:nvGrpSpPr>
          <p:grpSpPr bwMode="auto">
            <a:xfrm>
              <a:off x="4896" y="240"/>
              <a:ext cx="438" cy="321"/>
              <a:chOff x="192" y="3456"/>
              <a:chExt cx="438" cy="321"/>
            </a:xfrm>
          </p:grpSpPr>
          <p:pic>
            <p:nvPicPr>
              <p:cNvPr id="556" name="Picture 86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7" name="Text Box 861"/>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14</a:t>
                </a:r>
              </a:p>
            </p:txBody>
          </p:sp>
        </p:grpSp>
        <p:grpSp>
          <p:nvGrpSpPr>
            <p:cNvPr id="435" name="Group 862"/>
            <p:cNvGrpSpPr>
              <a:grpSpLocks/>
            </p:cNvGrpSpPr>
            <p:nvPr/>
          </p:nvGrpSpPr>
          <p:grpSpPr bwMode="auto">
            <a:xfrm>
              <a:off x="3648" y="1488"/>
              <a:ext cx="438" cy="321"/>
              <a:chOff x="192" y="3456"/>
              <a:chExt cx="438" cy="321"/>
            </a:xfrm>
          </p:grpSpPr>
          <p:pic>
            <p:nvPicPr>
              <p:cNvPr id="554" name="Picture 86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5" name="Text Box 864"/>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15</a:t>
                </a:r>
              </a:p>
            </p:txBody>
          </p:sp>
        </p:grpSp>
        <p:grpSp>
          <p:nvGrpSpPr>
            <p:cNvPr id="496" name="Group 865"/>
            <p:cNvGrpSpPr>
              <a:grpSpLocks/>
            </p:cNvGrpSpPr>
            <p:nvPr/>
          </p:nvGrpSpPr>
          <p:grpSpPr bwMode="auto">
            <a:xfrm>
              <a:off x="3600" y="1776"/>
              <a:ext cx="438" cy="321"/>
              <a:chOff x="192" y="3456"/>
              <a:chExt cx="438" cy="321"/>
            </a:xfrm>
          </p:grpSpPr>
          <p:pic>
            <p:nvPicPr>
              <p:cNvPr id="552" name="Picture 86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3" name="Text Box 867"/>
              <p:cNvSpPr txBox="1">
                <a:spLocks noChangeArrowheads="1"/>
              </p:cNvSpPr>
              <p:nvPr/>
            </p:nvSpPr>
            <p:spPr bwMode="auto">
              <a:xfrm>
                <a:off x="278" y="3465"/>
                <a:ext cx="352" cy="268"/>
              </a:xfrm>
              <a:prstGeom prst="rect">
                <a:avLst/>
              </a:prstGeom>
              <a:noFill/>
              <a:ln w="9525">
                <a:noFill/>
                <a:miter lim="800000"/>
                <a:headEnd/>
                <a:tailEnd/>
              </a:ln>
              <a:effectLst/>
            </p:spPr>
            <p:txBody>
              <a:bodyPr wrap="none">
                <a:spAutoFit/>
              </a:bodyPr>
              <a:lstStyle/>
              <a:p>
                <a:r>
                  <a:rPr lang="es-VE" b="1">
                    <a:solidFill>
                      <a:schemeClr val="bg1"/>
                    </a:solidFill>
                  </a:rPr>
                  <a:t>16</a:t>
                </a:r>
              </a:p>
            </p:txBody>
          </p:sp>
        </p:grpSp>
        <p:grpSp>
          <p:nvGrpSpPr>
            <p:cNvPr id="497" name="Group 868"/>
            <p:cNvGrpSpPr>
              <a:grpSpLocks/>
            </p:cNvGrpSpPr>
            <p:nvPr/>
          </p:nvGrpSpPr>
          <p:grpSpPr bwMode="auto">
            <a:xfrm>
              <a:off x="4080" y="1728"/>
              <a:ext cx="438" cy="321"/>
              <a:chOff x="192" y="3456"/>
              <a:chExt cx="438" cy="321"/>
            </a:xfrm>
          </p:grpSpPr>
          <p:pic>
            <p:nvPicPr>
              <p:cNvPr id="550" name="Picture 86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1" name="Text Box 870"/>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17</a:t>
                </a:r>
              </a:p>
            </p:txBody>
          </p:sp>
        </p:grpSp>
        <p:grpSp>
          <p:nvGrpSpPr>
            <p:cNvPr id="498" name="Group 871"/>
            <p:cNvGrpSpPr>
              <a:grpSpLocks/>
            </p:cNvGrpSpPr>
            <p:nvPr/>
          </p:nvGrpSpPr>
          <p:grpSpPr bwMode="auto">
            <a:xfrm>
              <a:off x="4608" y="1632"/>
              <a:ext cx="438" cy="321"/>
              <a:chOff x="192" y="3456"/>
              <a:chExt cx="438" cy="321"/>
            </a:xfrm>
          </p:grpSpPr>
          <p:pic>
            <p:nvPicPr>
              <p:cNvPr id="548" name="Picture 872"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9" name="Text Box 873"/>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18</a:t>
                </a:r>
              </a:p>
            </p:txBody>
          </p:sp>
        </p:grpSp>
        <p:grpSp>
          <p:nvGrpSpPr>
            <p:cNvPr id="499" name="Group 874"/>
            <p:cNvGrpSpPr>
              <a:grpSpLocks/>
            </p:cNvGrpSpPr>
            <p:nvPr/>
          </p:nvGrpSpPr>
          <p:grpSpPr bwMode="auto">
            <a:xfrm>
              <a:off x="4224" y="912"/>
              <a:ext cx="438" cy="321"/>
              <a:chOff x="192" y="3456"/>
              <a:chExt cx="438" cy="321"/>
            </a:xfrm>
          </p:grpSpPr>
          <p:pic>
            <p:nvPicPr>
              <p:cNvPr id="546" name="Picture 875"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7" name="Text Box 876"/>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19</a:t>
                </a:r>
              </a:p>
            </p:txBody>
          </p:sp>
        </p:grpSp>
        <p:grpSp>
          <p:nvGrpSpPr>
            <p:cNvPr id="500" name="Group 877"/>
            <p:cNvGrpSpPr>
              <a:grpSpLocks/>
            </p:cNvGrpSpPr>
            <p:nvPr/>
          </p:nvGrpSpPr>
          <p:grpSpPr bwMode="auto">
            <a:xfrm>
              <a:off x="3840" y="1296"/>
              <a:ext cx="438" cy="321"/>
              <a:chOff x="192" y="3456"/>
              <a:chExt cx="438" cy="321"/>
            </a:xfrm>
          </p:grpSpPr>
          <p:pic>
            <p:nvPicPr>
              <p:cNvPr id="544" name="Picture 878"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5" name="Text Box 879"/>
              <p:cNvSpPr txBox="1">
                <a:spLocks noChangeArrowheads="1"/>
              </p:cNvSpPr>
              <p:nvPr/>
            </p:nvSpPr>
            <p:spPr bwMode="auto">
              <a:xfrm>
                <a:off x="278" y="3465"/>
                <a:ext cx="352" cy="268"/>
              </a:xfrm>
              <a:prstGeom prst="rect">
                <a:avLst/>
              </a:prstGeom>
              <a:noFill/>
              <a:ln w="9525">
                <a:noFill/>
                <a:miter lim="800000"/>
                <a:headEnd/>
                <a:tailEnd/>
              </a:ln>
              <a:effectLst/>
            </p:spPr>
            <p:txBody>
              <a:bodyPr wrap="none">
                <a:spAutoFit/>
              </a:bodyPr>
              <a:lstStyle/>
              <a:p>
                <a:r>
                  <a:rPr lang="es-VE" b="1">
                    <a:solidFill>
                      <a:schemeClr val="bg1"/>
                    </a:solidFill>
                  </a:rPr>
                  <a:t>20</a:t>
                </a:r>
              </a:p>
            </p:txBody>
          </p:sp>
        </p:grpSp>
        <p:grpSp>
          <p:nvGrpSpPr>
            <p:cNvPr id="501" name="Group 880"/>
            <p:cNvGrpSpPr>
              <a:grpSpLocks/>
            </p:cNvGrpSpPr>
            <p:nvPr/>
          </p:nvGrpSpPr>
          <p:grpSpPr bwMode="auto">
            <a:xfrm>
              <a:off x="4992" y="528"/>
              <a:ext cx="438" cy="321"/>
              <a:chOff x="192" y="3456"/>
              <a:chExt cx="438" cy="321"/>
            </a:xfrm>
          </p:grpSpPr>
          <p:pic>
            <p:nvPicPr>
              <p:cNvPr id="542" name="Picture 88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3" name="Text Box 882"/>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21</a:t>
                </a:r>
              </a:p>
            </p:txBody>
          </p:sp>
        </p:grpSp>
        <p:grpSp>
          <p:nvGrpSpPr>
            <p:cNvPr id="502" name="Group 883"/>
            <p:cNvGrpSpPr>
              <a:grpSpLocks/>
            </p:cNvGrpSpPr>
            <p:nvPr/>
          </p:nvGrpSpPr>
          <p:grpSpPr bwMode="auto">
            <a:xfrm>
              <a:off x="4320" y="1824"/>
              <a:ext cx="438" cy="321"/>
              <a:chOff x="192" y="3456"/>
              <a:chExt cx="438" cy="321"/>
            </a:xfrm>
          </p:grpSpPr>
          <p:pic>
            <p:nvPicPr>
              <p:cNvPr id="540" name="Picture 884"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1" name="Text Box 885"/>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22</a:t>
                </a:r>
              </a:p>
            </p:txBody>
          </p:sp>
        </p:grpSp>
        <p:grpSp>
          <p:nvGrpSpPr>
            <p:cNvPr id="503" name="Group 886"/>
            <p:cNvGrpSpPr>
              <a:grpSpLocks/>
            </p:cNvGrpSpPr>
            <p:nvPr/>
          </p:nvGrpSpPr>
          <p:grpSpPr bwMode="auto">
            <a:xfrm>
              <a:off x="4224" y="528"/>
              <a:ext cx="438" cy="321"/>
              <a:chOff x="192" y="3456"/>
              <a:chExt cx="438" cy="321"/>
            </a:xfrm>
          </p:grpSpPr>
          <p:pic>
            <p:nvPicPr>
              <p:cNvPr id="538" name="Picture 887"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9" name="Text Box 888"/>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23</a:t>
                </a:r>
              </a:p>
            </p:txBody>
          </p:sp>
        </p:grpSp>
        <p:grpSp>
          <p:nvGrpSpPr>
            <p:cNvPr id="504" name="Group 889"/>
            <p:cNvGrpSpPr>
              <a:grpSpLocks/>
            </p:cNvGrpSpPr>
            <p:nvPr/>
          </p:nvGrpSpPr>
          <p:grpSpPr bwMode="auto">
            <a:xfrm>
              <a:off x="4992" y="864"/>
              <a:ext cx="400" cy="321"/>
              <a:chOff x="1920" y="912"/>
              <a:chExt cx="400" cy="321"/>
            </a:xfrm>
          </p:grpSpPr>
          <p:pic>
            <p:nvPicPr>
              <p:cNvPr id="536" name="Picture 890" descr="vacacebu"/>
              <p:cNvPicPr>
                <a:picLocks noChangeAspect="1" noChangeArrowheads="1" noCrop="1"/>
              </p:cNvPicPr>
              <p:nvPr/>
            </p:nvPicPr>
            <p:blipFill>
              <a:blip r:embed="rId5" cstate="print"/>
              <a:srcRect/>
              <a:stretch>
                <a:fillRect/>
              </a:stretch>
            </p:blipFill>
            <p:spPr bwMode="auto">
              <a:xfrm>
                <a:off x="1920" y="912"/>
                <a:ext cx="396" cy="321"/>
              </a:xfrm>
              <a:prstGeom prst="rect">
                <a:avLst/>
              </a:prstGeom>
              <a:noFill/>
            </p:spPr>
          </p:pic>
          <p:sp>
            <p:nvSpPr>
              <p:cNvPr id="537" name="Text Box 891"/>
              <p:cNvSpPr txBox="1">
                <a:spLocks noChangeArrowheads="1"/>
              </p:cNvSpPr>
              <p:nvPr/>
            </p:nvSpPr>
            <p:spPr bwMode="auto">
              <a:xfrm>
                <a:off x="1968" y="912"/>
                <a:ext cx="352" cy="268"/>
              </a:xfrm>
              <a:prstGeom prst="rect">
                <a:avLst/>
              </a:prstGeom>
              <a:noFill/>
              <a:ln w="9525">
                <a:noFill/>
                <a:miter lim="800000"/>
                <a:headEnd/>
                <a:tailEnd/>
              </a:ln>
              <a:effectLst/>
            </p:spPr>
            <p:txBody>
              <a:bodyPr wrap="none">
                <a:spAutoFit/>
              </a:bodyPr>
              <a:lstStyle/>
              <a:p>
                <a:r>
                  <a:rPr lang="es-VE" b="1">
                    <a:solidFill>
                      <a:schemeClr val="bg1"/>
                    </a:solidFill>
                  </a:rPr>
                  <a:t>24</a:t>
                </a:r>
              </a:p>
            </p:txBody>
          </p:sp>
        </p:grpSp>
        <p:grpSp>
          <p:nvGrpSpPr>
            <p:cNvPr id="505" name="Group 892"/>
            <p:cNvGrpSpPr>
              <a:grpSpLocks/>
            </p:cNvGrpSpPr>
            <p:nvPr/>
          </p:nvGrpSpPr>
          <p:grpSpPr bwMode="auto">
            <a:xfrm>
              <a:off x="3888" y="1008"/>
              <a:ext cx="401" cy="321"/>
              <a:chOff x="3456" y="336"/>
              <a:chExt cx="401" cy="321"/>
            </a:xfrm>
          </p:grpSpPr>
          <p:pic>
            <p:nvPicPr>
              <p:cNvPr id="534" name="Picture 893" descr="vacacebu"/>
              <p:cNvPicPr>
                <a:picLocks noChangeAspect="1" noChangeArrowheads="1" noCrop="1"/>
              </p:cNvPicPr>
              <p:nvPr/>
            </p:nvPicPr>
            <p:blipFill>
              <a:blip r:embed="rId5" cstate="print"/>
              <a:srcRect/>
              <a:stretch>
                <a:fillRect/>
              </a:stretch>
            </p:blipFill>
            <p:spPr bwMode="auto">
              <a:xfrm>
                <a:off x="3456" y="336"/>
                <a:ext cx="396" cy="321"/>
              </a:xfrm>
              <a:prstGeom prst="rect">
                <a:avLst/>
              </a:prstGeom>
              <a:noFill/>
            </p:spPr>
          </p:pic>
          <p:sp>
            <p:nvSpPr>
              <p:cNvPr id="535" name="Text Box 894"/>
              <p:cNvSpPr txBox="1">
                <a:spLocks noChangeArrowheads="1"/>
              </p:cNvSpPr>
              <p:nvPr/>
            </p:nvSpPr>
            <p:spPr bwMode="auto">
              <a:xfrm>
                <a:off x="3505" y="336"/>
                <a:ext cx="352" cy="269"/>
              </a:xfrm>
              <a:prstGeom prst="rect">
                <a:avLst/>
              </a:prstGeom>
              <a:noFill/>
              <a:ln w="9525">
                <a:noFill/>
                <a:miter lim="800000"/>
                <a:headEnd/>
                <a:tailEnd/>
              </a:ln>
              <a:effectLst/>
            </p:spPr>
            <p:txBody>
              <a:bodyPr wrap="none">
                <a:spAutoFit/>
              </a:bodyPr>
              <a:lstStyle/>
              <a:p>
                <a:r>
                  <a:rPr lang="es-VE" b="1">
                    <a:solidFill>
                      <a:schemeClr val="bg1"/>
                    </a:solidFill>
                  </a:rPr>
                  <a:t>25</a:t>
                </a:r>
              </a:p>
            </p:txBody>
          </p:sp>
        </p:grpSp>
        <p:grpSp>
          <p:nvGrpSpPr>
            <p:cNvPr id="506" name="Group 895"/>
            <p:cNvGrpSpPr>
              <a:grpSpLocks/>
            </p:cNvGrpSpPr>
            <p:nvPr/>
          </p:nvGrpSpPr>
          <p:grpSpPr bwMode="auto">
            <a:xfrm>
              <a:off x="3696" y="2016"/>
              <a:ext cx="400" cy="321"/>
              <a:chOff x="4272" y="336"/>
              <a:chExt cx="400" cy="321"/>
            </a:xfrm>
          </p:grpSpPr>
          <p:pic>
            <p:nvPicPr>
              <p:cNvPr id="532" name="Picture 896" descr="vacacebu"/>
              <p:cNvPicPr>
                <a:picLocks noChangeAspect="1" noChangeArrowheads="1" noCrop="1"/>
              </p:cNvPicPr>
              <p:nvPr/>
            </p:nvPicPr>
            <p:blipFill>
              <a:blip r:embed="rId5" cstate="print"/>
              <a:srcRect/>
              <a:stretch>
                <a:fillRect/>
              </a:stretch>
            </p:blipFill>
            <p:spPr bwMode="auto">
              <a:xfrm>
                <a:off x="4272" y="336"/>
                <a:ext cx="396" cy="321"/>
              </a:xfrm>
              <a:prstGeom prst="rect">
                <a:avLst/>
              </a:prstGeom>
              <a:noFill/>
            </p:spPr>
          </p:pic>
          <p:sp>
            <p:nvSpPr>
              <p:cNvPr id="533" name="Text Box 897"/>
              <p:cNvSpPr txBox="1">
                <a:spLocks noChangeArrowheads="1"/>
              </p:cNvSpPr>
              <p:nvPr/>
            </p:nvSpPr>
            <p:spPr bwMode="auto">
              <a:xfrm>
                <a:off x="4320" y="336"/>
                <a:ext cx="352" cy="268"/>
              </a:xfrm>
              <a:prstGeom prst="rect">
                <a:avLst/>
              </a:prstGeom>
              <a:noFill/>
              <a:ln w="9525">
                <a:noFill/>
                <a:miter lim="800000"/>
                <a:headEnd/>
                <a:tailEnd/>
              </a:ln>
              <a:effectLst/>
            </p:spPr>
            <p:txBody>
              <a:bodyPr wrap="none">
                <a:spAutoFit/>
              </a:bodyPr>
              <a:lstStyle/>
              <a:p>
                <a:r>
                  <a:rPr lang="es-VE" b="1">
                    <a:solidFill>
                      <a:schemeClr val="bg1"/>
                    </a:solidFill>
                  </a:rPr>
                  <a:t>26</a:t>
                </a:r>
              </a:p>
            </p:txBody>
          </p:sp>
        </p:grpSp>
        <p:grpSp>
          <p:nvGrpSpPr>
            <p:cNvPr id="507" name="Group 898"/>
            <p:cNvGrpSpPr>
              <a:grpSpLocks/>
            </p:cNvGrpSpPr>
            <p:nvPr/>
          </p:nvGrpSpPr>
          <p:grpSpPr bwMode="auto">
            <a:xfrm>
              <a:off x="4464" y="1344"/>
              <a:ext cx="400" cy="321"/>
              <a:chOff x="1488" y="2880"/>
              <a:chExt cx="400" cy="321"/>
            </a:xfrm>
          </p:grpSpPr>
          <p:pic>
            <p:nvPicPr>
              <p:cNvPr id="530" name="Picture 899" descr="vacacebu"/>
              <p:cNvPicPr>
                <a:picLocks noChangeAspect="1" noChangeArrowheads="1" noCrop="1"/>
              </p:cNvPicPr>
              <p:nvPr/>
            </p:nvPicPr>
            <p:blipFill>
              <a:blip r:embed="rId5" cstate="print"/>
              <a:srcRect/>
              <a:stretch>
                <a:fillRect/>
              </a:stretch>
            </p:blipFill>
            <p:spPr bwMode="auto">
              <a:xfrm>
                <a:off x="1488" y="2880"/>
                <a:ext cx="396" cy="321"/>
              </a:xfrm>
              <a:prstGeom prst="rect">
                <a:avLst/>
              </a:prstGeom>
              <a:noFill/>
            </p:spPr>
          </p:pic>
          <p:sp>
            <p:nvSpPr>
              <p:cNvPr id="531" name="Text Box 900"/>
              <p:cNvSpPr txBox="1">
                <a:spLocks noChangeArrowheads="1"/>
              </p:cNvSpPr>
              <p:nvPr/>
            </p:nvSpPr>
            <p:spPr bwMode="auto">
              <a:xfrm>
                <a:off x="1536" y="2928"/>
                <a:ext cx="352" cy="267"/>
              </a:xfrm>
              <a:prstGeom prst="rect">
                <a:avLst/>
              </a:prstGeom>
              <a:noFill/>
              <a:ln w="9525">
                <a:noFill/>
                <a:miter lim="800000"/>
                <a:headEnd/>
                <a:tailEnd/>
              </a:ln>
              <a:effectLst/>
            </p:spPr>
            <p:txBody>
              <a:bodyPr wrap="none">
                <a:spAutoFit/>
              </a:bodyPr>
              <a:lstStyle/>
              <a:p>
                <a:r>
                  <a:rPr lang="es-VE" b="1">
                    <a:solidFill>
                      <a:schemeClr val="bg1"/>
                    </a:solidFill>
                  </a:rPr>
                  <a:t>27</a:t>
                </a:r>
              </a:p>
            </p:txBody>
          </p:sp>
        </p:grpSp>
        <p:grpSp>
          <p:nvGrpSpPr>
            <p:cNvPr id="508" name="Group 901"/>
            <p:cNvGrpSpPr>
              <a:grpSpLocks/>
            </p:cNvGrpSpPr>
            <p:nvPr/>
          </p:nvGrpSpPr>
          <p:grpSpPr bwMode="auto">
            <a:xfrm>
              <a:off x="3888" y="768"/>
              <a:ext cx="438" cy="321"/>
              <a:chOff x="192" y="3456"/>
              <a:chExt cx="438" cy="321"/>
            </a:xfrm>
          </p:grpSpPr>
          <p:pic>
            <p:nvPicPr>
              <p:cNvPr id="528" name="Picture 902"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29" name="Text Box 903"/>
              <p:cNvSpPr txBox="1">
                <a:spLocks noChangeArrowheads="1"/>
              </p:cNvSpPr>
              <p:nvPr/>
            </p:nvSpPr>
            <p:spPr bwMode="auto">
              <a:xfrm>
                <a:off x="278" y="3465"/>
                <a:ext cx="352" cy="268"/>
              </a:xfrm>
              <a:prstGeom prst="rect">
                <a:avLst/>
              </a:prstGeom>
              <a:noFill/>
              <a:ln w="9525">
                <a:noFill/>
                <a:miter lim="800000"/>
                <a:headEnd/>
                <a:tailEnd/>
              </a:ln>
              <a:effectLst/>
            </p:spPr>
            <p:txBody>
              <a:bodyPr wrap="none">
                <a:spAutoFit/>
              </a:bodyPr>
              <a:lstStyle/>
              <a:p>
                <a:r>
                  <a:rPr lang="es-VE" b="1">
                    <a:solidFill>
                      <a:schemeClr val="bg1"/>
                    </a:solidFill>
                  </a:rPr>
                  <a:t>13</a:t>
                </a:r>
              </a:p>
            </p:txBody>
          </p:sp>
        </p:grpSp>
        <p:grpSp>
          <p:nvGrpSpPr>
            <p:cNvPr id="509" name="Group 904"/>
            <p:cNvGrpSpPr>
              <a:grpSpLocks/>
            </p:cNvGrpSpPr>
            <p:nvPr/>
          </p:nvGrpSpPr>
          <p:grpSpPr bwMode="auto">
            <a:xfrm>
              <a:off x="4608" y="384"/>
              <a:ext cx="438" cy="321"/>
              <a:chOff x="192" y="3456"/>
              <a:chExt cx="438" cy="321"/>
            </a:xfrm>
          </p:grpSpPr>
          <p:pic>
            <p:nvPicPr>
              <p:cNvPr id="526" name="Picture 905"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27" name="Text Box 906"/>
              <p:cNvSpPr txBox="1">
                <a:spLocks noChangeArrowheads="1"/>
              </p:cNvSpPr>
              <p:nvPr/>
            </p:nvSpPr>
            <p:spPr bwMode="auto">
              <a:xfrm>
                <a:off x="279" y="3465"/>
                <a:ext cx="351" cy="268"/>
              </a:xfrm>
              <a:prstGeom prst="rect">
                <a:avLst/>
              </a:prstGeom>
              <a:noFill/>
              <a:ln w="9525">
                <a:noFill/>
                <a:miter lim="800000"/>
                <a:headEnd/>
                <a:tailEnd/>
              </a:ln>
              <a:effectLst/>
            </p:spPr>
            <p:txBody>
              <a:bodyPr wrap="none">
                <a:spAutoFit/>
              </a:bodyPr>
              <a:lstStyle/>
              <a:p>
                <a:r>
                  <a:rPr lang="es-VE" b="1">
                    <a:solidFill>
                      <a:schemeClr val="bg1"/>
                    </a:solidFill>
                  </a:rPr>
                  <a:t>12</a:t>
                </a:r>
              </a:p>
            </p:txBody>
          </p:sp>
        </p:grpSp>
        <p:grpSp>
          <p:nvGrpSpPr>
            <p:cNvPr id="510" name="Group 907"/>
            <p:cNvGrpSpPr>
              <a:grpSpLocks/>
            </p:cNvGrpSpPr>
            <p:nvPr/>
          </p:nvGrpSpPr>
          <p:grpSpPr bwMode="auto">
            <a:xfrm>
              <a:off x="4704" y="1344"/>
              <a:ext cx="438" cy="321"/>
              <a:chOff x="192" y="3456"/>
              <a:chExt cx="438" cy="321"/>
            </a:xfrm>
          </p:grpSpPr>
          <p:pic>
            <p:nvPicPr>
              <p:cNvPr id="524" name="Picture 908"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25" name="Text Box 909"/>
              <p:cNvSpPr txBox="1">
                <a:spLocks noChangeArrowheads="1"/>
              </p:cNvSpPr>
              <p:nvPr/>
            </p:nvSpPr>
            <p:spPr bwMode="auto">
              <a:xfrm>
                <a:off x="278" y="3465"/>
                <a:ext cx="352" cy="268"/>
              </a:xfrm>
              <a:prstGeom prst="rect">
                <a:avLst/>
              </a:prstGeom>
              <a:noFill/>
              <a:ln w="9525">
                <a:noFill/>
                <a:miter lim="800000"/>
                <a:headEnd/>
                <a:tailEnd/>
              </a:ln>
              <a:effectLst/>
            </p:spPr>
            <p:txBody>
              <a:bodyPr wrap="none">
                <a:spAutoFit/>
              </a:bodyPr>
              <a:lstStyle/>
              <a:p>
                <a:r>
                  <a:rPr lang="es-VE" b="1">
                    <a:solidFill>
                      <a:schemeClr val="bg1"/>
                    </a:solidFill>
                  </a:rPr>
                  <a:t>11</a:t>
                </a:r>
              </a:p>
            </p:txBody>
          </p:sp>
        </p:grpSp>
      </p:grpSp>
    </p:spTree>
  </p:cSld>
  <p:clrMapOvr>
    <a:masterClrMapping/>
  </p:clrMapOvr>
  <p:transition>
    <p:cut/>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número de diapositiva"/>
          <p:cNvSpPr>
            <a:spLocks noGrp="1"/>
          </p:cNvSpPr>
          <p:nvPr>
            <p:ph type="sldNum" sz="quarter" idx="12"/>
          </p:nvPr>
        </p:nvSpPr>
        <p:spPr/>
        <p:txBody>
          <a:bodyPr/>
          <a:lstStyle/>
          <a:p>
            <a:fld id="{1AD93096-5B34-4342-9326-69289CEAE4C2}" type="slidenum">
              <a:rPr lang="es-VE" smtClean="0"/>
              <a:pPr/>
              <a:t>21</a:t>
            </a:fld>
            <a:endParaRPr kumimoji="0" lang="es-VE"/>
          </a:p>
        </p:txBody>
      </p:sp>
      <p:sp>
        <p:nvSpPr>
          <p:cNvPr id="4" name="3 Marcador de pie de página"/>
          <p:cNvSpPr>
            <a:spLocks noGrp="1"/>
          </p:cNvSpPr>
          <p:nvPr>
            <p:ph type="ftr" sz="quarter" idx="11"/>
          </p:nvPr>
        </p:nvSpPr>
        <p:spPr/>
        <p:txBody>
          <a:bodyPr/>
          <a:lstStyle/>
          <a:p>
            <a:endParaRPr kumimoji="0" lang="es-ES"/>
          </a:p>
        </p:txBody>
      </p:sp>
      <p:sp>
        <p:nvSpPr>
          <p:cNvPr id="6" name="2 Marcador de número de diapositiva"/>
          <p:cNvSpPr txBox="1">
            <a:spLocks/>
          </p:cNvSpPr>
          <p:nvPr/>
        </p:nvSpPr>
        <p:spPr>
          <a:xfrm>
            <a:off x="8153400" y="6245225"/>
            <a:ext cx="685800" cy="476250"/>
          </a:xfrm>
          <a:prstGeom prst="rect">
            <a:avLst/>
          </a:prstGeom>
        </p:spPr>
        <p:txBody>
          <a:bodyPr vert="horz" tIns="0" bIns="0" anchor="b"/>
          <a:lstStyle/>
          <a:p>
            <a:pPr marL="0" marR="0" lvl="0" indent="0" algn="r" defTabSz="914400" rtl="0" eaLnBrk="1" fontAlgn="auto" latinLnBrk="0" hangingPunct="1">
              <a:lnSpc>
                <a:spcPct val="100000"/>
              </a:lnSpc>
              <a:spcBef>
                <a:spcPts val="0"/>
              </a:spcBef>
              <a:spcAft>
                <a:spcPts val="0"/>
              </a:spcAft>
              <a:buClrTx/>
              <a:buSzTx/>
              <a:buFontTx/>
              <a:buNone/>
              <a:tabLst/>
              <a:defRPr/>
            </a:pPr>
            <a:fld id="{B8A095EA-BEBC-46CE-AC48-53088952ADD5}" type="slidenum">
              <a:rPr kumimoji="0" lang="es-VE" sz="1000" b="0" i="0" u="none" strike="noStrike" kern="1200" cap="none" spc="0" normalizeH="0" baseline="0" noProof="0" smtClean="0">
                <a:ln>
                  <a:noFill/>
                </a:ln>
                <a:solidFill>
                  <a:schemeClr val="tx2"/>
                </a:solidFill>
                <a:effectLst/>
                <a:uLnTx/>
                <a:uFillTx/>
                <a:latin typeface="+mn-l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s-VE" sz="1000" b="0" i="0" u="none" strike="noStrike" kern="1200" cap="none" spc="0" normalizeH="0" baseline="0" noProof="0">
              <a:ln>
                <a:noFill/>
              </a:ln>
              <a:solidFill>
                <a:schemeClr val="tx2"/>
              </a:solidFill>
              <a:effectLst/>
              <a:uLnTx/>
              <a:uFillTx/>
              <a:latin typeface="+mn-lt"/>
              <a:ea typeface="+mn-ea"/>
              <a:cs typeface="+mn-cs"/>
            </a:endParaRPr>
          </a:p>
        </p:txBody>
      </p:sp>
      <p:sp>
        <p:nvSpPr>
          <p:cNvPr id="7" name="table"/>
          <p:cNvSpPr>
            <a:spLocks noEditPoints="1" noChangeArrowheads="1"/>
          </p:cNvSpPr>
          <p:nvPr/>
        </p:nvSpPr>
        <p:spPr bwMode="auto">
          <a:xfrm>
            <a:off x="381000" y="381000"/>
            <a:ext cx="8534400" cy="5791200"/>
          </a:xfrm>
          <a:custGeom>
            <a:avLst/>
            <a:gdLst>
              <a:gd name="T0" fmla="*/ 10800 w 21600"/>
              <a:gd name="T1" fmla="*/ 0 h 21600"/>
              <a:gd name="T2" fmla="*/ 21600 w 21600"/>
              <a:gd name="T3" fmla="*/ 10800 h 21600"/>
              <a:gd name="T4" fmla="*/ 10800 w 21600"/>
              <a:gd name="T5" fmla="*/ 21600 h 21600"/>
              <a:gd name="T6" fmla="*/ 0 w 21600"/>
              <a:gd name="T7" fmla="*/ 10800 h 21600"/>
              <a:gd name="T8" fmla="*/ 4015 w 21600"/>
              <a:gd name="T9" fmla="*/ 4491 h 21600"/>
              <a:gd name="T10" fmla="*/ 17622 w 21600"/>
              <a:gd name="T11" fmla="*/ 17121 h 21600"/>
            </a:gdLst>
            <a:ahLst/>
            <a:cxnLst>
              <a:cxn ang="0">
                <a:pos x="T0" y="T1"/>
              </a:cxn>
              <a:cxn ang="0">
                <a:pos x="T2" y="T3"/>
              </a:cxn>
              <a:cxn ang="0">
                <a:pos x="T4" y="T5"/>
              </a:cxn>
              <a:cxn ang="0">
                <a:pos x="T6" y="T7"/>
              </a:cxn>
            </a:cxnLst>
            <a:rect l="T8" t="T9" r="T10" b="T11"/>
            <a:pathLst>
              <a:path w="21600" h="21600" extrusionOk="0">
                <a:moveTo>
                  <a:pt x="17641" y="17591"/>
                </a:moveTo>
                <a:lnTo>
                  <a:pt x="18067" y="17165"/>
                </a:lnTo>
                <a:lnTo>
                  <a:pt x="18443" y="16689"/>
                </a:lnTo>
                <a:lnTo>
                  <a:pt x="18794" y="16162"/>
                </a:lnTo>
                <a:lnTo>
                  <a:pt x="19144" y="15661"/>
                </a:lnTo>
                <a:lnTo>
                  <a:pt x="19420" y="15135"/>
                </a:lnTo>
                <a:lnTo>
                  <a:pt x="19645" y="14584"/>
                </a:lnTo>
                <a:lnTo>
                  <a:pt x="19871" y="13982"/>
                </a:lnTo>
                <a:lnTo>
                  <a:pt x="20071" y="13406"/>
                </a:lnTo>
                <a:lnTo>
                  <a:pt x="20297" y="13456"/>
                </a:lnTo>
                <a:lnTo>
                  <a:pt x="20472" y="13456"/>
                </a:lnTo>
                <a:lnTo>
                  <a:pt x="20648" y="13406"/>
                </a:lnTo>
                <a:lnTo>
                  <a:pt x="20823" y="13331"/>
                </a:lnTo>
                <a:lnTo>
                  <a:pt x="20948" y="13206"/>
                </a:lnTo>
                <a:lnTo>
                  <a:pt x="21099" y="13080"/>
                </a:lnTo>
                <a:lnTo>
                  <a:pt x="21149" y="12905"/>
                </a:lnTo>
                <a:lnTo>
                  <a:pt x="21299" y="12704"/>
                </a:lnTo>
                <a:lnTo>
                  <a:pt x="21425" y="12253"/>
                </a:lnTo>
                <a:lnTo>
                  <a:pt x="21550" y="11727"/>
                </a:lnTo>
                <a:lnTo>
                  <a:pt x="21600" y="11276"/>
                </a:lnTo>
                <a:lnTo>
                  <a:pt x="21600" y="10800"/>
                </a:lnTo>
                <a:lnTo>
                  <a:pt x="21600" y="10324"/>
                </a:lnTo>
                <a:lnTo>
                  <a:pt x="21550" y="9823"/>
                </a:lnTo>
                <a:lnTo>
                  <a:pt x="21425" y="9347"/>
                </a:lnTo>
                <a:lnTo>
                  <a:pt x="21299" y="8896"/>
                </a:lnTo>
                <a:lnTo>
                  <a:pt x="21149" y="8695"/>
                </a:lnTo>
                <a:lnTo>
                  <a:pt x="21099" y="8520"/>
                </a:lnTo>
                <a:lnTo>
                  <a:pt x="20948" y="8344"/>
                </a:lnTo>
                <a:lnTo>
                  <a:pt x="20823" y="8269"/>
                </a:lnTo>
                <a:lnTo>
                  <a:pt x="20648" y="8169"/>
                </a:lnTo>
                <a:lnTo>
                  <a:pt x="20472" y="8144"/>
                </a:lnTo>
                <a:lnTo>
                  <a:pt x="20297" y="8144"/>
                </a:lnTo>
                <a:lnTo>
                  <a:pt x="20071" y="8169"/>
                </a:lnTo>
                <a:lnTo>
                  <a:pt x="19871" y="7618"/>
                </a:lnTo>
                <a:lnTo>
                  <a:pt x="19645" y="7016"/>
                </a:lnTo>
                <a:lnTo>
                  <a:pt x="19420" y="6490"/>
                </a:lnTo>
                <a:lnTo>
                  <a:pt x="19144" y="5939"/>
                </a:lnTo>
                <a:lnTo>
                  <a:pt x="18794" y="5438"/>
                </a:lnTo>
                <a:lnTo>
                  <a:pt x="18443" y="4961"/>
                </a:lnTo>
                <a:lnTo>
                  <a:pt x="18067" y="4460"/>
                </a:lnTo>
                <a:lnTo>
                  <a:pt x="17691" y="4034"/>
                </a:lnTo>
                <a:lnTo>
                  <a:pt x="17215" y="3608"/>
                </a:lnTo>
                <a:lnTo>
                  <a:pt x="16739" y="3232"/>
                </a:lnTo>
                <a:lnTo>
                  <a:pt x="16263" y="2832"/>
                </a:lnTo>
                <a:lnTo>
                  <a:pt x="15686" y="2506"/>
                </a:lnTo>
                <a:lnTo>
                  <a:pt x="15185" y="2205"/>
                </a:lnTo>
                <a:lnTo>
                  <a:pt x="14609" y="1929"/>
                </a:lnTo>
                <a:lnTo>
                  <a:pt x="14032" y="1704"/>
                </a:lnTo>
                <a:lnTo>
                  <a:pt x="13431" y="1503"/>
                </a:lnTo>
                <a:lnTo>
                  <a:pt x="13481" y="1278"/>
                </a:lnTo>
                <a:lnTo>
                  <a:pt x="13481" y="1103"/>
                </a:lnTo>
                <a:lnTo>
                  <a:pt x="13431" y="952"/>
                </a:lnTo>
                <a:lnTo>
                  <a:pt x="13356" y="777"/>
                </a:lnTo>
                <a:lnTo>
                  <a:pt x="13256" y="626"/>
                </a:lnTo>
                <a:lnTo>
                  <a:pt x="13080" y="526"/>
                </a:lnTo>
                <a:lnTo>
                  <a:pt x="12930" y="426"/>
                </a:lnTo>
                <a:lnTo>
                  <a:pt x="12704" y="301"/>
                </a:lnTo>
                <a:lnTo>
                  <a:pt x="12278" y="175"/>
                </a:lnTo>
                <a:lnTo>
                  <a:pt x="11802" y="25"/>
                </a:lnTo>
                <a:lnTo>
                  <a:pt x="11276" y="0"/>
                </a:lnTo>
                <a:lnTo>
                  <a:pt x="10825" y="0"/>
                </a:lnTo>
                <a:lnTo>
                  <a:pt x="10324" y="0"/>
                </a:lnTo>
                <a:lnTo>
                  <a:pt x="9848" y="25"/>
                </a:lnTo>
                <a:lnTo>
                  <a:pt x="9347" y="175"/>
                </a:lnTo>
                <a:lnTo>
                  <a:pt x="8921" y="301"/>
                </a:lnTo>
                <a:lnTo>
                  <a:pt x="8695" y="426"/>
                </a:lnTo>
                <a:lnTo>
                  <a:pt x="8545" y="526"/>
                </a:lnTo>
                <a:lnTo>
                  <a:pt x="8394" y="626"/>
                </a:lnTo>
                <a:lnTo>
                  <a:pt x="8269" y="777"/>
                </a:lnTo>
                <a:lnTo>
                  <a:pt x="8169" y="952"/>
                </a:lnTo>
                <a:lnTo>
                  <a:pt x="8144" y="1103"/>
                </a:lnTo>
                <a:lnTo>
                  <a:pt x="8144" y="1278"/>
                </a:lnTo>
                <a:lnTo>
                  <a:pt x="8219" y="1503"/>
                </a:lnTo>
                <a:lnTo>
                  <a:pt x="7618" y="1704"/>
                </a:lnTo>
                <a:lnTo>
                  <a:pt x="7066" y="1929"/>
                </a:lnTo>
                <a:lnTo>
                  <a:pt x="6490" y="2205"/>
                </a:lnTo>
                <a:lnTo>
                  <a:pt x="5939" y="2456"/>
                </a:lnTo>
                <a:lnTo>
                  <a:pt x="5438" y="2781"/>
                </a:lnTo>
                <a:lnTo>
                  <a:pt x="4961" y="3132"/>
                </a:lnTo>
                <a:lnTo>
                  <a:pt x="4485" y="3533"/>
                </a:lnTo>
                <a:lnTo>
                  <a:pt x="4059" y="3959"/>
                </a:lnTo>
                <a:lnTo>
                  <a:pt x="3633" y="4385"/>
                </a:lnTo>
                <a:lnTo>
                  <a:pt x="3232" y="4861"/>
                </a:lnTo>
                <a:lnTo>
                  <a:pt x="2857" y="5387"/>
                </a:lnTo>
                <a:lnTo>
                  <a:pt x="2506" y="5889"/>
                </a:lnTo>
                <a:lnTo>
                  <a:pt x="2205" y="6465"/>
                </a:lnTo>
                <a:lnTo>
                  <a:pt x="1955" y="7016"/>
                </a:lnTo>
                <a:lnTo>
                  <a:pt x="1729" y="7568"/>
                </a:lnTo>
                <a:lnTo>
                  <a:pt x="1529" y="8169"/>
                </a:lnTo>
                <a:lnTo>
                  <a:pt x="1303" y="8144"/>
                </a:lnTo>
                <a:lnTo>
                  <a:pt x="1128" y="8144"/>
                </a:lnTo>
                <a:lnTo>
                  <a:pt x="977" y="8169"/>
                </a:lnTo>
                <a:lnTo>
                  <a:pt x="802" y="8269"/>
                </a:lnTo>
                <a:lnTo>
                  <a:pt x="652" y="8344"/>
                </a:lnTo>
                <a:lnTo>
                  <a:pt x="526" y="8520"/>
                </a:lnTo>
                <a:lnTo>
                  <a:pt x="451" y="8695"/>
                </a:lnTo>
                <a:lnTo>
                  <a:pt x="326" y="8896"/>
                </a:lnTo>
                <a:lnTo>
                  <a:pt x="200" y="9347"/>
                </a:lnTo>
                <a:lnTo>
                  <a:pt x="50" y="9823"/>
                </a:lnTo>
                <a:lnTo>
                  <a:pt x="0" y="10324"/>
                </a:lnTo>
                <a:lnTo>
                  <a:pt x="0" y="10800"/>
                </a:lnTo>
                <a:lnTo>
                  <a:pt x="0" y="11276"/>
                </a:lnTo>
                <a:lnTo>
                  <a:pt x="50" y="11727"/>
                </a:lnTo>
                <a:lnTo>
                  <a:pt x="200" y="12253"/>
                </a:lnTo>
                <a:lnTo>
                  <a:pt x="326" y="12704"/>
                </a:lnTo>
                <a:lnTo>
                  <a:pt x="451" y="12905"/>
                </a:lnTo>
                <a:lnTo>
                  <a:pt x="526" y="13080"/>
                </a:lnTo>
                <a:lnTo>
                  <a:pt x="652" y="13206"/>
                </a:lnTo>
                <a:lnTo>
                  <a:pt x="802" y="13331"/>
                </a:lnTo>
                <a:lnTo>
                  <a:pt x="977" y="13406"/>
                </a:lnTo>
                <a:lnTo>
                  <a:pt x="1128" y="13456"/>
                </a:lnTo>
                <a:lnTo>
                  <a:pt x="1303" y="13456"/>
                </a:lnTo>
                <a:lnTo>
                  <a:pt x="1529" y="13406"/>
                </a:lnTo>
                <a:lnTo>
                  <a:pt x="1729" y="13982"/>
                </a:lnTo>
                <a:lnTo>
                  <a:pt x="1955" y="14584"/>
                </a:lnTo>
                <a:lnTo>
                  <a:pt x="2255" y="15135"/>
                </a:lnTo>
                <a:lnTo>
                  <a:pt x="2556" y="15736"/>
                </a:lnTo>
                <a:lnTo>
                  <a:pt x="2907" y="16263"/>
                </a:lnTo>
                <a:lnTo>
                  <a:pt x="3283" y="16764"/>
                </a:lnTo>
                <a:lnTo>
                  <a:pt x="3684" y="17240"/>
                </a:lnTo>
                <a:lnTo>
                  <a:pt x="4110" y="17741"/>
                </a:lnTo>
                <a:lnTo>
                  <a:pt x="4535" y="18117"/>
                </a:lnTo>
                <a:lnTo>
                  <a:pt x="5012" y="18493"/>
                </a:lnTo>
                <a:lnTo>
                  <a:pt x="5463" y="18844"/>
                </a:lnTo>
                <a:lnTo>
                  <a:pt x="5989" y="19144"/>
                </a:lnTo>
                <a:lnTo>
                  <a:pt x="6490" y="19420"/>
                </a:lnTo>
                <a:lnTo>
                  <a:pt x="7066" y="19645"/>
                </a:lnTo>
                <a:lnTo>
                  <a:pt x="7618" y="19921"/>
                </a:lnTo>
                <a:lnTo>
                  <a:pt x="8219" y="20071"/>
                </a:lnTo>
                <a:lnTo>
                  <a:pt x="8144" y="20297"/>
                </a:lnTo>
                <a:lnTo>
                  <a:pt x="8144" y="20472"/>
                </a:lnTo>
                <a:lnTo>
                  <a:pt x="8169" y="20648"/>
                </a:lnTo>
                <a:lnTo>
                  <a:pt x="8269" y="20823"/>
                </a:lnTo>
                <a:lnTo>
                  <a:pt x="8394" y="20948"/>
                </a:lnTo>
                <a:lnTo>
                  <a:pt x="8545" y="21074"/>
                </a:lnTo>
                <a:lnTo>
                  <a:pt x="8695" y="21149"/>
                </a:lnTo>
                <a:lnTo>
                  <a:pt x="8921" y="21299"/>
                </a:lnTo>
                <a:lnTo>
                  <a:pt x="9347" y="21425"/>
                </a:lnTo>
                <a:lnTo>
                  <a:pt x="9848" y="21550"/>
                </a:lnTo>
                <a:lnTo>
                  <a:pt x="10324" y="21600"/>
                </a:lnTo>
                <a:lnTo>
                  <a:pt x="10825" y="21600"/>
                </a:lnTo>
                <a:lnTo>
                  <a:pt x="11276" y="21600"/>
                </a:lnTo>
                <a:lnTo>
                  <a:pt x="11802" y="21550"/>
                </a:lnTo>
                <a:lnTo>
                  <a:pt x="12278" y="21425"/>
                </a:lnTo>
                <a:lnTo>
                  <a:pt x="12704" y="21299"/>
                </a:lnTo>
                <a:lnTo>
                  <a:pt x="12930" y="21149"/>
                </a:lnTo>
                <a:lnTo>
                  <a:pt x="13080" y="21074"/>
                </a:lnTo>
                <a:lnTo>
                  <a:pt x="13256" y="20948"/>
                </a:lnTo>
                <a:lnTo>
                  <a:pt x="13356" y="20823"/>
                </a:lnTo>
                <a:lnTo>
                  <a:pt x="13431" y="20648"/>
                </a:lnTo>
                <a:lnTo>
                  <a:pt x="13481" y="20472"/>
                </a:lnTo>
                <a:lnTo>
                  <a:pt x="13481" y="20297"/>
                </a:lnTo>
                <a:lnTo>
                  <a:pt x="13431" y="20071"/>
                </a:lnTo>
                <a:lnTo>
                  <a:pt x="14032" y="19871"/>
                </a:lnTo>
                <a:lnTo>
                  <a:pt x="14609" y="19645"/>
                </a:lnTo>
                <a:lnTo>
                  <a:pt x="15135" y="19395"/>
                </a:lnTo>
                <a:lnTo>
                  <a:pt x="15686" y="19094"/>
                </a:lnTo>
                <a:lnTo>
                  <a:pt x="16213" y="18768"/>
                </a:lnTo>
                <a:lnTo>
                  <a:pt x="16739" y="18393"/>
                </a:lnTo>
                <a:lnTo>
                  <a:pt x="17165" y="18017"/>
                </a:lnTo>
                <a:lnTo>
                  <a:pt x="17641" y="17591"/>
                </a:lnTo>
                <a:close/>
              </a:path>
              <a:path w="21600" h="21600" extrusionOk="0">
                <a:moveTo>
                  <a:pt x="13431" y="1503"/>
                </a:moveTo>
                <a:lnTo>
                  <a:pt x="13080" y="1428"/>
                </a:lnTo>
                <a:lnTo>
                  <a:pt x="12780" y="1378"/>
                </a:lnTo>
                <a:lnTo>
                  <a:pt x="12479" y="1278"/>
                </a:lnTo>
                <a:lnTo>
                  <a:pt x="12128" y="1253"/>
                </a:lnTo>
                <a:lnTo>
                  <a:pt x="11802" y="1203"/>
                </a:lnTo>
                <a:lnTo>
                  <a:pt x="11477" y="1203"/>
                </a:lnTo>
                <a:lnTo>
                  <a:pt x="11151" y="1153"/>
                </a:lnTo>
                <a:lnTo>
                  <a:pt x="10825" y="1153"/>
                </a:lnTo>
                <a:lnTo>
                  <a:pt x="10449" y="1153"/>
                </a:lnTo>
                <a:lnTo>
                  <a:pt x="10174" y="1203"/>
                </a:lnTo>
                <a:lnTo>
                  <a:pt x="9798" y="1203"/>
                </a:lnTo>
                <a:lnTo>
                  <a:pt x="9472" y="1253"/>
                </a:lnTo>
                <a:lnTo>
                  <a:pt x="9171" y="1278"/>
                </a:lnTo>
                <a:lnTo>
                  <a:pt x="8820" y="1378"/>
                </a:lnTo>
                <a:lnTo>
                  <a:pt x="8545" y="1428"/>
                </a:lnTo>
                <a:lnTo>
                  <a:pt x="8219" y="1503"/>
                </a:lnTo>
                <a:moveTo>
                  <a:pt x="1529" y="8169"/>
                </a:moveTo>
                <a:lnTo>
                  <a:pt x="1453" y="8520"/>
                </a:lnTo>
                <a:lnTo>
                  <a:pt x="1403" y="8820"/>
                </a:lnTo>
                <a:lnTo>
                  <a:pt x="1303" y="9121"/>
                </a:lnTo>
                <a:lnTo>
                  <a:pt x="1253" y="9447"/>
                </a:lnTo>
                <a:lnTo>
                  <a:pt x="1228" y="9823"/>
                </a:lnTo>
                <a:lnTo>
                  <a:pt x="1228" y="10098"/>
                </a:lnTo>
                <a:lnTo>
                  <a:pt x="1178" y="10449"/>
                </a:lnTo>
                <a:lnTo>
                  <a:pt x="1178" y="10800"/>
                </a:lnTo>
                <a:lnTo>
                  <a:pt x="1178" y="11126"/>
                </a:lnTo>
                <a:lnTo>
                  <a:pt x="1228" y="11502"/>
                </a:lnTo>
                <a:lnTo>
                  <a:pt x="1228" y="11777"/>
                </a:lnTo>
                <a:lnTo>
                  <a:pt x="1253" y="12128"/>
                </a:lnTo>
                <a:lnTo>
                  <a:pt x="1303" y="12429"/>
                </a:lnTo>
                <a:lnTo>
                  <a:pt x="1403" y="12755"/>
                </a:lnTo>
                <a:lnTo>
                  <a:pt x="1453" y="13080"/>
                </a:lnTo>
                <a:lnTo>
                  <a:pt x="1529" y="13406"/>
                </a:lnTo>
                <a:moveTo>
                  <a:pt x="13431" y="20071"/>
                </a:moveTo>
                <a:lnTo>
                  <a:pt x="13080" y="20172"/>
                </a:lnTo>
                <a:lnTo>
                  <a:pt x="12780" y="20222"/>
                </a:lnTo>
                <a:lnTo>
                  <a:pt x="12479" y="20297"/>
                </a:lnTo>
                <a:lnTo>
                  <a:pt x="12128" y="20347"/>
                </a:lnTo>
                <a:lnTo>
                  <a:pt x="11802" y="20397"/>
                </a:lnTo>
                <a:lnTo>
                  <a:pt x="11477" y="20397"/>
                </a:lnTo>
                <a:lnTo>
                  <a:pt x="11151" y="20447"/>
                </a:lnTo>
                <a:lnTo>
                  <a:pt x="10825" y="20447"/>
                </a:lnTo>
                <a:lnTo>
                  <a:pt x="10449" y="20447"/>
                </a:lnTo>
                <a:lnTo>
                  <a:pt x="10174" y="20397"/>
                </a:lnTo>
                <a:lnTo>
                  <a:pt x="9798" y="20397"/>
                </a:lnTo>
                <a:lnTo>
                  <a:pt x="9472" y="20347"/>
                </a:lnTo>
                <a:lnTo>
                  <a:pt x="9171" y="20297"/>
                </a:lnTo>
                <a:lnTo>
                  <a:pt x="8820" y="20222"/>
                </a:lnTo>
                <a:lnTo>
                  <a:pt x="8545" y="20172"/>
                </a:lnTo>
                <a:lnTo>
                  <a:pt x="8219" y="20071"/>
                </a:lnTo>
                <a:moveTo>
                  <a:pt x="20071" y="13406"/>
                </a:moveTo>
                <a:lnTo>
                  <a:pt x="20172" y="13080"/>
                </a:lnTo>
                <a:lnTo>
                  <a:pt x="20222" y="12755"/>
                </a:lnTo>
                <a:lnTo>
                  <a:pt x="20297" y="12429"/>
                </a:lnTo>
                <a:lnTo>
                  <a:pt x="20347" y="12128"/>
                </a:lnTo>
                <a:lnTo>
                  <a:pt x="20397" y="11777"/>
                </a:lnTo>
                <a:lnTo>
                  <a:pt x="20447" y="11502"/>
                </a:lnTo>
                <a:lnTo>
                  <a:pt x="20447" y="11126"/>
                </a:lnTo>
                <a:lnTo>
                  <a:pt x="20447" y="10800"/>
                </a:lnTo>
                <a:lnTo>
                  <a:pt x="20447" y="10449"/>
                </a:lnTo>
                <a:lnTo>
                  <a:pt x="20447" y="10098"/>
                </a:lnTo>
                <a:lnTo>
                  <a:pt x="20397" y="9823"/>
                </a:lnTo>
                <a:lnTo>
                  <a:pt x="20347" y="9447"/>
                </a:lnTo>
                <a:lnTo>
                  <a:pt x="20297" y="9121"/>
                </a:lnTo>
                <a:lnTo>
                  <a:pt x="20222" y="8820"/>
                </a:lnTo>
                <a:lnTo>
                  <a:pt x="20172" y="8520"/>
                </a:lnTo>
                <a:lnTo>
                  <a:pt x="20071" y="8169"/>
                </a:lnTo>
              </a:path>
            </a:pathLst>
          </a:custGeom>
          <a:gradFill rotWithShape="1">
            <a:gsLst>
              <a:gs pos="0">
                <a:srgbClr val="008000">
                  <a:gamma/>
                  <a:shade val="46275"/>
                  <a:invGamma/>
                </a:srgbClr>
              </a:gs>
              <a:gs pos="50000">
                <a:srgbClr val="008000">
                  <a:alpha val="37000"/>
                </a:srgbClr>
              </a:gs>
              <a:gs pos="100000">
                <a:srgbClr val="008000">
                  <a:gamma/>
                  <a:shade val="46275"/>
                  <a:invGamma/>
                </a:srgbClr>
              </a:gs>
            </a:gsLst>
            <a:lin ang="18900000" scaled="1"/>
          </a:gradFill>
          <a:ln w="9525">
            <a:solidFill>
              <a:srgbClr val="000000"/>
            </a:solidFill>
            <a:miter lim="800000"/>
            <a:headEnd/>
            <a:tailEnd/>
          </a:ln>
          <a:effectLst>
            <a:outerShdw dist="107763" dir="2700000" algn="ctr" rotWithShape="0">
              <a:srgbClr val="808080"/>
            </a:outerShdw>
          </a:effectLst>
        </p:spPr>
        <p:txBody>
          <a:bodyPr/>
          <a:lstStyle/>
          <a:p>
            <a:endParaRPr lang="es-VE"/>
          </a:p>
        </p:txBody>
      </p:sp>
      <p:grpSp>
        <p:nvGrpSpPr>
          <p:cNvPr id="2" name="Group 4"/>
          <p:cNvGrpSpPr>
            <a:grpSpLocks/>
          </p:cNvGrpSpPr>
          <p:nvPr/>
        </p:nvGrpSpPr>
        <p:grpSpPr bwMode="auto">
          <a:xfrm>
            <a:off x="7315200" y="5334000"/>
            <a:ext cx="809625" cy="522288"/>
            <a:chOff x="5040" y="816"/>
            <a:chExt cx="510" cy="329"/>
          </a:xfrm>
        </p:grpSpPr>
        <p:pic>
          <p:nvPicPr>
            <p:cNvPr id="9" name="Picture 5" descr="Barn__Animals_Cow_2_prv"/>
            <p:cNvPicPr>
              <a:picLocks noChangeAspect="1" noChangeArrowheads="1" noCrop="1"/>
            </p:cNvPicPr>
            <p:nvPr/>
          </p:nvPicPr>
          <p:blipFill>
            <a:blip r:embed="rId3" cstate="print"/>
            <a:srcRect/>
            <a:stretch>
              <a:fillRect/>
            </a:stretch>
          </p:blipFill>
          <p:spPr bwMode="auto">
            <a:xfrm>
              <a:off x="5040" y="816"/>
              <a:ext cx="510" cy="329"/>
            </a:xfrm>
            <a:prstGeom prst="rect">
              <a:avLst/>
            </a:prstGeom>
            <a:noFill/>
          </p:spPr>
        </p:pic>
        <p:sp>
          <p:nvSpPr>
            <p:cNvPr id="10" name="Text Box 6"/>
            <p:cNvSpPr txBox="1">
              <a:spLocks noChangeArrowheads="1"/>
            </p:cNvSpPr>
            <p:nvPr/>
          </p:nvSpPr>
          <p:spPr bwMode="auto">
            <a:xfrm>
              <a:off x="5136" y="865"/>
              <a:ext cx="276" cy="231"/>
            </a:xfrm>
            <a:prstGeom prst="rect">
              <a:avLst/>
            </a:prstGeom>
            <a:noFill/>
            <a:ln w="9525">
              <a:noFill/>
              <a:miter lim="800000"/>
              <a:headEnd/>
              <a:tailEnd/>
            </a:ln>
            <a:effectLst/>
          </p:spPr>
          <p:txBody>
            <a:bodyPr wrap="none">
              <a:spAutoFit/>
            </a:bodyPr>
            <a:lstStyle/>
            <a:p>
              <a:pPr eaLnBrk="0" hangingPunct="0"/>
              <a:r>
                <a:rPr lang="en-US" b="1">
                  <a:solidFill>
                    <a:schemeClr val="bg1"/>
                  </a:solidFill>
                  <a:effectLst>
                    <a:outerShdw blurRad="38100" dist="38100" dir="2700000" algn="tl">
                      <a:srgbClr val="C0C0C0"/>
                    </a:outerShdw>
                  </a:effectLst>
                  <a:latin typeface="Arial Unicode MS" pitchFamily="34" charset="-128"/>
                </a:rPr>
                <a:t>23</a:t>
              </a:r>
            </a:p>
          </p:txBody>
        </p:sp>
      </p:grpSp>
      <p:grpSp>
        <p:nvGrpSpPr>
          <p:cNvPr id="5" name="Group 7"/>
          <p:cNvGrpSpPr>
            <a:grpSpLocks/>
          </p:cNvGrpSpPr>
          <p:nvPr/>
        </p:nvGrpSpPr>
        <p:grpSpPr bwMode="auto">
          <a:xfrm>
            <a:off x="304800" y="5867400"/>
            <a:ext cx="914400" cy="654050"/>
            <a:chOff x="3792" y="48"/>
            <a:chExt cx="576" cy="412"/>
          </a:xfrm>
        </p:grpSpPr>
        <p:pic>
          <p:nvPicPr>
            <p:cNvPr id="12" name="Picture 8" descr="Barn__Animals_Cow_chews_prv"/>
            <p:cNvPicPr>
              <a:picLocks noChangeAspect="1" noChangeArrowheads="1" noCrop="1"/>
            </p:cNvPicPr>
            <p:nvPr/>
          </p:nvPicPr>
          <p:blipFill>
            <a:blip r:embed="rId4" cstate="print"/>
            <a:srcRect/>
            <a:stretch>
              <a:fillRect/>
            </a:stretch>
          </p:blipFill>
          <p:spPr bwMode="auto">
            <a:xfrm>
              <a:off x="3792" y="48"/>
              <a:ext cx="576" cy="412"/>
            </a:xfrm>
            <a:prstGeom prst="rect">
              <a:avLst/>
            </a:prstGeom>
            <a:noFill/>
          </p:spPr>
        </p:pic>
        <p:sp>
          <p:nvSpPr>
            <p:cNvPr id="13" name="Text Box 9"/>
            <p:cNvSpPr txBox="1">
              <a:spLocks noChangeArrowheads="1"/>
            </p:cNvSpPr>
            <p:nvPr/>
          </p:nvSpPr>
          <p:spPr bwMode="auto">
            <a:xfrm>
              <a:off x="3936" y="145"/>
              <a:ext cx="276" cy="231"/>
            </a:xfrm>
            <a:prstGeom prst="rect">
              <a:avLst/>
            </a:prstGeom>
            <a:noFill/>
            <a:ln w="9525">
              <a:noFill/>
              <a:miter lim="800000"/>
              <a:headEnd/>
              <a:tailEnd/>
            </a:ln>
            <a:effectLst/>
          </p:spPr>
          <p:txBody>
            <a:bodyPr wrap="none">
              <a:spAutoFit/>
            </a:bodyPr>
            <a:lstStyle/>
            <a:p>
              <a:pPr eaLnBrk="0" hangingPunct="0"/>
              <a:r>
                <a:rPr lang="en-US" b="1">
                  <a:solidFill>
                    <a:schemeClr val="bg1"/>
                  </a:solidFill>
                  <a:effectLst>
                    <a:outerShdw blurRad="38100" dist="38100" dir="2700000" algn="tl">
                      <a:srgbClr val="C0C0C0"/>
                    </a:outerShdw>
                  </a:effectLst>
                  <a:latin typeface="Arial Unicode MS" pitchFamily="34" charset="-128"/>
                </a:rPr>
                <a:t>27</a:t>
              </a:r>
            </a:p>
          </p:txBody>
        </p:sp>
      </p:grpSp>
      <p:grpSp>
        <p:nvGrpSpPr>
          <p:cNvPr id="8" name="Group 10"/>
          <p:cNvGrpSpPr>
            <a:grpSpLocks/>
          </p:cNvGrpSpPr>
          <p:nvPr/>
        </p:nvGrpSpPr>
        <p:grpSpPr bwMode="auto">
          <a:xfrm>
            <a:off x="7391400" y="6096000"/>
            <a:ext cx="628650" cy="509588"/>
            <a:chOff x="192" y="3456"/>
            <a:chExt cx="396" cy="321"/>
          </a:xfrm>
        </p:grpSpPr>
        <p:pic>
          <p:nvPicPr>
            <p:cNvPr id="15" name="Picture 1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16" name="Text Box 12"/>
            <p:cNvSpPr txBox="1">
              <a:spLocks noChangeArrowheads="1"/>
            </p:cNvSpPr>
            <p:nvPr/>
          </p:nvSpPr>
          <p:spPr bwMode="auto">
            <a:xfrm>
              <a:off x="278" y="3465"/>
              <a:ext cx="276" cy="231"/>
            </a:xfrm>
            <a:prstGeom prst="rect">
              <a:avLst/>
            </a:prstGeom>
            <a:noFill/>
            <a:ln w="9525">
              <a:noFill/>
              <a:miter lim="800000"/>
              <a:headEnd/>
              <a:tailEnd/>
            </a:ln>
            <a:effectLst/>
          </p:spPr>
          <p:txBody>
            <a:bodyPr wrap="none">
              <a:spAutoFit/>
            </a:bodyPr>
            <a:lstStyle/>
            <a:p>
              <a:r>
                <a:rPr lang="es-VE" b="1">
                  <a:effectLst>
                    <a:outerShdw blurRad="38100" dist="38100" dir="2700000" algn="tl">
                      <a:srgbClr val="C0C0C0"/>
                    </a:outerShdw>
                  </a:effectLst>
                </a:rPr>
                <a:t>27</a:t>
              </a:r>
            </a:p>
          </p:txBody>
        </p:sp>
      </p:grpSp>
      <p:grpSp>
        <p:nvGrpSpPr>
          <p:cNvPr id="11" name="Group 13"/>
          <p:cNvGrpSpPr>
            <a:grpSpLocks/>
          </p:cNvGrpSpPr>
          <p:nvPr/>
        </p:nvGrpSpPr>
        <p:grpSpPr bwMode="auto">
          <a:xfrm>
            <a:off x="1905000" y="5715000"/>
            <a:ext cx="661988" cy="492125"/>
            <a:chOff x="4320" y="528"/>
            <a:chExt cx="417" cy="310"/>
          </a:xfrm>
        </p:grpSpPr>
        <p:pic>
          <p:nvPicPr>
            <p:cNvPr id="18" name="Picture 14" descr="Barn__Animals_Orange_cow_prv"/>
            <p:cNvPicPr>
              <a:picLocks noChangeAspect="1" noChangeArrowheads="1" noCrop="1"/>
            </p:cNvPicPr>
            <p:nvPr/>
          </p:nvPicPr>
          <p:blipFill>
            <a:blip r:embed="rId6" cstate="print"/>
            <a:srcRect/>
            <a:stretch>
              <a:fillRect/>
            </a:stretch>
          </p:blipFill>
          <p:spPr bwMode="auto">
            <a:xfrm>
              <a:off x="4320" y="528"/>
              <a:ext cx="417" cy="310"/>
            </a:xfrm>
            <a:prstGeom prst="rect">
              <a:avLst/>
            </a:prstGeom>
            <a:noFill/>
          </p:spPr>
        </p:pic>
        <p:sp>
          <p:nvSpPr>
            <p:cNvPr id="19" name="Text Box 15"/>
            <p:cNvSpPr txBox="1">
              <a:spLocks noChangeArrowheads="1"/>
            </p:cNvSpPr>
            <p:nvPr/>
          </p:nvSpPr>
          <p:spPr bwMode="auto">
            <a:xfrm>
              <a:off x="4416" y="577"/>
              <a:ext cx="276" cy="231"/>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grpSp>
      <p:grpSp>
        <p:nvGrpSpPr>
          <p:cNvPr id="14" name="Group 16"/>
          <p:cNvGrpSpPr>
            <a:grpSpLocks/>
          </p:cNvGrpSpPr>
          <p:nvPr/>
        </p:nvGrpSpPr>
        <p:grpSpPr bwMode="auto">
          <a:xfrm>
            <a:off x="1295400" y="5257800"/>
            <a:ext cx="581025" cy="528638"/>
            <a:chOff x="5136" y="1344"/>
            <a:chExt cx="366" cy="333"/>
          </a:xfrm>
        </p:grpSpPr>
        <p:pic>
          <p:nvPicPr>
            <p:cNvPr id="21" name="Picture 17"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2" name="Text Box 18"/>
            <p:cNvSpPr txBox="1">
              <a:spLocks noChangeArrowheads="1"/>
            </p:cNvSpPr>
            <p:nvPr/>
          </p:nvSpPr>
          <p:spPr bwMode="auto">
            <a:xfrm>
              <a:off x="5184" y="1345"/>
              <a:ext cx="276" cy="23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grpSp>
      <p:grpSp>
        <p:nvGrpSpPr>
          <p:cNvPr id="17" name="Group 19"/>
          <p:cNvGrpSpPr>
            <a:grpSpLocks/>
          </p:cNvGrpSpPr>
          <p:nvPr/>
        </p:nvGrpSpPr>
        <p:grpSpPr bwMode="auto">
          <a:xfrm>
            <a:off x="8153400" y="4876800"/>
            <a:ext cx="723900" cy="517525"/>
            <a:chOff x="4848" y="192"/>
            <a:chExt cx="456" cy="326"/>
          </a:xfrm>
        </p:grpSpPr>
        <p:pic>
          <p:nvPicPr>
            <p:cNvPr id="24" name="Picture 20" descr="Barn__Animals_Cow_eats_3_prv"/>
            <p:cNvPicPr>
              <a:picLocks noChangeAspect="1" noChangeArrowheads="1" noCrop="1"/>
            </p:cNvPicPr>
            <p:nvPr/>
          </p:nvPicPr>
          <p:blipFill>
            <a:blip r:embed="rId8" cstate="print"/>
            <a:srcRect/>
            <a:stretch>
              <a:fillRect/>
            </a:stretch>
          </p:blipFill>
          <p:spPr bwMode="auto">
            <a:xfrm>
              <a:off x="4848" y="192"/>
              <a:ext cx="456" cy="326"/>
            </a:xfrm>
            <a:prstGeom prst="rect">
              <a:avLst/>
            </a:prstGeom>
            <a:noFill/>
          </p:spPr>
        </p:pic>
        <p:sp>
          <p:nvSpPr>
            <p:cNvPr id="25" name="Text Box 21"/>
            <p:cNvSpPr txBox="1">
              <a:spLocks noChangeArrowheads="1"/>
            </p:cNvSpPr>
            <p:nvPr/>
          </p:nvSpPr>
          <p:spPr bwMode="auto">
            <a:xfrm>
              <a:off x="4992" y="240"/>
              <a:ext cx="288" cy="231"/>
            </a:xfrm>
            <a:prstGeom prst="rect">
              <a:avLst/>
            </a:prstGeom>
            <a:noFill/>
            <a:ln w="9525">
              <a:noFill/>
              <a:miter lim="800000"/>
              <a:headEnd/>
              <a:tailEnd/>
            </a:ln>
            <a:effectLst/>
          </p:spPr>
          <p:txBody>
            <a:bodyPr>
              <a:spAutoFit/>
            </a:bodyPr>
            <a:lstStyle/>
            <a:p>
              <a:pPr eaLnBrk="0" hangingPunct="0"/>
              <a:r>
                <a:rPr lang="en-US" b="1">
                  <a:solidFill>
                    <a:srgbClr val="000000"/>
                  </a:solidFill>
                  <a:effectLst>
                    <a:outerShdw blurRad="38100" dist="38100" dir="2700000" algn="tl">
                      <a:srgbClr val="C0C0C0"/>
                    </a:outerShdw>
                  </a:effectLst>
                  <a:latin typeface="Arial Unicode MS" pitchFamily="34" charset="-128"/>
                </a:rPr>
                <a:t>30</a:t>
              </a:r>
            </a:p>
          </p:txBody>
        </p:sp>
      </p:grpSp>
      <p:grpSp>
        <p:nvGrpSpPr>
          <p:cNvPr id="20" name="Group 22"/>
          <p:cNvGrpSpPr>
            <a:grpSpLocks/>
          </p:cNvGrpSpPr>
          <p:nvPr/>
        </p:nvGrpSpPr>
        <p:grpSpPr bwMode="auto">
          <a:xfrm>
            <a:off x="152400" y="4724400"/>
            <a:ext cx="762000" cy="685800"/>
            <a:chOff x="5232" y="672"/>
            <a:chExt cx="384" cy="346"/>
          </a:xfrm>
        </p:grpSpPr>
        <p:pic>
          <p:nvPicPr>
            <p:cNvPr id="27" name="Picture 23" descr="1621_animado"/>
            <p:cNvPicPr>
              <a:picLocks noChangeAspect="1" noChangeArrowheads="1" noCrop="1"/>
            </p:cNvPicPr>
            <p:nvPr/>
          </p:nvPicPr>
          <p:blipFill>
            <a:blip r:embed="rId9" cstate="print"/>
            <a:srcRect/>
            <a:stretch>
              <a:fillRect/>
            </a:stretch>
          </p:blipFill>
          <p:spPr bwMode="auto">
            <a:xfrm>
              <a:off x="5232" y="672"/>
              <a:ext cx="384" cy="346"/>
            </a:xfrm>
            <a:prstGeom prst="rect">
              <a:avLst/>
            </a:prstGeom>
            <a:noFill/>
          </p:spPr>
        </p:pic>
        <p:sp>
          <p:nvSpPr>
            <p:cNvPr id="28" name="Text Box 24"/>
            <p:cNvSpPr txBox="1">
              <a:spLocks noChangeArrowheads="1"/>
            </p:cNvSpPr>
            <p:nvPr/>
          </p:nvSpPr>
          <p:spPr bwMode="auto">
            <a:xfrm>
              <a:off x="5232" y="777"/>
              <a:ext cx="276" cy="185"/>
            </a:xfrm>
            <a:prstGeom prst="rect">
              <a:avLst/>
            </a:prstGeom>
            <a:noFill/>
            <a:ln w="9525">
              <a:noFill/>
              <a:miter lim="800000"/>
              <a:headEnd/>
              <a:tailEnd/>
            </a:ln>
            <a:effectLst/>
          </p:spPr>
          <p:txBody>
            <a:bodyPr>
              <a:spAutoFit/>
            </a:bodyPr>
            <a:lstStyle/>
            <a:p>
              <a:r>
                <a:rPr lang="es-VE" b="1">
                  <a:effectLst>
                    <a:outerShdw blurRad="38100" dist="38100" dir="2700000" algn="tl">
                      <a:srgbClr val="C0C0C0"/>
                    </a:outerShdw>
                  </a:effectLst>
                </a:rPr>
                <a:t>17</a:t>
              </a:r>
            </a:p>
          </p:txBody>
        </p:sp>
      </p:grpSp>
      <p:grpSp>
        <p:nvGrpSpPr>
          <p:cNvPr id="23" name="Group 25"/>
          <p:cNvGrpSpPr>
            <a:grpSpLocks/>
          </p:cNvGrpSpPr>
          <p:nvPr/>
        </p:nvGrpSpPr>
        <p:grpSpPr bwMode="auto">
          <a:xfrm>
            <a:off x="8229600" y="5638800"/>
            <a:ext cx="647700" cy="638175"/>
            <a:chOff x="4944" y="144"/>
            <a:chExt cx="408" cy="402"/>
          </a:xfrm>
        </p:grpSpPr>
        <p:pic>
          <p:nvPicPr>
            <p:cNvPr id="30" name="Picture 26" descr="vaca12"/>
            <p:cNvPicPr>
              <a:picLocks noChangeAspect="1" noChangeArrowheads="1" noCrop="1"/>
            </p:cNvPicPr>
            <p:nvPr/>
          </p:nvPicPr>
          <p:blipFill>
            <a:blip r:embed="rId10" cstate="print"/>
            <a:srcRect/>
            <a:stretch>
              <a:fillRect/>
            </a:stretch>
          </p:blipFill>
          <p:spPr bwMode="auto">
            <a:xfrm>
              <a:off x="4944" y="144"/>
              <a:ext cx="408" cy="402"/>
            </a:xfrm>
            <a:prstGeom prst="rect">
              <a:avLst/>
            </a:prstGeom>
            <a:noFill/>
          </p:spPr>
        </p:pic>
        <p:sp>
          <p:nvSpPr>
            <p:cNvPr id="31" name="Text Box 27"/>
            <p:cNvSpPr txBox="1">
              <a:spLocks noChangeArrowheads="1"/>
            </p:cNvSpPr>
            <p:nvPr/>
          </p:nvSpPr>
          <p:spPr bwMode="auto">
            <a:xfrm>
              <a:off x="5030" y="249"/>
              <a:ext cx="276" cy="231"/>
            </a:xfrm>
            <a:prstGeom prst="rect">
              <a:avLst/>
            </a:prstGeom>
            <a:noFill/>
            <a:ln w="9525">
              <a:noFill/>
              <a:miter lim="800000"/>
              <a:headEnd/>
              <a:tailEnd/>
            </a:ln>
            <a:effectLst/>
          </p:spPr>
          <p:txBody>
            <a:bodyPr wrap="none">
              <a:spAutoFit/>
            </a:bodyPr>
            <a:lstStyle/>
            <a:p>
              <a:r>
                <a:rPr lang="es-VE" b="1">
                  <a:effectLst>
                    <a:outerShdw blurRad="38100" dist="38100" dir="2700000" algn="tl">
                      <a:srgbClr val="C0C0C0"/>
                    </a:outerShdw>
                  </a:effectLst>
                </a:rPr>
                <a:t>33</a:t>
              </a:r>
            </a:p>
          </p:txBody>
        </p:sp>
      </p:grpSp>
      <p:grpSp>
        <p:nvGrpSpPr>
          <p:cNvPr id="26" name="Group 28"/>
          <p:cNvGrpSpPr>
            <a:grpSpLocks/>
          </p:cNvGrpSpPr>
          <p:nvPr/>
        </p:nvGrpSpPr>
        <p:grpSpPr bwMode="auto">
          <a:xfrm>
            <a:off x="3352800" y="2514600"/>
            <a:ext cx="1704975" cy="1106488"/>
            <a:chOff x="240" y="336"/>
            <a:chExt cx="1218" cy="1001"/>
          </a:xfrm>
        </p:grpSpPr>
        <p:grpSp>
          <p:nvGrpSpPr>
            <p:cNvPr id="29" name="Group 29"/>
            <p:cNvGrpSpPr>
              <a:grpSpLocks/>
            </p:cNvGrpSpPr>
            <p:nvPr/>
          </p:nvGrpSpPr>
          <p:grpSpPr bwMode="auto">
            <a:xfrm>
              <a:off x="528" y="528"/>
              <a:ext cx="354" cy="343"/>
              <a:chOff x="2976" y="2352"/>
              <a:chExt cx="306" cy="292"/>
            </a:xfrm>
          </p:grpSpPr>
          <p:pic>
            <p:nvPicPr>
              <p:cNvPr id="82" name="Picture 30" descr="1621_animado"/>
              <p:cNvPicPr>
                <a:picLocks noChangeAspect="1" noChangeArrowheads="1" noCrop="1"/>
              </p:cNvPicPr>
              <p:nvPr/>
            </p:nvPicPr>
            <p:blipFill>
              <a:blip r:embed="rId9" cstate="print"/>
              <a:srcRect/>
              <a:stretch>
                <a:fillRect/>
              </a:stretch>
            </p:blipFill>
            <p:spPr bwMode="auto">
              <a:xfrm>
                <a:off x="2976" y="2352"/>
                <a:ext cx="306" cy="276"/>
              </a:xfrm>
              <a:prstGeom prst="rect">
                <a:avLst/>
              </a:prstGeom>
              <a:noFill/>
            </p:spPr>
          </p:pic>
          <p:sp>
            <p:nvSpPr>
              <p:cNvPr id="83" name="Text Box 31"/>
              <p:cNvSpPr txBox="1">
                <a:spLocks noChangeArrowheads="1"/>
              </p:cNvSpPr>
              <p:nvPr/>
            </p:nvSpPr>
            <p:spPr bwMode="auto">
              <a:xfrm>
                <a:off x="3007" y="2432"/>
                <a:ext cx="166" cy="212"/>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a:t>
                </a:r>
              </a:p>
            </p:txBody>
          </p:sp>
        </p:grpSp>
        <p:grpSp>
          <p:nvGrpSpPr>
            <p:cNvPr id="32" name="Group 32"/>
            <p:cNvGrpSpPr>
              <a:grpSpLocks/>
            </p:cNvGrpSpPr>
            <p:nvPr/>
          </p:nvGrpSpPr>
          <p:grpSpPr bwMode="auto">
            <a:xfrm>
              <a:off x="240" y="624"/>
              <a:ext cx="288" cy="349"/>
              <a:chOff x="2688" y="2124"/>
              <a:chExt cx="306" cy="287"/>
            </a:xfrm>
          </p:grpSpPr>
          <p:pic>
            <p:nvPicPr>
              <p:cNvPr id="80" name="Picture 33" descr="1621_animado"/>
              <p:cNvPicPr>
                <a:picLocks noChangeAspect="1" noChangeArrowheads="1" noCrop="1"/>
              </p:cNvPicPr>
              <p:nvPr/>
            </p:nvPicPr>
            <p:blipFill>
              <a:blip r:embed="rId9" cstate="print"/>
              <a:srcRect/>
              <a:stretch>
                <a:fillRect/>
              </a:stretch>
            </p:blipFill>
            <p:spPr bwMode="auto">
              <a:xfrm>
                <a:off x="2688" y="2124"/>
                <a:ext cx="306" cy="276"/>
              </a:xfrm>
              <a:prstGeom prst="rect">
                <a:avLst/>
              </a:prstGeom>
              <a:noFill/>
            </p:spPr>
          </p:pic>
          <p:sp>
            <p:nvSpPr>
              <p:cNvPr id="81" name="Text Box 34"/>
              <p:cNvSpPr txBox="1">
                <a:spLocks noChangeArrowheads="1"/>
              </p:cNvSpPr>
              <p:nvPr/>
            </p:nvSpPr>
            <p:spPr bwMode="auto">
              <a:xfrm>
                <a:off x="2736" y="2206"/>
                <a:ext cx="204" cy="205"/>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4</a:t>
                </a:r>
              </a:p>
            </p:txBody>
          </p:sp>
        </p:grpSp>
        <p:grpSp>
          <p:nvGrpSpPr>
            <p:cNvPr id="33" name="Group 35"/>
            <p:cNvGrpSpPr>
              <a:grpSpLocks/>
            </p:cNvGrpSpPr>
            <p:nvPr/>
          </p:nvGrpSpPr>
          <p:grpSpPr bwMode="auto">
            <a:xfrm>
              <a:off x="672" y="336"/>
              <a:ext cx="306" cy="379"/>
              <a:chOff x="2928" y="2844"/>
              <a:chExt cx="306" cy="379"/>
            </a:xfrm>
          </p:grpSpPr>
          <p:pic>
            <p:nvPicPr>
              <p:cNvPr id="78" name="Picture 36" descr="1621_animado"/>
              <p:cNvPicPr>
                <a:picLocks noChangeAspect="1" noChangeArrowheads="1" noCrop="1"/>
              </p:cNvPicPr>
              <p:nvPr/>
            </p:nvPicPr>
            <p:blipFill>
              <a:blip r:embed="rId9" cstate="print"/>
              <a:srcRect/>
              <a:stretch>
                <a:fillRect/>
              </a:stretch>
            </p:blipFill>
            <p:spPr bwMode="auto">
              <a:xfrm>
                <a:off x="2928" y="2844"/>
                <a:ext cx="306" cy="276"/>
              </a:xfrm>
              <a:prstGeom prst="rect">
                <a:avLst/>
              </a:prstGeom>
              <a:noFill/>
            </p:spPr>
          </p:pic>
          <p:sp>
            <p:nvSpPr>
              <p:cNvPr id="79" name="Text Box 37"/>
              <p:cNvSpPr txBox="1">
                <a:spLocks noChangeArrowheads="1"/>
              </p:cNvSpPr>
              <p:nvPr/>
            </p:nvSpPr>
            <p:spPr bwMode="auto">
              <a:xfrm>
                <a:off x="2976" y="2975"/>
                <a:ext cx="191"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7</a:t>
                </a:r>
              </a:p>
            </p:txBody>
          </p:sp>
        </p:grpSp>
        <p:grpSp>
          <p:nvGrpSpPr>
            <p:cNvPr id="34" name="Group 38"/>
            <p:cNvGrpSpPr>
              <a:grpSpLocks/>
            </p:cNvGrpSpPr>
            <p:nvPr/>
          </p:nvGrpSpPr>
          <p:grpSpPr bwMode="auto">
            <a:xfrm>
              <a:off x="1008" y="576"/>
              <a:ext cx="306" cy="352"/>
              <a:chOff x="2832" y="2364"/>
              <a:chExt cx="306" cy="352"/>
            </a:xfrm>
          </p:grpSpPr>
          <p:pic>
            <p:nvPicPr>
              <p:cNvPr id="76" name="Picture 39" descr="1621_animado"/>
              <p:cNvPicPr>
                <a:picLocks noChangeAspect="1" noChangeArrowheads="1" noCrop="1"/>
              </p:cNvPicPr>
              <p:nvPr/>
            </p:nvPicPr>
            <p:blipFill>
              <a:blip r:embed="rId9" cstate="print"/>
              <a:srcRect/>
              <a:stretch>
                <a:fillRect/>
              </a:stretch>
            </p:blipFill>
            <p:spPr bwMode="auto">
              <a:xfrm>
                <a:off x="2832" y="2364"/>
                <a:ext cx="306" cy="276"/>
              </a:xfrm>
              <a:prstGeom prst="rect">
                <a:avLst/>
              </a:prstGeom>
              <a:noFill/>
            </p:spPr>
          </p:pic>
          <p:sp>
            <p:nvSpPr>
              <p:cNvPr id="77" name="Text Box 40"/>
              <p:cNvSpPr txBox="1">
                <a:spLocks noChangeArrowheads="1"/>
              </p:cNvSpPr>
              <p:nvPr/>
            </p:nvSpPr>
            <p:spPr bwMode="auto">
              <a:xfrm>
                <a:off x="2861" y="2467"/>
                <a:ext cx="192" cy="249"/>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9</a:t>
                </a:r>
              </a:p>
            </p:txBody>
          </p:sp>
        </p:grpSp>
        <p:grpSp>
          <p:nvGrpSpPr>
            <p:cNvPr id="35" name="Group 41"/>
            <p:cNvGrpSpPr>
              <a:grpSpLocks/>
            </p:cNvGrpSpPr>
            <p:nvPr/>
          </p:nvGrpSpPr>
          <p:grpSpPr bwMode="auto">
            <a:xfrm>
              <a:off x="384" y="576"/>
              <a:ext cx="336" cy="344"/>
              <a:chOff x="2784" y="2220"/>
              <a:chExt cx="306" cy="293"/>
            </a:xfrm>
          </p:grpSpPr>
          <p:pic>
            <p:nvPicPr>
              <p:cNvPr id="74" name="Picture 42" descr="1621_animado"/>
              <p:cNvPicPr>
                <a:picLocks noChangeAspect="1" noChangeArrowheads="1" noCrop="1"/>
              </p:cNvPicPr>
              <p:nvPr/>
            </p:nvPicPr>
            <p:blipFill>
              <a:blip r:embed="rId9" cstate="print"/>
              <a:srcRect/>
              <a:stretch>
                <a:fillRect/>
              </a:stretch>
            </p:blipFill>
            <p:spPr bwMode="auto">
              <a:xfrm>
                <a:off x="2784" y="2220"/>
                <a:ext cx="306" cy="276"/>
              </a:xfrm>
              <a:prstGeom prst="rect">
                <a:avLst/>
              </a:prstGeom>
              <a:noFill/>
            </p:spPr>
          </p:pic>
          <p:sp>
            <p:nvSpPr>
              <p:cNvPr id="75" name="Text Box 43"/>
              <p:cNvSpPr txBox="1">
                <a:spLocks noChangeArrowheads="1"/>
              </p:cNvSpPr>
              <p:nvPr/>
            </p:nvSpPr>
            <p:spPr bwMode="auto">
              <a:xfrm>
                <a:off x="2832" y="2302"/>
                <a:ext cx="169" cy="211"/>
              </a:xfrm>
              <a:prstGeom prst="rect">
                <a:avLst/>
              </a:prstGeom>
              <a:noFill/>
              <a:ln w="9525">
                <a:noFill/>
                <a:miter lim="800000"/>
                <a:headEnd/>
                <a:tailEnd/>
              </a:ln>
              <a:effectLst/>
            </p:spPr>
            <p:txBody>
              <a:bodyPr>
                <a:spAutoFit/>
              </a:bodyPr>
              <a:lstStyle/>
              <a:p>
                <a:pPr eaLnBrk="0" hangingPunct="0"/>
                <a:r>
                  <a:rPr lang="en-US" sz="1200" b="1">
                    <a:solidFill>
                      <a:srgbClr val="000000"/>
                    </a:solidFill>
                    <a:latin typeface="Arial Unicode MS" pitchFamily="34" charset="-128"/>
                  </a:rPr>
                  <a:t>2</a:t>
                </a:r>
              </a:p>
            </p:txBody>
          </p:sp>
        </p:grpSp>
        <p:grpSp>
          <p:nvGrpSpPr>
            <p:cNvPr id="36" name="Group 44"/>
            <p:cNvGrpSpPr>
              <a:grpSpLocks/>
            </p:cNvGrpSpPr>
            <p:nvPr/>
          </p:nvGrpSpPr>
          <p:grpSpPr bwMode="auto">
            <a:xfrm>
              <a:off x="864" y="768"/>
              <a:ext cx="306" cy="342"/>
              <a:chOff x="2832" y="1632"/>
              <a:chExt cx="306" cy="342"/>
            </a:xfrm>
          </p:grpSpPr>
          <p:pic>
            <p:nvPicPr>
              <p:cNvPr id="72" name="Picture 45" descr="1621_animado"/>
              <p:cNvPicPr>
                <a:picLocks noChangeAspect="1" noChangeArrowheads="1" noCrop="1"/>
              </p:cNvPicPr>
              <p:nvPr/>
            </p:nvPicPr>
            <p:blipFill>
              <a:blip r:embed="rId9" cstate="print"/>
              <a:srcRect/>
              <a:stretch>
                <a:fillRect/>
              </a:stretch>
            </p:blipFill>
            <p:spPr bwMode="auto">
              <a:xfrm>
                <a:off x="2832" y="1632"/>
                <a:ext cx="306" cy="276"/>
              </a:xfrm>
              <a:prstGeom prst="rect">
                <a:avLst/>
              </a:prstGeom>
              <a:noFill/>
            </p:spPr>
          </p:pic>
          <p:sp>
            <p:nvSpPr>
              <p:cNvPr id="73" name="Text Box 46"/>
              <p:cNvSpPr txBox="1">
                <a:spLocks noChangeArrowheads="1"/>
              </p:cNvSpPr>
              <p:nvPr/>
            </p:nvSpPr>
            <p:spPr bwMode="auto">
              <a:xfrm>
                <a:off x="2832" y="1725"/>
                <a:ext cx="192" cy="249"/>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6</a:t>
                </a:r>
              </a:p>
            </p:txBody>
          </p:sp>
        </p:grpSp>
        <p:grpSp>
          <p:nvGrpSpPr>
            <p:cNvPr id="37" name="Group 47"/>
            <p:cNvGrpSpPr>
              <a:grpSpLocks/>
            </p:cNvGrpSpPr>
            <p:nvPr/>
          </p:nvGrpSpPr>
          <p:grpSpPr bwMode="auto">
            <a:xfrm>
              <a:off x="624" y="960"/>
              <a:ext cx="306" cy="329"/>
              <a:chOff x="2640" y="2892"/>
              <a:chExt cx="306" cy="329"/>
            </a:xfrm>
          </p:grpSpPr>
          <p:pic>
            <p:nvPicPr>
              <p:cNvPr id="70" name="Picture 48" descr="1621_animado"/>
              <p:cNvPicPr>
                <a:picLocks noChangeAspect="1" noChangeArrowheads="1" noCrop="1"/>
              </p:cNvPicPr>
              <p:nvPr/>
            </p:nvPicPr>
            <p:blipFill>
              <a:blip r:embed="rId9" cstate="print"/>
              <a:srcRect/>
              <a:stretch>
                <a:fillRect/>
              </a:stretch>
            </p:blipFill>
            <p:spPr bwMode="auto">
              <a:xfrm>
                <a:off x="2640" y="2892"/>
                <a:ext cx="306" cy="276"/>
              </a:xfrm>
              <a:prstGeom prst="rect">
                <a:avLst/>
              </a:prstGeom>
              <a:noFill/>
            </p:spPr>
          </p:pic>
          <p:sp>
            <p:nvSpPr>
              <p:cNvPr id="71" name="Text Box 49"/>
              <p:cNvSpPr txBox="1">
                <a:spLocks noChangeArrowheads="1"/>
              </p:cNvSpPr>
              <p:nvPr/>
            </p:nvSpPr>
            <p:spPr bwMode="auto">
              <a:xfrm>
                <a:off x="2640" y="2974"/>
                <a:ext cx="253" cy="247"/>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10</a:t>
                </a:r>
              </a:p>
            </p:txBody>
          </p:sp>
        </p:grpSp>
        <p:grpSp>
          <p:nvGrpSpPr>
            <p:cNvPr id="38" name="Group 50"/>
            <p:cNvGrpSpPr>
              <a:grpSpLocks/>
            </p:cNvGrpSpPr>
            <p:nvPr/>
          </p:nvGrpSpPr>
          <p:grpSpPr bwMode="auto">
            <a:xfrm>
              <a:off x="1008" y="816"/>
              <a:ext cx="384" cy="346"/>
              <a:chOff x="2592" y="2522"/>
              <a:chExt cx="306" cy="332"/>
            </a:xfrm>
          </p:grpSpPr>
          <p:pic>
            <p:nvPicPr>
              <p:cNvPr id="68" name="Picture 51" descr="1621_animado"/>
              <p:cNvPicPr>
                <a:picLocks noChangeAspect="1" noChangeArrowheads="1" noCrop="1"/>
              </p:cNvPicPr>
              <p:nvPr/>
            </p:nvPicPr>
            <p:blipFill>
              <a:blip r:embed="rId9" cstate="print"/>
              <a:srcRect/>
              <a:stretch>
                <a:fillRect/>
              </a:stretch>
            </p:blipFill>
            <p:spPr bwMode="auto">
              <a:xfrm>
                <a:off x="2592" y="2522"/>
                <a:ext cx="306" cy="276"/>
              </a:xfrm>
              <a:prstGeom prst="rect">
                <a:avLst/>
              </a:prstGeom>
              <a:noFill/>
            </p:spPr>
          </p:pic>
          <p:sp>
            <p:nvSpPr>
              <p:cNvPr id="69" name="Text Box 52"/>
              <p:cNvSpPr txBox="1">
                <a:spLocks noChangeArrowheads="1"/>
              </p:cNvSpPr>
              <p:nvPr/>
            </p:nvSpPr>
            <p:spPr bwMode="auto">
              <a:xfrm>
                <a:off x="2628" y="2616"/>
                <a:ext cx="153" cy="23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3</a:t>
                </a:r>
              </a:p>
            </p:txBody>
          </p:sp>
        </p:grpSp>
        <p:grpSp>
          <p:nvGrpSpPr>
            <p:cNvPr id="39" name="Group 53"/>
            <p:cNvGrpSpPr>
              <a:grpSpLocks/>
            </p:cNvGrpSpPr>
            <p:nvPr/>
          </p:nvGrpSpPr>
          <p:grpSpPr bwMode="auto">
            <a:xfrm>
              <a:off x="672" y="720"/>
              <a:ext cx="306" cy="340"/>
              <a:chOff x="2526" y="2880"/>
              <a:chExt cx="306" cy="340"/>
            </a:xfrm>
          </p:grpSpPr>
          <p:pic>
            <p:nvPicPr>
              <p:cNvPr id="66" name="Picture 54" descr="1621_animado"/>
              <p:cNvPicPr>
                <a:picLocks noChangeAspect="1" noChangeArrowheads="1" noCrop="1"/>
              </p:cNvPicPr>
              <p:nvPr/>
            </p:nvPicPr>
            <p:blipFill>
              <a:blip r:embed="rId9" cstate="print"/>
              <a:srcRect/>
              <a:stretch>
                <a:fillRect/>
              </a:stretch>
            </p:blipFill>
            <p:spPr bwMode="auto">
              <a:xfrm>
                <a:off x="2526" y="2880"/>
                <a:ext cx="306" cy="276"/>
              </a:xfrm>
              <a:prstGeom prst="rect">
                <a:avLst/>
              </a:prstGeom>
              <a:noFill/>
            </p:spPr>
          </p:pic>
          <p:sp>
            <p:nvSpPr>
              <p:cNvPr id="67" name="Text Box 55"/>
              <p:cNvSpPr txBox="1">
                <a:spLocks noChangeArrowheads="1"/>
              </p:cNvSpPr>
              <p:nvPr/>
            </p:nvSpPr>
            <p:spPr bwMode="auto">
              <a:xfrm>
                <a:off x="2544" y="2973"/>
                <a:ext cx="192" cy="247"/>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8</a:t>
                </a:r>
              </a:p>
            </p:txBody>
          </p:sp>
        </p:grpSp>
        <p:grpSp>
          <p:nvGrpSpPr>
            <p:cNvPr id="40" name="Group 56"/>
            <p:cNvGrpSpPr>
              <a:grpSpLocks/>
            </p:cNvGrpSpPr>
            <p:nvPr/>
          </p:nvGrpSpPr>
          <p:grpSpPr bwMode="auto">
            <a:xfrm>
              <a:off x="816" y="1008"/>
              <a:ext cx="306" cy="329"/>
              <a:chOff x="1854" y="2832"/>
              <a:chExt cx="306" cy="329"/>
            </a:xfrm>
          </p:grpSpPr>
          <p:pic>
            <p:nvPicPr>
              <p:cNvPr id="64" name="Picture 57" descr="1621_animado"/>
              <p:cNvPicPr>
                <a:picLocks noChangeAspect="1" noChangeArrowheads="1" noCrop="1"/>
              </p:cNvPicPr>
              <p:nvPr/>
            </p:nvPicPr>
            <p:blipFill>
              <a:blip r:embed="rId9" cstate="print"/>
              <a:srcRect/>
              <a:stretch>
                <a:fillRect/>
              </a:stretch>
            </p:blipFill>
            <p:spPr bwMode="auto">
              <a:xfrm>
                <a:off x="1854" y="2832"/>
                <a:ext cx="306" cy="276"/>
              </a:xfrm>
              <a:prstGeom prst="rect">
                <a:avLst/>
              </a:prstGeom>
              <a:noFill/>
            </p:spPr>
          </p:pic>
          <p:sp>
            <p:nvSpPr>
              <p:cNvPr id="65" name="Text Box 58"/>
              <p:cNvSpPr txBox="1">
                <a:spLocks noChangeArrowheads="1"/>
              </p:cNvSpPr>
              <p:nvPr/>
            </p:nvSpPr>
            <p:spPr bwMode="auto">
              <a:xfrm>
                <a:off x="1872" y="2913"/>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11</a:t>
                </a:r>
              </a:p>
            </p:txBody>
          </p:sp>
        </p:grpSp>
        <p:grpSp>
          <p:nvGrpSpPr>
            <p:cNvPr id="41" name="Group 59"/>
            <p:cNvGrpSpPr>
              <a:grpSpLocks/>
            </p:cNvGrpSpPr>
            <p:nvPr/>
          </p:nvGrpSpPr>
          <p:grpSpPr bwMode="auto">
            <a:xfrm>
              <a:off x="240" y="384"/>
              <a:ext cx="306" cy="319"/>
              <a:chOff x="1056" y="1968"/>
              <a:chExt cx="306" cy="319"/>
            </a:xfrm>
          </p:grpSpPr>
          <p:pic>
            <p:nvPicPr>
              <p:cNvPr id="62" name="Picture 60" descr="1621_animado"/>
              <p:cNvPicPr>
                <a:picLocks noChangeAspect="1" noChangeArrowheads="1" noCrop="1"/>
              </p:cNvPicPr>
              <p:nvPr/>
            </p:nvPicPr>
            <p:blipFill>
              <a:blip r:embed="rId9" cstate="print"/>
              <a:srcRect/>
              <a:stretch>
                <a:fillRect/>
              </a:stretch>
            </p:blipFill>
            <p:spPr bwMode="auto">
              <a:xfrm>
                <a:off x="1056" y="1968"/>
                <a:ext cx="306" cy="276"/>
              </a:xfrm>
              <a:prstGeom prst="rect">
                <a:avLst/>
              </a:prstGeom>
              <a:noFill/>
            </p:spPr>
          </p:pic>
          <p:sp>
            <p:nvSpPr>
              <p:cNvPr id="63" name="Text Box 61"/>
              <p:cNvSpPr txBox="1">
                <a:spLocks noChangeArrowheads="1"/>
              </p:cNvSpPr>
              <p:nvPr/>
            </p:nvSpPr>
            <p:spPr bwMode="auto">
              <a:xfrm>
                <a:off x="1104" y="2040"/>
                <a:ext cx="251" cy="247"/>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14</a:t>
                </a:r>
              </a:p>
            </p:txBody>
          </p:sp>
        </p:grpSp>
        <p:grpSp>
          <p:nvGrpSpPr>
            <p:cNvPr id="42" name="Group 62"/>
            <p:cNvGrpSpPr>
              <a:grpSpLocks/>
            </p:cNvGrpSpPr>
            <p:nvPr/>
          </p:nvGrpSpPr>
          <p:grpSpPr bwMode="auto">
            <a:xfrm>
              <a:off x="864" y="336"/>
              <a:ext cx="306" cy="329"/>
              <a:chOff x="1614" y="3408"/>
              <a:chExt cx="306" cy="329"/>
            </a:xfrm>
          </p:grpSpPr>
          <p:pic>
            <p:nvPicPr>
              <p:cNvPr id="60" name="Picture 63" descr="1621_animado"/>
              <p:cNvPicPr>
                <a:picLocks noChangeAspect="1" noChangeArrowheads="1" noCrop="1"/>
              </p:cNvPicPr>
              <p:nvPr/>
            </p:nvPicPr>
            <p:blipFill>
              <a:blip r:embed="rId9" cstate="print"/>
              <a:srcRect/>
              <a:stretch>
                <a:fillRect/>
              </a:stretch>
            </p:blipFill>
            <p:spPr bwMode="auto">
              <a:xfrm>
                <a:off x="1614" y="3408"/>
                <a:ext cx="306" cy="276"/>
              </a:xfrm>
              <a:prstGeom prst="rect">
                <a:avLst/>
              </a:prstGeom>
              <a:noFill/>
            </p:spPr>
          </p:pic>
          <p:sp>
            <p:nvSpPr>
              <p:cNvPr id="61" name="Text Box 64"/>
              <p:cNvSpPr txBox="1">
                <a:spLocks noChangeArrowheads="1"/>
              </p:cNvSpPr>
              <p:nvPr/>
            </p:nvSpPr>
            <p:spPr bwMode="auto">
              <a:xfrm>
                <a:off x="1632" y="3489"/>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15</a:t>
                </a:r>
              </a:p>
            </p:txBody>
          </p:sp>
        </p:grpSp>
        <p:grpSp>
          <p:nvGrpSpPr>
            <p:cNvPr id="43" name="Group 65"/>
            <p:cNvGrpSpPr>
              <a:grpSpLocks/>
            </p:cNvGrpSpPr>
            <p:nvPr/>
          </p:nvGrpSpPr>
          <p:grpSpPr bwMode="auto">
            <a:xfrm>
              <a:off x="1152" y="576"/>
              <a:ext cx="306" cy="280"/>
              <a:chOff x="1008" y="3456"/>
              <a:chExt cx="306" cy="280"/>
            </a:xfrm>
          </p:grpSpPr>
          <p:pic>
            <p:nvPicPr>
              <p:cNvPr id="58" name="Picture 66" descr="1621_animado"/>
              <p:cNvPicPr>
                <a:picLocks noChangeAspect="1" noChangeArrowheads="1" noCrop="1"/>
              </p:cNvPicPr>
              <p:nvPr/>
            </p:nvPicPr>
            <p:blipFill>
              <a:blip r:embed="rId9" cstate="print"/>
              <a:srcRect/>
              <a:stretch>
                <a:fillRect/>
              </a:stretch>
            </p:blipFill>
            <p:spPr bwMode="auto">
              <a:xfrm>
                <a:off x="1008" y="3456"/>
                <a:ext cx="306" cy="276"/>
              </a:xfrm>
              <a:prstGeom prst="rect">
                <a:avLst/>
              </a:prstGeom>
              <a:noFill/>
            </p:spPr>
          </p:pic>
          <p:sp>
            <p:nvSpPr>
              <p:cNvPr id="59" name="Text Box 67"/>
              <p:cNvSpPr txBox="1">
                <a:spLocks noChangeArrowheads="1"/>
              </p:cNvSpPr>
              <p:nvPr/>
            </p:nvSpPr>
            <p:spPr bwMode="auto">
              <a:xfrm>
                <a:off x="1008" y="3488"/>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17</a:t>
                </a:r>
              </a:p>
            </p:txBody>
          </p:sp>
        </p:grpSp>
        <p:grpSp>
          <p:nvGrpSpPr>
            <p:cNvPr id="44" name="Group 68"/>
            <p:cNvGrpSpPr>
              <a:grpSpLocks/>
            </p:cNvGrpSpPr>
            <p:nvPr/>
          </p:nvGrpSpPr>
          <p:grpSpPr bwMode="auto">
            <a:xfrm>
              <a:off x="816" y="528"/>
              <a:ext cx="306" cy="346"/>
              <a:chOff x="1758" y="2688"/>
              <a:chExt cx="306" cy="346"/>
            </a:xfrm>
          </p:grpSpPr>
          <p:pic>
            <p:nvPicPr>
              <p:cNvPr id="56" name="Picture 69" descr="1621_animado"/>
              <p:cNvPicPr>
                <a:picLocks noChangeAspect="1" noChangeArrowheads="1" noCrop="1"/>
              </p:cNvPicPr>
              <p:nvPr/>
            </p:nvPicPr>
            <p:blipFill>
              <a:blip r:embed="rId9" cstate="print"/>
              <a:srcRect/>
              <a:stretch>
                <a:fillRect/>
              </a:stretch>
            </p:blipFill>
            <p:spPr bwMode="auto">
              <a:xfrm>
                <a:off x="1758" y="2688"/>
                <a:ext cx="306" cy="276"/>
              </a:xfrm>
              <a:prstGeom prst="rect">
                <a:avLst/>
              </a:prstGeom>
              <a:noFill/>
            </p:spPr>
          </p:pic>
          <p:sp>
            <p:nvSpPr>
              <p:cNvPr id="57" name="Text Box 70"/>
              <p:cNvSpPr txBox="1">
                <a:spLocks noChangeArrowheads="1"/>
              </p:cNvSpPr>
              <p:nvPr/>
            </p:nvSpPr>
            <p:spPr bwMode="auto">
              <a:xfrm>
                <a:off x="1776" y="2784"/>
                <a:ext cx="252" cy="250"/>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12</a:t>
                </a:r>
              </a:p>
            </p:txBody>
          </p:sp>
        </p:grpSp>
        <p:grpSp>
          <p:nvGrpSpPr>
            <p:cNvPr id="45" name="Group 71"/>
            <p:cNvGrpSpPr>
              <a:grpSpLocks/>
            </p:cNvGrpSpPr>
            <p:nvPr/>
          </p:nvGrpSpPr>
          <p:grpSpPr bwMode="auto">
            <a:xfrm>
              <a:off x="432" y="864"/>
              <a:ext cx="306" cy="280"/>
              <a:chOff x="1344" y="3408"/>
              <a:chExt cx="306" cy="280"/>
            </a:xfrm>
          </p:grpSpPr>
          <p:pic>
            <p:nvPicPr>
              <p:cNvPr id="54" name="Picture 72" descr="1621_animado"/>
              <p:cNvPicPr>
                <a:picLocks noChangeAspect="1" noChangeArrowheads="1" noCrop="1"/>
              </p:cNvPicPr>
              <p:nvPr/>
            </p:nvPicPr>
            <p:blipFill>
              <a:blip r:embed="rId9" cstate="print"/>
              <a:srcRect/>
              <a:stretch>
                <a:fillRect/>
              </a:stretch>
            </p:blipFill>
            <p:spPr bwMode="auto">
              <a:xfrm>
                <a:off x="1344" y="3408"/>
                <a:ext cx="306" cy="276"/>
              </a:xfrm>
              <a:prstGeom prst="rect">
                <a:avLst/>
              </a:prstGeom>
              <a:noFill/>
            </p:spPr>
          </p:pic>
          <p:sp>
            <p:nvSpPr>
              <p:cNvPr id="55" name="Text Box 73"/>
              <p:cNvSpPr txBox="1">
                <a:spLocks noChangeArrowheads="1"/>
              </p:cNvSpPr>
              <p:nvPr/>
            </p:nvSpPr>
            <p:spPr bwMode="auto">
              <a:xfrm>
                <a:off x="1344" y="3440"/>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16</a:t>
                </a:r>
              </a:p>
            </p:txBody>
          </p:sp>
        </p:grpSp>
        <p:grpSp>
          <p:nvGrpSpPr>
            <p:cNvPr id="46" name="Group 74"/>
            <p:cNvGrpSpPr>
              <a:grpSpLocks/>
            </p:cNvGrpSpPr>
            <p:nvPr/>
          </p:nvGrpSpPr>
          <p:grpSpPr bwMode="auto">
            <a:xfrm>
              <a:off x="432" y="341"/>
              <a:ext cx="354" cy="350"/>
              <a:chOff x="1584" y="1728"/>
              <a:chExt cx="306" cy="335"/>
            </a:xfrm>
          </p:grpSpPr>
          <p:pic>
            <p:nvPicPr>
              <p:cNvPr id="52" name="Picture 75" descr="1621_animado"/>
              <p:cNvPicPr>
                <a:picLocks noChangeAspect="1" noChangeArrowheads="1" noCrop="1"/>
              </p:cNvPicPr>
              <p:nvPr/>
            </p:nvPicPr>
            <p:blipFill>
              <a:blip r:embed="rId9" cstate="print"/>
              <a:srcRect/>
              <a:stretch>
                <a:fillRect/>
              </a:stretch>
            </p:blipFill>
            <p:spPr bwMode="auto">
              <a:xfrm>
                <a:off x="1584" y="1728"/>
                <a:ext cx="306" cy="276"/>
              </a:xfrm>
              <a:prstGeom prst="rect">
                <a:avLst/>
              </a:prstGeom>
              <a:noFill/>
            </p:spPr>
          </p:pic>
          <p:sp>
            <p:nvSpPr>
              <p:cNvPr id="53" name="Text Box 76"/>
              <p:cNvSpPr txBox="1">
                <a:spLocks noChangeArrowheads="1"/>
              </p:cNvSpPr>
              <p:nvPr/>
            </p:nvSpPr>
            <p:spPr bwMode="auto">
              <a:xfrm>
                <a:off x="1632" y="1825"/>
                <a:ext cx="166" cy="23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5</a:t>
                </a:r>
              </a:p>
            </p:txBody>
          </p:sp>
        </p:grpSp>
        <p:grpSp>
          <p:nvGrpSpPr>
            <p:cNvPr id="47" name="Group 77"/>
            <p:cNvGrpSpPr>
              <a:grpSpLocks/>
            </p:cNvGrpSpPr>
            <p:nvPr/>
          </p:nvGrpSpPr>
          <p:grpSpPr bwMode="auto">
            <a:xfrm>
              <a:off x="1056" y="336"/>
              <a:ext cx="306" cy="376"/>
              <a:chOff x="1248" y="1776"/>
              <a:chExt cx="306" cy="376"/>
            </a:xfrm>
          </p:grpSpPr>
          <p:pic>
            <p:nvPicPr>
              <p:cNvPr id="50" name="Picture 78" descr="1621_animado"/>
              <p:cNvPicPr>
                <a:picLocks noChangeAspect="1" noChangeArrowheads="1" noCrop="1"/>
              </p:cNvPicPr>
              <p:nvPr/>
            </p:nvPicPr>
            <p:blipFill>
              <a:blip r:embed="rId9" cstate="print"/>
              <a:srcRect/>
              <a:stretch>
                <a:fillRect/>
              </a:stretch>
            </p:blipFill>
            <p:spPr bwMode="auto">
              <a:xfrm>
                <a:off x="1248" y="1776"/>
                <a:ext cx="306" cy="276"/>
              </a:xfrm>
              <a:prstGeom prst="rect">
                <a:avLst/>
              </a:prstGeom>
              <a:noFill/>
            </p:spPr>
          </p:pic>
          <p:sp>
            <p:nvSpPr>
              <p:cNvPr id="51" name="Text Box 79"/>
              <p:cNvSpPr txBox="1">
                <a:spLocks noChangeArrowheads="1"/>
              </p:cNvSpPr>
              <p:nvPr/>
            </p:nvSpPr>
            <p:spPr bwMode="auto">
              <a:xfrm>
                <a:off x="1248" y="1904"/>
                <a:ext cx="253"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13</a:t>
                </a:r>
              </a:p>
            </p:txBody>
          </p:sp>
        </p:grpSp>
      </p:grpSp>
      <p:grpSp>
        <p:nvGrpSpPr>
          <p:cNvPr id="48" name="Group 80"/>
          <p:cNvGrpSpPr>
            <a:grpSpLocks/>
          </p:cNvGrpSpPr>
          <p:nvPr/>
        </p:nvGrpSpPr>
        <p:grpSpPr bwMode="auto">
          <a:xfrm rot="-380905">
            <a:off x="4330700" y="3687763"/>
            <a:ext cx="2208213" cy="1963737"/>
            <a:chOff x="2352" y="1344"/>
            <a:chExt cx="2405" cy="2355"/>
          </a:xfrm>
        </p:grpSpPr>
        <p:pic>
          <p:nvPicPr>
            <p:cNvPr id="85" name="Picture 81" descr="Barn__Animals_Cow_chews_prv"/>
            <p:cNvPicPr>
              <a:picLocks noChangeAspect="1" noChangeArrowheads="1" noCrop="1"/>
            </p:cNvPicPr>
            <p:nvPr/>
          </p:nvPicPr>
          <p:blipFill>
            <a:blip r:embed="rId11" cstate="print"/>
            <a:srcRect/>
            <a:stretch>
              <a:fillRect/>
            </a:stretch>
          </p:blipFill>
          <p:spPr bwMode="auto">
            <a:xfrm>
              <a:off x="3984" y="2784"/>
              <a:ext cx="378" cy="270"/>
            </a:xfrm>
            <a:prstGeom prst="rect">
              <a:avLst/>
            </a:prstGeom>
            <a:noFill/>
          </p:spPr>
        </p:pic>
        <p:pic>
          <p:nvPicPr>
            <p:cNvPr id="86" name="Picture 82" descr="Barn__Animals_Cow_chews_prv"/>
            <p:cNvPicPr>
              <a:picLocks noChangeAspect="1" noChangeArrowheads="1" noCrop="1"/>
            </p:cNvPicPr>
            <p:nvPr/>
          </p:nvPicPr>
          <p:blipFill>
            <a:blip r:embed="rId12" cstate="print"/>
            <a:srcRect/>
            <a:stretch>
              <a:fillRect/>
            </a:stretch>
          </p:blipFill>
          <p:spPr bwMode="auto">
            <a:xfrm>
              <a:off x="2352" y="1392"/>
              <a:ext cx="426" cy="304"/>
            </a:xfrm>
            <a:prstGeom prst="rect">
              <a:avLst/>
            </a:prstGeom>
            <a:noFill/>
          </p:spPr>
        </p:pic>
        <p:pic>
          <p:nvPicPr>
            <p:cNvPr id="87" name="Picture 83" descr="Barn__Animals_Cow_chews_prv"/>
            <p:cNvPicPr>
              <a:picLocks noChangeAspect="1" noChangeArrowheads="1" noCrop="1"/>
            </p:cNvPicPr>
            <p:nvPr/>
          </p:nvPicPr>
          <p:blipFill>
            <a:blip r:embed="rId11" cstate="print"/>
            <a:srcRect/>
            <a:stretch>
              <a:fillRect/>
            </a:stretch>
          </p:blipFill>
          <p:spPr bwMode="auto">
            <a:xfrm>
              <a:off x="3408" y="3168"/>
              <a:ext cx="378" cy="270"/>
            </a:xfrm>
            <a:prstGeom prst="rect">
              <a:avLst/>
            </a:prstGeom>
            <a:noFill/>
          </p:spPr>
        </p:pic>
        <p:pic>
          <p:nvPicPr>
            <p:cNvPr id="88" name="Picture 84" descr="Barn__Animals_Cow_chews_prv"/>
            <p:cNvPicPr>
              <a:picLocks noChangeAspect="1" noChangeArrowheads="1" noCrop="1"/>
            </p:cNvPicPr>
            <p:nvPr/>
          </p:nvPicPr>
          <p:blipFill>
            <a:blip r:embed="rId11" cstate="print"/>
            <a:srcRect/>
            <a:stretch>
              <a:fillRect/>
            </a:stretch>
          </p:blipFill>
          <p:spPr bwMode="auto">
            <a:xfrm>
              <a:off x="2880" y="2736"/>
              <a:ext cx="378" cy="270"/>
            </a:xfrm>
            <a:prstGeom prst="rect">
              <a:avLst/>
            </a:prstGeom>
            <a:noFill/>
          </p:spPr>
        </p:pic>
        <p:pic>
          <p:nvPicPr>
            <p:cNvPr id="89" name="Picture 85" descr="Barn__Animals_Cow_chews_prv"/>
            <p:cNvPicPr>
              <a:picLocks noChangeAspect="1" noChangeArrowheads="1" noCrop="1"/>
            </p:cNvPicPr>
            <p:nvPr/>
          </p:nvPicPr>
          <p:blipFill>
            <a:blip r:embed="rId11" cstate="print"/>
            <a:srcRect/>
            <a:stretch>
              <a:fillRect/>
            </a:stretch>
          </p:blipFill>
          <p:spPr bwMode="auto">
            <a:xfrm>
              <a:off x="2352" y="1872"/>
              <a:ext cx="378" cy="270"/>
            </a:xfrm>
            <a:prstGeom prst="rect">
              <a:avLst/>
            </a:prstGeom>
            <a:noFill/>
          </p:spPr>
        </p:pic>
        <p:pic>
          <p:nvPicPr>
            <p:cNvPr id="90" name="Picture 86" descr="Barn__Animals_Cow_chews_prv"/>
            <p:cNvPicPr>
              <a:picLocks noChangeAspect="1" noChangeArrowheads="1" noCrop="1"/>
            </p:cNvPicPr>
            <p:nvPr/>
          </p:nvPicPr>
          <p:blipFill>
            <a:blip r:embed="rId11" cstate="print"/>
            <a:srcRect/>
            <a:stretch>
              <a:fillRect/>
            </a:stretch>
          </p:blipFill>
          <p:spPr bwMode="auto">
            <a:xfrm>
              <a:off x="4320" y="2832"/>
              <a:ext cx="378" cy="270"/>
            </a:xfrm>
            <a:prstGeom prst="rect">
              <a:avLst/>
            </a:prstGeom>
            <a:noFill/>
          </p:spPr>
        </p:pic>
        <p:pic>
          <p:nvPicPr>
            <p:cNvPr id="91" name="Picture 87" descr="Barn__Animals_Cow_chews_prv"/>
            <p:cNvPicPr>
              <a:picLocks noChangeAspect="1" noChangeArrowheads="1" noCrop="1"/>
            </p:cNvPicPr>
            <p:nvPr/>
          </p:nvPicPr>
          <p:blipFill>
            <a:blip r:embed="rId11" cstate="print"/>
            <a:srcRect/>
            <a:stretch>
              <a:fillRect/>
            </a:stretch>
          </p:blipFill>
          <p:spPr bwMode="auto">
            <a:xfrm>
              <a:off x="2544" y="1632"/>
              <a:ext cx="378" cy="270"/>
            </a:xfrm>
            <a:prstGeom prst="rect">
              <a:avLst/>
            </a:prstGeom>
            <a:noFill/>
          </p:spPr>
        </p:pic>
        <p:pic>
          <p:nvPicPr>
            <p:cNvPr id="92" name="Picture 88" descr="Barn__Animals_Cow_chews_prv"/>
            <p:cNvPicPr>
              <a:picLocks noChangeAspect="1" noChangeArrowheads="1" noCrop="1"/>
            </p:cNvPicPr>
            <p:nvPr/>
          </p:nvPicPr>
          <p:blipFill>
            <a:blip r:embed="rId11" cstate="print"/>
            <a:srcRect/>
            <a:stretch>
              <a:fillRect/>
            </a:stretch>
          </p:blipFill>
          <p:spPr bwMode="auto">
            <a:xfrm>
              <a:off x="2544" y="2112"/>
              <a:ext cx="378" cy="270"/>
            </a:xfrm>
            <a:prstGeom prst="rect">
              <a:avLst/>
            </a:prstGeom>
            <a:noFill/>
          </p:spPr>
        </p:pic>
        <p:pic>
          <p:nvPicPr>
            <p:cNvPr id="93" name="Picture 89" descr="Barn__Animals_Cow_chews_prv"/>
            <p:cNvPicPr>
              <a:picLocks noChangeAspect="1" noChangeArrowheads="1" noCrop="1"/>
            </p:cNvPicPr>
            <p:nvPr/>
          </p:nvPicPr>
          <p:blipFill>
            <a:blip r:embed="rId11" cstate="print"/>
            <a:srcRect/>
            <a:stretch>
              <a:fillRect/>
            </a:stretch>
          </p:blipFill>
          <p:spPr bwMode="auto">
            <a:xfrm>
              <a:off x="2736" y="2448"/>
              <a:ext cx="378" cy="270"/>
            </a:xfrm>
            <a:prstGeom prst="rect">
              <a:avLst/>
            </a:prstGeom>
            <a:noFill/>
          </p:spPr>
        </p:pic>
        <p:pic>
          <p:nvPicPr>
            <p:cNvPr id="94" name="Picture 90" descr="Barn__Animals_Cow_chews_prv"/>
            <p:cNvPicPr>
              <a:picLocks noChangeAspect="1" noChangeArrowheads="1" noCrop="1"/>
            </p:cNvPicPr>
            <p:nvPr/>
          </p:nvPicPr>
          <p:blipFill>
            <a:blip r:embed="rId11" cstate="print"/>
            <a:srcRect/>
            <a:stretch>
              <a:fillRect/>
            </a:stretch>
          </p:blipFill>
          <p:spPr bwMode="auto">
            <a:xfrm>
              <a:off x="3174" y="1554"/>
              <a:ext cx="378" cy="270"/>
            </a:xfrm>
            <a:prstGeom prst="rect">
              <a:avLst/>
            </a:prstGeom>
            <a:noFill/>
          </p:spPr>
        </p:pic>
        <p:pic>
          <p:nvPicPr>
            <p:cNvPr id="95" name="Picture 91" descr="Barn__Animals_Cow_chews_prv"/>
            <p:cNvPicPr>
              <a:picLocks noChangeAspect="1" noChangeArrowheads="1" noCrop="1"/>
            </p:cNvPicPr>
            <p:nvPr/>
          </p:nvPicPr>
          <p:blipFill>
            <a:blip r:embed="rId11" cstate="print"/>
            <a:srcRect/>
            <a:stretch>
              <a:fillRect/>
            </a:stretch>
          </p:blipFill>
          <p:spPr bwMode="auto">
            <a:xfrm>
              <a:off x="2880" y="1776"/>
              <a:ext cx="378" cy="270"/>
            </a:xfrm>
            <a:prstGeom prst="rect">
              <a:avLst/>
            </a:prstGeom>
            <a:noFill/>
          </p:spPr>
        </p:pic>
        <p:pic>
          <p:nvPicPr>
            <p:cNvPr id="96" name="Picture 92" descr="Barn__Animals_Cow_chews_prv"/>
            <p:cNvPicPr>
              <a:picLocks noChangeAspect="1" noChangeArrowheads="1" noCrop="1"/>
            </p:cNvPicPr>
            <p:nvPr/>
          </p:nvPicPr>
          <p:blipFill>
            <a:blip r:embed="rId11" cstate="print"/>
            <a:srcRect/>
            <a:stretch>
              <a:fillRect/>
            </a:stretch>
          </p:blipFill>
          <p:spPr bwMode="auto">
            <a:xfrm>
              <a:off x="2928" y="2112"/>
              <a:ext cx="378" cy="270"/>
            </a:xfrm>
            <a:prstGeom prst="rect">
              <a:avLst/>
            </a:prstGeom>
            <a:noFill/>
          </p:spPr>
        </p:pic>
        <p:pic>
          <p:nvPicPr>
            <p:cNvPr id="97" name="Picture 93" descr="Barn__Animals_Cow_chews_prv"/>
            <p:cNvPicPr>
              <a:picLocks noChangeAspect="1" noChangeArrowheads="1" noCrop="1"/>
            </p:cNvPicPr>
            <p:nvPr/>
          </p:nvPicPr>
          <p:blipFill>
            <a:blip r:embed="rId11" cstate="print"/>
            <a:srcRect/>
            <a:stretch>
              <a:fillRect/>
            </a:stretch>
          </p:blipFill>
          <p:spPr bwMode="auto">
            <a:xfrm>
              <a:off x="3072" y="2400"/>
              <a:ext cx="378" cy="270"/>
            </a:xfrm>
            <a:prstGeom prst="rect">
              <a:avLst/>
            </a:prstGeom>
            <a:noFill/>
          </p:spPr>
        </p:pic>
        <p:pic>
          <p:nvPicPr>
            <p:cNvPr id="98" name="Picture 94" descr="Barn__Animals_Cow_chews_prv"/>
            <p:cNvPicPr>
              <a:picLocks noChangeAspect="1" noChangeArrowheads="1" noCrop="1"/>
            </p:cNvPicPr>
            <p:nvPr/>
          </p:nvPicPr>
          <p:blipFill>
            <a:blip r:embed="rId11" cstate="print"/>
            <a:srcRect/>
            <a:stretch>
              <a:fillRect/>
            </a:stretch>
          </p:blipFill>
          <p:spPr bwMode="auto">
            <a:xfrm>
              <a:off x="3168" y="2736"/>
              <a:ext cx="378" cy="270"/>
            </a:xfrm>
            <a:prstGeom prst="rect">
              <a:avLst/>
            </a:prstGeom>
            <a:noFill/>
          </p:spPr>
        </p:pic>
        <p:pic>
          <p:nvPicPr>
            <p:cNvPr id="99" name="Picture 95" descr="Barn__Animals_Cow_chews_prv"/>
            <p:cNvPicPr>
              <a:picLocks noChangeAspect="1" noChangeArrowheads="1" noCrop="1"/>
            </p:cNvPicPr>
            <p:nvPr/>
          </p:nvPicPr>
          <p:blipFill>
            <a:blip r:embed="rId11" cstate="print"/>
            <a:srcRect/>
            <a:stretch>
              <a:fillRect/>
            </a:stretch>
          </p:blipFill>
          <p:spPr bwMode="auto">
            <a:xfrm>
              <a:off x="3264" y="1920"/>
              <a:ext cx="378" cy="270"/>
            </a:xfrm>
            <a:prstGeom prst="rect">
              <a:avLst/>
            </a:prstGeom>
            <a:noFill/>
          </p:spPr>
        </p:pic>
        <p:pic>
          <p:nvPicPr>
            <p:cNvPr id="100" name="Picture 96" descr="Barn__Animals_Cow_chews_prv"/>
            <p:cNvPicPr>
              <a:picLocks noChangeAspect="1" noChangeArrowheads="1" noCrop="1"/>
            </p:cNvPicPr>
            <p:nvPr/>
          </p:nvPicPr>
          <p:blipFill>
            <a:blip r:embed="rId11" cstate="print"/>
            <a:srcRect/>
            <a:stretch>
              <a:fillRect/>
            </a:stretch>
          </p:blipFill>
          <p:spPr bwMode="auto">
            <a:xfrm>
              <a:off x="3264" y="2976"/>
              <a:ext cx="378" cy="270"/>
            </a:xfrm>
            <a:prstGeom prst="rect">
              <a:avLst/>
            </a:prstGeom>
            <a:noFill/>
          </p:spPr>
        </p:pic>
        <p:pic>
          <p:nvPicPr>
            <p:cNvPr id="101" name="Picture 97" descr="Barn__Animals_Cow_chews_prv"/>
            <p:cNvPicPr>
              <a:picLocks noChangeAspect="1" noChangeArrowheads="1" noCrop="1"/>
            </p:cNvPicPr>
            <p:nvPr/>
          </p:nvPicPr>
          <p:blipFill>
            <a:blip r:embed="rId11" cstate="print"/>
            <a:srcRect/>
            <a:stretch>
              <a:fillRect/>
            </a:stretch>
          </p:blipFill>
          <p:spPr bwMode="auto">
            <a:xfrm>
              <a:off x="3552" y="1824"/>
              <a:ext cx="378" cy="270"/>
            </a:xfrm>
            <a:prstGeom prst="rect">
              <a:avLst/>
            </a:prstGeom>
            <a:noFill/>
          </p:spPr>
        </p:pic>
        <p:pic>
          <p:nvPicPr>
            <p:cNvPr id="102" name="Picture 98" descr="Barn__Animals_Cow_chews_prv"/>
            <p:cNvPicPr>
              <a:picLocks noChangeAspect="1" noChangeArrowheads="1" noCrop="1"/>
            </p:cNvPicPr>
            <p:nvPr/>
          </p:nvPicPr>
          <p:blipFill>
            <a:blip r:embed="rId11" cstate="print"/>
            <a:srcRect/>
            <a:stretch>
              <a:fillRect/>
            </a:stretch>
          </p:blipFill>
          <p:spPr bwMode="auto">
            <a:xfrm>
              <a:off x="3408" y="2208"/>
              <a:ext cx="378" cy="270"/>
            </a:xfrm>
            <a:prstGeom prst="rect">
              <a:avLst/>
            </a:prstGeom>
            <a:noFill/>
          </p:spPr>
        </p:pic>
        <p:pic>
          <p:nvPicPr>
            <p:cNvPr id="103" name="Picture 99" descr="Barn__Animals_Cow_chews_prv"/>
            <p:cNvPicPr>
              <a:picLocks noChangeAspect="1" noChangeArrowheads="1" noCrop="1"/>
            </p:cNvPicPr>
            <p:nvPr/>
          </p:nvPicPr>
          <p:blipFill>
            <a:blip r:embed="rId11" cstate="print"/>
            <a:srcRect/>
            <a:stretch>
              <a:fillRect/>
            </a:stretch>
          </p:blipFill>
          <p:spPr bwMode="auto">
            <a:xfrm>
              <a:off x="3696" y="3264"/>
              <a:ext cx="378" cy="270"/>
            </a:xfrm>
            <a:prstGeom prst="rect">
              <a:avLst/>
            </a:prstGeom>
            <a:noFill/>
          </p:spPr>
        </p:pic>
        <p:pic>
          <p:nvPicPr>
            <p:cNvPr id="104" name="Picture 100" descr="Barn__Animals_Cow_chews_prv"/>
            <p:cNvPicPr>
              <a:picLocks noChangeAspect="1" noChangeArrowheads="1" noCrop="1"/>
            </p:cNvPicPr>
            <p:nvPr/>
          </p:nvPicPr>
          <p:blipFill>
            <a:blip r:embed="rId11" cstate="print"/>
            <a:srcRect/>
            <a:stretch>
              <a:fillRect/>
            </a:stretch>
          </p:blipFill>
          <p:spPr bwMode="auto">
            <a:xfrm>
              <a:off x="3408" y="2544"/>
              <a:ext cx="378" cy="270"/>
            </a:xfrm>
            <a:prstGeom prst="rect">
              <a:avLst/>
            </a:prstGeom>
            <a:noFill/>
          </p:spPr>
        </p:pic>
        <p:pic>
          <p:nvPicPr>
            <p:cNvPr id="105" name="Picture 101" descr="Barn__Animals_Cow_chews_prv"/>
            <p:cNvPicPr>
              <a:picLocks noChangeAspect="1" noChangeArrowheads="1" noCrop="1"/>
            </p:cNvPicPr>
            <p:nvPr/>
          </p:nvPicPr>
          <p:blipFill>
            <a:blip r:embed="rId11" cstate="print"/>
            <a:srcRect/>
            <a:stretch>
              <a:fillRect/>
            </a:stretch>
          </p:blipFill>
          <p:spPr bwMode="auto">
            <a:xfrm>
              <a:off x="3648" y="2880"/>
              <a:ext cx="378" cy="270"/>
            </a:xfrm>
            <a:prstGeom prst="rect">
              <a:avLst/>
            </a:prstGeom>
            <a:noFill/>
          </p:spPr>
        </p:pic>
        <p:pic>
          <p:nvPicPr>
            <p:cNvPr id="106" name="Picture 102" descr="Barn__Animals_Cow_chews_prv"/>
            <p:cNvPicPr>
              <a:picLocks noChangeAspect="1" noChangeArrowheads="1" noCrop="1"/>
            </p:cNvPicPr>
            <p:nvPr/>
          </p:nvPicPr>
          <p:blipFill>
            <a:blip r:embed="rId11" cstate="print"/>
            <a:srcRect/>
            <a:stretch>
              <a:fillRect/>
            </a:stretch>
          </p:blipFill>
          <p:spPr bwMode="auto">
            <a:xfrm>
              <a:off x="3744" y="2112"/>
              <a:ext cx="378" cy="270"/>
            </a:xfrm>
            <a:prstGeom prst="rect">
              <a:avLst/>
            </a:prstGeom>
            <a:noFill/>
          </p:spPr>
        </p:pic>
        <p:pic>
          <p:nvPicPr>
            <p:cNvPr id="107" name="Picture 103" descr="Barn__Animals_Cow_chews_prv"/>
            <p:cNvPicPr>
              <a:picLocks noChangeAspect="1" noChangeArrowheads="1" noCrop="1"/>
            </p:cNvPicPr>
            <p:nvPr/>
          </p:nvPicPr>
          <p:blipFill>
            <a:blip r:embed="rId11" cstate="print"/>
            <a:srcRect/>
            <a:stretch>
              <a:fillRect/>
            </a:stretch>
          </p:blipFill>
          <p:spPr bwMode="auto">
            <a:xfrm>
              <a:off x="4128" y="2256"/>
              <a:ext cx="378" cy="270"/>
            </a:xfrm>
            <a:prstGeom prst="rect">
              <a:avLst/>
            </a:prstGeom>
            <a:noFill/>
          </p:spPr>
        </p:pic>
        <p:pic>
          <p:nvPicPr>
            <p:cNvPr id="108" name="Picture 104" descr="Barn__Animals_Cow_chews_prv"/>
            <p:cNvPicPr>
              <a:picLocks noChangeAspect="1" noChangeArrowheads="1" noCrop="1"/>
            </p:cNvPicPr>
            <p:nvPr/>
          </p:nvPicPr>
          <p:blipFill>
            <a:blip r:embed="rId11" cstate="print"/>
            <a:srcRect/>
            <a:stretch>
              <a:fillRect/>
            </a:stretch>
          </p:blipFill>
          <p:spPr bwMode="auto">
            <a:xfrm>
              <a:off x="4032" y="3072"/>
              <a:ext cx="378" cy="270"/>
            </a:xfrm>
            <a:prstGeom prst="rect">
              <a:avLst/>
            </a:prstGeom>
            <a:noFill/>
          </p:spPr>
        </p:pic>
        <p:pic>
          <p:nvPicPr>
            <p:cNvPr id="109" name="Picture 105" descr="Barn__Animals_Cow_chews_prv"/>
            <p:cNvPicPr>
              <a:picLocks noChangeAspect="1" noChangeArrowheads="1" noCrop="1"/>
            </p:cNvPicPr>
            <p:nvPr/>
          </p:nvPicPr>
          <p:blipFill>
            <a:blip r:embed="rId11" cstate="print"/>
            <a:srcRect/>
            <a:stretch>
              <a:fillRect/>
            </a:stretch>
          </p:blipFill>
          <p:spPr bwMode="auto">
            <a:xfrm>
              <a:off x="4224" y="2640"/>
              <a:ext cx="378" cy="270"/>
            </a:xfrm>
            <a:prstGeom prst="rect">
              <a:avLst/>
            </a:prstGeom>
            <a:noFill/>
          </p:spPr>
        </p:pic>
        <p:pic>
          <p:nvPicPr>
            <p:cNvPr id="110" name="Picture 106" descr="Barn__Animals_Cow_chews_prv"/>
            <p:cNvPicPr>
              <a:picLocks noChangeAspect="1" noChangeArrowheads="1" noCrop="1"/>
            </p:cNvPicPr>
            <p:nvPr/>
          </p:nvPicPr>
          <p:blipFill>
            <a:blip r:embed="rId11" cstate="print"/>
            <a:srcRect/>
            <a:stretch>
              <a:fillRect/>
            </a:stretch>
          </p:blipFill>
          <p:spPr bwMode="auto">
            <a:xfrm>
              <a:off x="3792" y="2448"/>
              <a:ext cx="378" cy="270"/>
            </a:xfrm>
            <a:prstGeom prst="rect">
              <a:avLst/>
            </a:prstGeom>
            <a:noFill/>
          </p:spPr>
        </p:pic>
        <p:sp>
          <p:nvSpPr>
            <p:cNvPr id="111" name="Text Box 107"/>
            <p:cNvSpPr txBox="1">
              <a:spLocks noChangeArrowheads="1"/>
            </p:cNvSpPr>
            <p:nvPr/>
          </p:nvSpPr>
          <p:spPr bwMode="auto">
            <a:xfrm>
              <a:off x="3771" y="3259"/>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sp>
          <p:nvSpPr>
            <p:cNvPr id="112" name="Text Box 108"/>
            <p:cNvSpPr txBox="1">
              <a:spLocks noChangeArrowheads="1"/>
            </p:cNvSpPr>
            <p:nvPr/>
          </p:nvSpPr>
          <p:spPr bwMode="auto">
            <a:xfrm>
              <a:off x="4121" y="3069"/>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sp>
          <p:nvSpPr>
            <p:cNvPr id="113" name="Text Box 109"/>
            <p:cNvSpPr txBox="1">
              <a:spLocks noChangeArrowheads="1"/>
            </p:cNvSpPr>
            <p:nvPr/>
          </p:nvSpPr>
          <p:spPr bwMode="auto">
            <a:xfrm>
              <a:off x="3490" y="3174"/>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sp>
          <p:nvSpPr>
            <p:cNvPr id="114" name="Text Box 110"/>
            <p:cNvSpPr txBox="1">
              <a:spLocks noChangeArrowheads="1"/>
            </p:cNvSpPr>
            <p:nvPr/>
          </p:nvSpPr>
          <p:spPr bwMode="auto">
            <a:xfrm>
              <a:off x="3353" y="2982"/>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4</a:t>
              </a:r>
            </a:p>
          </p:txBody>
        </p:sp>
        <p:sp>
          <p:nvSpPr>
            <p:cNvPr id="115" name="Text Box 111"/>
            <p:cNvSpPr txBox="1">
              <a:spLocks noChangeArrowheads="1"/>
            </p:cNvSpPr>
            <p:nvPr/>
          </p:nvSpPr>
          <p:spPr bwMode="auto">
            <a:xfrm>
              <a:off x="3733" y="2885"/>
              <a:ext cx="339" cy="43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sp>
          <p:nvSpPr>
            <p:cNvPr id="116" name="Text Box 112"/>
            <p:cNvSpPr txBox="1">
              <a:spLocks noChangeArrowheads="1"/>
            </p:cNvSpPr>
            <p:nvPr/>
          </p:nvSpPr>
          <p:spPr bwMode="auto">
            <a:xfrm>
              <a:off x="4060" y="2787"/>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sp>
          <p:nvSpPr>
            <p:cNvPr id="117" name="Text Box 113"/>
            <p:cNvSpPr txBox="1">
              <a:spLocks noChangeArrowheads="1"/>
            </p:cNvSpPr>
            <p:nvPr/>
          </p:nvSpPr>
          <p:spPr bwMode="auto">
            <a:xfrm>
              <a:off x="4418" y="2841"/>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sp>
          <p:nvSpPr>
            <p:cNvPr id="118" name="Text Box 114"/>
            <p:cNvSpPr txBox="1">
              <a:spLocks noChangeArrowheads="1"/>
            </p:cNvSpPr>
            <p:nvPr/>
          </p:nvSpPr>
          <p:spPr bwMode="auto">
            <a:xfrm>
              <a:off x="4302" y="2687"/>
              <a:ext cx="339" cy="43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sp>
          <p:nvSpPr>
            <p:cNvPr id="119" name="Text Box 115"/>
            <p:cNvSpPr txBox="1">
              <a:spLocks noChangeArrowheads="1"/>
            </p:cNvSpPr>
            <p:nvPr/>
          </p:nvSpPr>
          <p:spPr bwMode="auto">
            <a:xfrm>
              <a:off x="4212" y="2254"/>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sp>
          <p:nvSpPr>
            <p:cNvPr id="120" name="Text Box 116"/>
            <p:cNvSpPr txBox="1">
              <a:spLocks noChangeArrowheads="1"/>
            </p:cNvSpPr>
            <p:nvPr/>
          </p:nvSpPr>
          <p:spPr bwMode="auto">
            <a:xfrm>
              <a:off x="3833" y="2454"/>
              <a:ext cx="478"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sp>
          <p:nvSpPr>
            <p:cNvPr id="121" name="Text Box 117"/>
            <p:cNvSpPr txBox="1">
              <a:spLocks noChangeArrowheads="1"/>
            </p:cNvSpPr>
            <p:nvPr/>
          </p:nvSpPr>
          <p:spPr bwMode="auto">
            <a:xfrm>
              <a:off x="3489" y="2589"/>
              <a:ext cx="478"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sp>
          <p:nvSpPr>
            <p:cNvPr id="122" name="Text Box 118"/>
            <p:cNvSpPr txBox="1">
              <a:spLocks noChangeArrowheads="1"/>
            </p:cNvSpPr>
            <p:nvPr/>
          </p:nvSpPr>
          <p:spPr bwMode="auto">
            <a:xfrm>
              <a:off x="3208" y="2744"/>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sp>
          <p:nvSpPr>
            <p:cNvPr id="123" name="Text Box 119"/>
            <p:cNvSpPr txBox="1">
              <a:spLocks noChangeArrowheads="1"/>
            </p:cNvSpPr>
            <p:nvPr/>
          </p:nvSpPr>
          <p:spPr bwMode="auto">
            <a:xfrm>
              <a:off x="2917" y="2742"/>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sp>
          <p:nvSpPr>
            <p:cNvPr id="124" name="Text Box 120"/>
            <p:cNvSpPr txBox="1">
              <a:spLocks noChangeArrowheads="1"/>
            </p:cNvSpPr>
            <p:nvPr/>
          </p:nvSpPr>
          <p:spPr bwMode="auto">
            <a:xfrm>
              <a:off x="2779" y="2454"/>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sp>
          <p:nvSpPr>
            <p:cNvPr id="125" name="Text Box 121"/>
            <p:cNvSpPr txBox="1">
              <a:spLocks noChangeArrowheads="1"/>
            </p:cNvSpPr>
            <p:nvPr/>
          </p:nvSpPr>
          <p:spPr bwMode="auto">
            <a:xfrm>
              <a:off x="3116" y="2447"/>
              <a:ext cx="477" cy="43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sp>
          <p:nvSpPr>
            <p:cNvPr id="126" name="Text Box 122"/>
            <p:cNvSpPr txBox="1">
              <a:spLocks noChangeArrowheads="1"/>
            </p:cNvSpPr>
            <p:nvPr/>
          </p:nvSpPr>
          <p:spPr bwMode="auto">
            <a:xfrm>
              <a:off x="3441" y="2210"/>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sp>
          <p:nvSpPr>
            <p:cNvPr id="127" name="Text Box 123"/>
            <p:cNvSpPr txBox="1">
              <a:spLocks noChangeArrowheads="1"/>
            </p:cNvSpPr>
            <p:nvPr/>
          </p:nvSpPr>
          <p:spPr bwMode="auto">
            <a:xfrm>
              <a:off x="3799" y="2119"/>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17</a:t>
              </a:r>
            </a:p>
          </p:txBody>
        </p:sp>
        <p:sp>
          <p:nvSpPr>
            <p:cNvPr id="128" name="Text Box 124"/>
            <p:cNvSpPr txBox="1">
              <a:spLocks noChangeArrowheads="1"/>
            </p:cNvSpPr>
            <p:nvPr/>
          </p:nvSpPr>
          <p:spPr bwMode="auto">
            <a:xfrm>
              <a:off x="3588" y="1818"/>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sp>
          <p:nvSpPr>
            <p:cNvPr id="129" name="Text Box 125"/>
            <p:cNvSpPr txBox="1">
              <a:spLocks noChangeArrowheads="1"/>
            </p:cNvSpPr>
            <p:nvPr/>
          </p:nvSpPr>
          <p:spPr bwMode="auto">
            <a:xfrm>
              <a:off x="3301" y="1917"/>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sp>
          <p:nvSpPr>
            <p:cNvPr id="130" name="Text Box 126"/>
            <p:cNvSpPr txBox="1">
              <a:spLocks noChangeArrowheads="1"/>
            </p:cNvSpPr>
            <p:nvPr/>
          </p:nvSpPr>
          <p:spPr bwMode="auto">
            <a:xfrm>
              <a:off x="2924" y="2121"/>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sp>
          <p:nvSpPr>
            <p:cNvPr id="131" name="Text Box 127"/>
            <p:cNvSpPr txBox="1">
              <a:spLocks noChangeArrowheads="1"/>
            </p:cNvSpPr>
            <p:nvPr/>
          </p:nvSpPr>
          <p:spPr bwMode="auto">
            <a:xfrm>
              <a:off x="2592" y="2119"/>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21</a:t>
              </a:r>
            </a:p>
          </p:txBody>
        </p:sp>
        <p:sp>
          <p:nvSpPr>
            <p:cNvPr id="132" name="Text Box 128"/>
            <p:cNvSpPr txBox="1">
              <a:spLocks noChangeArrowheads="1"/>
            </p:cNvSpPr>
            <p:nvPr/>
          </p:nvSpPr>
          <p:spPr bwMode="auto">
            <a:xfrm>
              <a:off x="2395" y="1868"/>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22</a:t>
              </a:r>
            </a:p>
          </p:txBody>
        </p:sp>
        <p:sp>
          <p:nvSpPr>
            <p:cNvPr id="133" name="Text Box 129"/>
            <p:cNvSpPr txBox="1">
              <a:spLocks noChangeArrowheads="1"/>
            </p:cNvSpPr>
            <p:nvPr/>
          </p:nvSpPr>
          <p:spPr bwMode="auto">
            <a:xfrm>
              <a:off x="2893" y="1771"/>
              <a:ext cx="396" cy="769"/>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23</a:t>
              </a:r>
            </a:p>
          </p:txBody>
        </p:sp>
        <p:sp>
          <p:nvSpPr>
            <p:cNvPr id="134" name="Text Box 130"/>
            <p:cNvSpPr txBox="1">
              <a:spLocks noChangeArrowheads="1"/>
            </p:cNvSpPr>
            <p:nvPr/>
          </p:nvSpPr>
          <p:spPr bwMode="auto">
            <a:xfrm>
              <a:off x="3222" y="1586"/>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24</a:t>
              </a:r>
            </a:p>
          </p:txBody>
        </p:sp>
        <p:sp>
          <p:nvSpPr>
            <p:cNvPr id="135" name="Text Box 131"/>
            <p:cNvSpPr txBox="1">
              <a:spLocks noChangeArrowheads="1"/>
            </p:cNvSpPr>
            <p:nvPr/>
          </p:nvSpPr>
          <p:spPr bwMode="auto">
            <a:xfrm>
              <a:off x="2589" y="1628"/>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25</a:t>
              </a:r>
            </a:p>
          </p:txBody>
        </p:sp>
        <p:sp>
          <p:nvSpPr>
            <p:cNvPr id="136" name="Text Box 132"/>
            <p:cNvSpPr txBox="1">
              <a:spLocks noChangeArrowheads="1"/>
            </p:cNvSpPr>
            <p:nvPr/>
          </p:nvSpPr>
          <p:spPr bwMode="auto">
            <a:xfrm>
              <a:off x="2444" y="1390"/>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26</a:t>
              </a:r>
            </a:p>
          </p:txBody>
        </p:sp>
        <p:grpSp>
          <p:nvGrpSpPr>
            <p:cNvPr id="49" name="Group 133"/>
            <p:cNvGrpSpPr>
              <a:grpSpLocks/>
            </p:cNvGrpSpPr>
            <p:nvPr/>
          </p:nvGrpSpPr>
          <p:grpSpPr bwMode="auto">
            <a:xfrm>
              <a:off x="2688" y="1344"/>
              <a:ext cx="576" cy="839"/>
              <a:chOff x="3792" y="48"/>
              <a:chExt cx="576" cy="1094"/>
            </a:xfrm>
          </p:grpSpPr>
          <p:pic>
            <p:nvPicPr>
              <p:cNvPr id="138" name="Picture 134" descr="Barn__Animals_Cow_chews_prv"/>
              <p:cNvPicPr>
                <a:picLocks noChangeAspect="1" noChangeArrowheads="1" noCrop="1"/>
              </p:cNvPicPr>
              <p:nvPr/>
            </p:nvPicPr>
            <p:blipFill>
              <a:blip r:embed="rId13" cstate="print"/>
              <a:srcRect/>
              <a:stretch>
                <a:fillRect/>
              </a:stretch>
            </p:blipFill>
            <p:spPr bwMode="auto">
              <a:xfrm>
                <a:off x="3792" y="48"/>
                <a:ext cx="576" cy="412"/>
              </a:xfrm>
              <a:prstGeom prst="rect">
                <a:avLst/>
              </a:prstGeom>
              <a:noFill/>
            </p:spPr>
          </p:pic>
          <p:sp>
            <p:nvSpPr>
              <p:cNvPr id="139" name="Text Box 135"/>
              <p:cNvSpPr txBox="1">
                <a:spLocks noChangeArrowheads="1"/>
              </p:cNvSpPr>
              <p:nvPr/>
            </p:nvSpPr>
            <p:spPr bwMode="auto">
              <a:xfrm>
                <a:off x="3932" y="140"/>
                <a:ext cx="355" cy="1002"/>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27</a:t>
                </a:r>
              </a:p>
            </p:txBody>
          </p:sp>
        </p:grpSp>
      </p:grpSp>
      <p:grpSp>
        <p:nvGrpSpPr>
          <p:cNvPr id="84" name="Group 136"/>
          <p:cNvGrpSpPr>
            <a:grpSpLocks/>
          </p:cNvGrpSpPr>
          <p:nvPr/>
        </p:nvGrpSpPr>
        <p:grpSpPr bwMode="auto">
          <a:xfrm>
            <a:off x="5105400" y="2514600"/>
            <a:ext cx="2638425" cy="2263775"/>
            <a:chOff x="192" y="1344"/>
            <a:chExt cx="2478" cy="2462"/>
          </a:xfrm>
        </p:grpSpPr>
        <p:grpSp>
          <p:nvGrpSpPr>
            <p:cNvPr id="137" name="Group 137"/>
            <p:cNvGrpSpPr>
              <a:grpSpLocks/>
            </p:cNvGrpSpPr>
            <p:nvPr/>
          </p:nvGrpSpPr>
          <p:grpSpPr bwMode="auto">
            <a:xfrm>
              <a:off x="192" y="1342"/>
              <a:ext cx="2399" cy="2219"/>
              <a:chOff x="288" y="1535"/>
              <a:chExt cx="2064" cy="2059"/>
            </a:xfrm>
          </p:grpSpPr>
          <p:pic>
            <p:nvPicPr>
              <p:cNvPr id="145" name="Picture 138" descr="Barn__Animals_Cow_2_prv"/>
              <p:cNvPicPr>
                <a:picLocks noChangeAspect="1" noChangeArrowheads="1" noCrop="1"/>
              </p:cNvPicPr>
              <p:nvPr/>
            </p:nvPicPr>
            <p:blipFill>
              <a:blip r:embed="rId3" cstate="print"/>
              <a:srcRect/>
              <a:stretch>
                <a:fillRect/>
              </a:stretch>
            </p:blipFill>
            <p:spPr bwMode="auto">
              <a:xfrm>
                <a:off x="624" y="2590"/>
                <a:ext cx="414" cy="267"/>
              </a:xfrm>
              <a:prstGeom prst="rect">
                <a:avLst/>
              </a:prstGeom>
              <a:noFill/>
            </p:spPr>
          </p:pic>
          <p:pic>
            <p:nvPicPr>
              <p:cNvPr id="146" name="Picture 139" descr="Barn__Animals_Cow_2_prv"/>
              <p:cNvPicPr>
                <a:picLocks noChangeAspect="1" noChangeArrowheads="1" noCrop="1"/>
              </p:cNvPicPr>
              <p:nvPr/>
            </p:nvPicPr>
            <p:blipFill>
              <a:blip r:embed="rId14" cstate="print"/>
              <a:srcRect/>
              <a:stretch>
                <a:fillRect/>
              </a:stretch>
            </p:blipFill>
            <p:spPr bwMode="auto">
              <a:xfrm>
                <a:off x="642" y="2206"/>
                <a:ext cx="318" cy="205"/>
              </a:xfrm>
              <a:prstGeom prst="rect">
                <a:avLst/>
              </a:prstGeom>
              <a:noFill/>
            </p:spPr>
          </p:pic>
          <p:pic>
            <p:nvPicPr>
              <p:cNvPr id="147" name="Picture 140" descr="Barn__Animals_Cow_2_prv"/>
              <p:cNvPicPr>
                <a:picLocks noChangeAspect="1" noChangeArrowheads="1" noCrop="1"/>
              </p:cNvPicPr>
              <p:nvPr/>
            </p:nvPicPr>
            <p:blipFill>
              <a:blip r:embed="rId3" cstate="print"/>
              <a:srcRect/>
              <a:stretch>
                <a:fillRect/>
              </a:stretch>
            </p:blipFill>
            <p:spPr bwMode="auto">
              <a:xfrm>
                <a:off x="384" y="2014"/>
                <a:ext cx="384" cy="248"/>
              </a:xfrm>
              <a:prstGeom prst="rect">
                <a:avLst/>
              </a:prstGeom>
              <a:noFill/>
            </p:spPr>
          </p:pic>
          <p:pic>
            <p:nvPicPr>
              <p:cNvPr id="148" name="Picture 141" descr="Barn__Animals_Cow_2_prv"/>
              <p:cNvPicPr>
                <a:picLocks noChangeAspect="1" noChangeArrowheads="1" noCrop="1"/>
              </p:cNvPicPr>
              <p:nvPr/>
            </p:nvPicPr>
            <p:blipFill>
              <a:blip r:embed="rId14" cstate="print"/>
              <a:srcRect/>
              <a:stretch>
                <a:fillRect/>
              </a:stretch>
            </p:blipFill>
            <p:spPr bwMode="auto">
              <a:xfrm>
                <a:off x="912" y="2830"/>
                <a:ext cx="318" cy="205"/>
              </a:xfrm>
              <a:prstGeom prst="rect">
                <a:avLst/>
              </a:prstGeom>
              <a:noFill/>
            </p:spPr>
          </p:pic>
          <p:pic>
            <p:nvPicPr>
              <p:cNvPr id="149" name="Picture 142" descr="Barn__Animals_Cow_2_prv"/>
              <p:cNvPicPr>
                <a:picLocks noChangeAspect="1" noChangeArrowheads="1" noCrop="1"/>
              </p:cNvPicPr>
              <p:nvPr/>
            </p:nvPicPr>
            <p:blipFill>
              <a:blip r:embed="rId3" cstate="print"/>
              <a:srcRect/>
              <a:stretch>
                <a:fillRect/>
              </a:stretch>
            </p:blipFill>
            <p:spPr bwMode="auto">
              <a:xfrm>
                <a:off x="288" y="2254"/>
                <a:ext cx="366" cy="236"/>
              </a:xfrm>
              <a:prstGeom prst="rect">
                <a:avLst/>
              </a:prstGeom>
              <a:noFill/>
            </p:spPr>
          </p:pic>
          <p:pic>
            <p:nvPicPr>
              <p:cNvPr id="150" name="Picture 143" descr="Barn__Animals_Cow_2_prv"/>
              <p:cNvPicPr>
                <a:picLocks noChangeAspect="1" noChangeArrowheads="1" noCrop="1"/>
              </p:cNvPicPr>
              <p:nvPr/>
            </p:nvPicPr>
            <p:blipFill>
              <a:blip r:embed="rId3" cstate="print"/>
              <a:srcRect/>
              <a:stretch>
                <a:fillRect/>
              </a:stretch>
            </p:blipFill>
            <p:spPr bwMode="auto">
              <a:xfrm>
                <a:off x="1122" y="2096"/>
                <a:ext cx="414" cy="267"/>
              </a:xfrm>
              <a:prstGeom prst="rect">
                <a:avLst/>
              </a:prstGeom>
              <a:noFill/>
            </p:spPr>
          </p:pic>
          <p:pic>
            <p:nvPicPr>
              <p:cNvPr id="151" name="Picture 144" descr="Barn__Animals_Cow_2_prv"/>
              <p:cNvPicPr>
                <a:picLocks noChangeAspect="1" noChangeArrowheads="1" noCrop="1"/>
              </p:cNvPicPr>
              <p:nvPr/>
            </p:nvPicPr>
            <p:blipFill>
              <a:blip r:embed="rId3" cstate="print"/>
              <a:srcRect/>
              <a:stretch>
                <a:fillRect/>
              </a:stretch>
            </p:blipFill>
            <p:spPr bwMode="auto">
              <a:xfrm>
                <a:off x="672" y="1539"/>
                <a:ext cx="384" cy="248"/>
              </a:xfrm>
              <a:prstGeom prst="rect">
                <a:avLst/>
              </a:prstGeom>
              <a:noFill/>
            </p:spPr>
          </p:pic>
          <p:pic>
            <p:nvPicPr>
              <p:cNvPr id="152" name="Picture 145" descr="Barn__Animals_Cow_2_prv"/>
              <p:cNvPicPr>
                <a:picLocks noChangeAspect="1" noChangeArrowheads="1" noCrop="1"/>
              </p:cNvPicPr>
              <p:nvPr/>
            </p:nvPicPr>
            <p:blipFill>
              <a:blip r:embed="rId14" cstate="print"/>
              <a:srcRect/>
              <a:stretch>
                <a:fillRect/>
              </a:stretch>
            </p:blipFill>
            <p:spPr bwMode="auto">
              <a:xfrm>
                <a:off x="1104" y="2590"/>
                <a:ext cx="318" cy="205"/>
              </a:xfrm>
              <a:prstGeom prst="rect">
                <a:avLst/>
              </a:prstGeom>
              <a:noFill/>
            </p:spPr>
          </p:pic>
          <p:pic>
            <p:nvPicPr>
              <p:cNvPr id="153" name="Picture 146" descr="Barn__Animals_Cow_2_prv"/>
              <p:cNvPicPr>
                <a:picLocks noChangeAspect="1" noChangeArrowheads="1" noCrop="1"/>
              </p:cNvPicPr>
              <p:nvPr/>
            </p:nvPicPr>
            <p:blipFill>
              <a:blip r:embed="rId3" cstate="print"/>
              <a:srcRect/>
              <a:stretch>
                <a:fillRect/>
              </a:stretch>
            </p:blipFill>
            <p:spPr bwMode="auto">
              <a:xfrm>
                <a:off x="960" y="2355"/>
                <a:ext cx="384" cy="248"/>
              </a:xfrm>
              <a:prstGeom prst="rect">
                <a:avLst/>
              </a:prstGeom>
              <a:noFill/>
            </p:spPr>
          </p:pic>
          <p:pic>
            <p:nvPicPr>
              <p:cNvPr id="154" name="Picture 147" descr="Barn__Animals_Cow_2_prv"/>
              <p:cNvPicPr>
                <a:picLocks noChangeAspect="1" noChangeArrowheads="1" noCrop="1"/>
              </p:cNvPicPr>
              <p:nvPr/>
            </p:nvPicPr>
            <p:blipFill>
              <a:blip r:embed="rId3" cstate="print"/>
              <a:srcRect/>
              <a:stretch>
                <a:fillRect/>
              </a:stretch>
            </p:blipFill>
            <p:spPr bwMode="auto">
              <a:xfrm>
                <a:off x="720" y="1731"/>
                <a:ext cx="384" cy="248"/>
              </a:xfrm>
              <a:prstGeom prst="rect">
                <a:avLst/>
              </a:prstGeom>
              <a:noFill/>
            </p:spPr>
          </p:pic>
          <p:pic>
            <p:nvPicPr>
              <p:cNvPr id="155" name="Picture 148" descr="Barn__Animals_Cow_2_prv"/>
              <p:cNvPicPr>
                <a:picLocks noChangeAspect="1" noChangeArrowheads="1" noCrop="1"/>
              </p:cNvPicPr>
              <p:nvPr/>
            </p:nvPicPr>
            <p:blipFill>
              <a:blip r:embed="rId3" cstate="print"/>
              <a:srcRect/>
              <a:stretch>
                <a:fillRect/>
              </a:stretch>
            </p:blipFill>
            <p:spPr bwMode="auto">
              <a:xfrm>
                <a:off x="978" y="1935"/>
                <a:ext cx="366" cy="236"/>
              </a:xfrm>
              <a:prstGeom prst="rect">
                <a:avLst/>
              </a:prstGeom>
              <a:noFill/>
            </p:spPr>
          </p:pic>
          <p:pic>
            <p:nvPicPr>
              <p:cNvPr id="156" name="Picture 149" descr="Barn__Animals_Cow_2_prv"/>
              <p:cNvPicPr>
                <a:picLocks noChangeAspect="1" noChangeArrowheads="1" noCrop="1"/>
              </p:cNvPicPr>
              <p:nvPr/>
            </p:nvPicPr>
            <p:blipFill>
              <a:blip r:embed="rId3" cstate="print"/>
              <a:srcRect/>
              <a:stretch>
                <a:fillRect/>
              </a:stretch>
            </p:blipFill>
            <p:spPr bwMode="auto">
              <a:xfrm>
                <a:off x="576" y="2398"/>
                <a:ext cx="366" cy="236"/>
              </a:xfrm>
              <a:prstGeom prst="rect">
                <a:avLst/>
              </a:prstGeom>
              <a:noFill/>
            </p:spPr>
          </p:pic>
          <p:pic>
            <p:nvPicPr>
              <p:cNvPr id="157" name="Picture 150" descr="Barn__Animals_Cow_2_prv"/>
              <p:cNvPicPr>
                <a:picLocks noChangeAspect="1" noChangeArrowheads="1" noCrop="1"/>
              </p:cNvPicPr>
              <p:nvPr/>
            </p:nvPicPr>
            <p:blipFill>
              <a:blip r:embed="rId3" cstate="print"/>
              <a:srcRect/>
              <a:stretch>
                <a:fillRect/>
              </a:stretch>
            </p:blipFill>
            <p:spPr bwMode="auto">
              <a:xfrm>
                <a:off x="1008" y="3022"/>
                <a:ext cx="462" cy="298"/>
              </a:xfrm>
              <a:prstGeom prst="rect">
                <a:avLst/>
              </a:prstGeom>
              <a:noFill/>
            </p:spPr>
          </p:pic>
          <p:pic>
            <p:nvPicPr>
              <p:cNvPr id="158" name="Picture 151" descr="Barn__Animals_Cow_2_prv"/>
              <p:cNvPicPr>
                <a:picLocks noChangeAspect="1" noChangeArrowheads="1" noCrop="1"/>
              </p:cNvPicPr>
              <p:nvPr/>
            </p:nvPicPr>
            <p:blipFill>
              <a:blip r:embed="rId14" cstate="print"/>
              <a:srcRect/>
              <a:stretch>
                <a:fillRect/>
              </a:stretch>
            </p:blipFill>
            <p:spPr bwMode="auto">
              <a:xfrm>
                <a:off x="1344" y="2398"/>
                <a:ext cx="318" cy="205"/>
              </a:xfrm>
              <a:prstGeom prst="rect">
                <a:avLst/>
              </a:prstGeom>
              <a:noFill/>
            </p:spPr>
          </p:pic>
          <p:pic>
            <p:nvPicPr>
              <p:cNvPr id="159" name="Picture 152" descr="Barn__Animals_Cow_2_prv"/>
              <p:cNvPicPr>
                <a:picLocks noChangeAspect="1" noChangeArrowheads="1" noCrop="1"/>
              </p:cNvPicPr>
              <p:nvPr/>
            </p:nvPicPr>
            <p:blipFill>
              <a:blip r:embed="rId14" cstate="print"/>
              <a:srcRect/>
              <a:stretch>
                <a:fillRect/>
              </a:stretch>
            </p:blipFill>
            <p:spPr bwMode="auto">
              <a:xfrm>
                <a:off x="1296" y="2830"/>
                <a:ext cx="318" cy="205"/>
              </a:xfrm>
              <a:prstGeom prst="rect">
                <a:avLst/>
              </a:prstGeom>
              <a:noFill/>
            </p:spPr>
          </p:pic>
          <p:pic>
            <p:nvPicPr>
              <p:cNvPr id="160" name="Picture 153" descr="Barn__Animals_Cow_2_prv"/>
              <p:cNvPicPr>
                <a:picLocks noChangeAspect="1" noChangeArrowheads="1" noCrop="1"/>
              </p:cNvPicPr>
              <p:nvPr/>
            </p:nvPicPr>
            <p:blipFill>
              <a:blip r:embed="rId3" cstate="print"/>
              <a:srcRect/>
              <a:stretch>
                <a:fillRect/>
              </a:stretch>
            </p:blipFill>
            <p:spPr bwMode="auto">
              <a:xfrm>
                <a:off x="1440" y="3214"/>
                <a:ext cx="432" cy="278"/>
              </a:xfrm>
              <a:prstGeom prst="rect">
                <a:avLst/>
              </a:prstGeom>
              <a:noFill/>
            </p:spPr>
          </p:pic>
          <p:pic>
            <p:nvPicPr>
              <p:cNvPr id="161" name="Picture 154" descr="Barn__Animals_Cow_2_prv"/>
              <p:cNvPicPr>
                <a:picLocks noChangeAspect="1" noChangeArrowheads="1" noCrop="1"/>
              </p:cNvPicPr>
              <p:nvPr/>
            </p:nvPicPr>
            <p:blipFill>
              <a:blip r:embed="rId3" cstate="print"/>
              <a:srcRect/>
              <a:stretch>
                <a:fillRect/>
              </a:stretch>
            </p:blipFill>
            <p:spPr bwMode="auto">
              <a:xfrm>
                <a:off x="1440" y="2638"/>
                <a:ext cx="384" cy="248"/>
              </a:xfrm>
              <a:prstGeom prst="rect">
                <a:avLst/>
              </a:prstGeom>
              <a:noFill/>
            </p:spPr>
          </p:pic>
          <p:pic>
            <p:nvPicPr>
              <p:cNvPr id="162" name="Picture 155" descr="Barn__Animals_Cow_2_prv"/>
              <p:cNvPicPr>
                <a:picLocks noChangeAspect="1" noChangeArrowheads="1" noCrop="1"/>
              </p:cNvPicPr>
              <p:nvPr/>
            </p:nvPicPr>
            <p:blipFill>
              <a:blip r:embed="rId3" cstate="print"/>
              <a:srcRect/>
              <a:stretch>
                <a:fillRect/>
              </a:stretch>
            </p:blipFill>
            <p:spPr bwMode="auto">
              <a:xfrm>
                <a:off x="1920" y="3167"/>
                <a:ext cx="432" cy="278"/>
              </a:xfrm>
              <a:prstGeom prst="rect">
                <a:avLst/>
              </a:prstGeom>
              <a:noFill/>
            </p:spPr>
          </p:pic>
          <p:pic>
            <p:nvPicPr>
              <p:cNvPr id="163" name="Picture 156" descr="Barn__Animals_Cow_2_prv"/>
              <p:cNvPicPr>
                <a:picLocks noChangeAspect="1" noChangeArrowheads="1" noCrop="1"/>
              </p:cNvPicPr>
              <p:nvPr/>
            </p:nvPicPr>
            <p:blipFill>
              <a:blip r:embed="rId3" cstate="print"/>
              <a:srcRect/>
              <a:stretch>
                <a:fillRect/>
              </a:stretch>
            </p:blipFill>
            <p:spPr bwMode="auto">
              <a:xfrm>
                <a:off x="1632" y="2879"/>
                <a:ext cx="432" cy="278"/>
              </a:xfrm>
              <a:prstGeom prst="rect">
                <a:avLst/>
              </a:prstGeom>
              <a:noFill/>
            </p:spPr>
          </p:pic>
          <p:pic>
            <p:nvPicPr>
              <p:cNvPr id="164" name="Picture 157" descr="Barn__Animals_Cow_2_prv"/>
              <p:cNvPicPr>
                <a:picLocks noChangeAspect="1" noChangeArrowheads="1" noCrop="1"/>
              </p:cNvPicPr>
              <p:nvPr/>
            </p:nvPicPr>
            <p:blipFill>
              <a:blip r:embed="rId14" cstate="print"/>
              <a:srcRect/>
              <a:stretch>
                <a:fillRect/>
              </a:stretch>
            </p:blipFill>
            <p:spPr bwMode="auto">
              <a:xfrm>
                <a:off x="768" y="2014"/>
                <a:ext cx="318" cy="205"/>
              </a:xfrm>
              <a:prstGeom prst="rect">
                <a:avLst/>
              </a:prstGeom>
              <a:noFill/>
            </p:spPr>
          </p:pic>
          <p:pic>
            <p:nvPicPr>
              <p:cNvPr id="165" name="Picture 158" descr="Barn__Animals_Cow_2_prv"/>
              <p:cNvPicPr>
                <a:picLocks noChangeAspect="1" noChangeArrowheads="1" noCrop="1"/>
              </p:cNvPicPr>
              <p:nvPr/>
            </p:nvPicPr>
            <p:blipFill>
              <a:blip r:embed="rId3" cstate="print"/>
              <a:srcRect/>
              <a:stretch>
                <a:fillRect/>
              </a:stretch>
            </p:blipFill>
            <p:spPr bwMode="auto">
              <a:xfrm>
                <a:off x="384" y="1791"/>
                <a:ext cx="366" cy="236"/>
              </a:xfrm>
              <a:prstGeom prst="rect">
                <a:avLst/>
              </a:prstGeom>
              <a:noFill/>
            </p:spPr>
          </p:pic>
          <p:pic>
            <p:nvPicPr>
              <p:cNvPr id="166" name="Picture 159" descr="Barn__Animals_Cow_2_prv"/>
              <p:cNvPicPr>
                <a:picLocks noChangeAspect="1" noChangeArrowheads="1" noCrop="1"/>
              </p:cNvPicPr>
              <p:nvPr/>
            </p:nvPicPr>
            <p:blipFill>
              <a:blip r:embed="rId14" cstate="print"/>
              <a:srcRect/>
              <a:stretch>
                <a:fillRect/>
              </a:stretch>
            </p:blipFill>
            <p:spPr bwMode="auto">
              <a:xfrm>
                <a:off x="960" y="2206"/>
                <a:ext cx="318" cy="205"/>
              </a:xfrm>
              <a:prstGeom prst="rect">
                <a:avLst/>
              </a:prstGeom>
              <a:noFill/>
            </p:spPr>
          </p:pic>
          <p:sp>
            <p:nvSpPr>
              <p:cNvPr id="167" name="Text Box 160"/>
              <p:cNvSpPr txBox="1">
                <a:spLocks noChangeArrowheads="1"/>
              </p:cNvSpPr>
              <p:nvPr/>
            </p:nvSpPr>
            <p:spPr bwMode="auto">
              <a:xfrm>
                <a:off x="767" y="1535"/>
                <a:ext cx="252"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sp>
            <p:nvSpPr>
              <p:cNvPr id="168" name="Text Box 161"/>
              <p:cNvSpPr txBox="1">
                <a:spLocks noChangeArrowheads="1"/>
              </p:cNvSpPr>
              <p:nvPr/>
            </p:nvSpPr>
            <p:spPr bwMode="auto">
              <a:xfrm>
                <a:off x="528" y="1775"/>
                <a:ext cx="251"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sp>
            <p:nvSpPr>
              <p:cNvPr id="169" name="Text Box 162"/>
              <p:cNvSpPr txBox="1">
                <a:spLocks noChangeArrowheads="1"/>
              </p:cNvSpPr>
              <p:nvPr/>
            </p:nvSpPr>
            <p:spPr bwMode="auto">
              <a:xfrm>
                <a:off x="767" y="1775"/>
                <a:ext cx="252"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sp>
            <p:nvSpPr>
              <p:cNvPr id="170" name="Text Box 163"/>
              <p:cNvSpPr txBox="1">
                <a:spLocks noChangeArrowheads="1"/>
              </p:cNvSpPr>
              <p:nvPr/>
            </p:nvSpPr>
            <p:spPr bwMode="auto">
              <a:xfrm>
                <a:off x="1056" y="1927"/>
                <a:ext cx="251"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4</a:t>
                </a:r>
              </a:p>
            </p:txBody>
          </p:sp>
          <p:sp>
            <p:nvSpPr>
              <p:cNvPr id="171" name="Text Box 164"/>
              <p:cNvSpPr txBox="1">
                <a:spLocks noChangeArrowheads="1"/>
              </p:cNvSpPr>
              <p:nvPr/>
            </p:nvSpPr>
            <p:spPr bwMode="auto">
              <a:xfrm>
                <a:off x="816" y="1977"/>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sp>
            <p:nvSpPr>
              <p:cNvPr id="172" name="Text Box 165"/>
              <p:cNvSpPr txBox="1">
                <a:spLocks noChangeArrowheads="1"/>
              </p:cNvSpPr>
              <p:nvPr/>
            </p:nvSpPr>
            <p:spPr bwMode="auto">
              <a:xfrm>
                <a:off x="528" y="1969"/>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sp>
            <p:nvSpPr>
              <p:cNvPr id="173" name="Text Box 166"/>
              <p:cNvSpPr txBox="1">
                <a:spLocks noChangeArrowheads="1"/>
              </p:cNvSpPr>
              <p:nvPr/>
            </p:nvSpPr>
            <p:spPr bwMode="auto">
              <a:xfrm>
                <a:off x="384" y="2265"/>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sp>
            <p:nvSpPr>
              <p:cNvPr id="174" name="Text Box 167"/>
              <p:cNvSpPr txBox="1">
                <a:spLocks noChangeArrowheads="1"/>
              </p:cNvSpPr>
              <p:nvPr/>
            </p:nvSpPr>
            <p:spPr bwMode="auto">
              <a:xfrm>
                <a:off x="720" y="2169"/>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sp>
            <p:nvSpPr>
              <p:cNvPr id="175" name="Text Box 168"/>
              <p:cNvSpPr txBox="1">
                <a:spLocks noChangeArrowheads="1"/>
              </p:cNvSpPr>
              <p:nvPr/>
            </p:nvSpPr>
            <p:spPr bwMode="auto">
              <a:xfrm>
                <a:off x="1008" y="2217"/>
                <a:ext cx="252"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sp>
            <p:nvSpPr>
              <p:cNvPr id="176" name="Text Box 169"/>
              <p:cNvSpPr txBox="1">
                <a:spLocks noChangeArrowheads="1"/>
              </p:cNvSpPr>
              <p:nvPr/>
            </p:nvSpPr>
            <p:spPr bwMode="auto">
              <a:xfrm>
                <a:off x="1152" y="2121"/>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sp>
            <p:nvSpPr>
              <p:cNvPr id="177" name="Text Box 170"/>
              <p:cNvSpPr txBox="1">
                <a:spLocks noChangeArrowheads="1"/>
              </p:cNvSpPr>
              <p:nvPr/>
            </p:nvSpPr>
            <p:spPr bwMode="auto">
              <a:xfrm>
                <a:off x="1393" y="2399"/>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sp>
            <p:nvSpPr>
              <p:cNvPr id="178" name="Text Box 171"/>
              <p:cNvSpPr txBox="1">
                <a:spLocks noChangeArrowheads="1"/>
              </p:cNvSpPr>
              <p:nvPr/>
            </p:nvSpPr>
            <p:spPr bwMode="auto">
              <a:xfrm>
                <a:off x="1008" y="2359"/>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sp>
            <p:nvSpPr>
              <p:cNvPr id="179" name="Text Box 172"/>
              <p:cNvSpPr txBox="1">
                <a:spLocks noChangeArrowheads="1"/>
              </p:cNvSpPr>
              <p:nvPr/>
            </p:nvSpPr>
            <p:spPr bwMode="auto">
              <a:xfrm>
                <a:off x="620" y="2409"/>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sp>
            <p:nvSpPr>
              <p:cNvPr id="180" name="Text Box 173"/>
              <p:cNvSpPr txBox="1">
                <a:spLocks noChangeArrowheads="1"/>
              </p:cNvSpPr>
              <p:nvPr/>
            </p:nvSpPr>
            <p:spPr bwMode="auto">
              <a:xfrm>
                <a:off x="767" y="260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sp>
            <p:nvSpPr>
              <p:cNvPr id="181" name="Text Box 174"/>
              <p:cNvSpPr txBox="1">
                <a:spLocks noChangeArrowheads="1"/>
              </p:cNvSpPr>
              <p:nvPr/>
            </p:nvSpPr>
            <p:spPr bwMode="auto">
              <a:xfrm>
                <a:off x="1152" y="260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sp>
            <p:nvSpPr>
              <p:cNvPr id="182" name="Text Box 175"/>
              <p:cNvSpPr txBox="1">
                <a:spLocks noChangeArrowheads="1"/>
              </p:cNvSpPr>
              <p:nvPr/>
            </p:nvSpPr>
            <p:spPr bwMode="auto">
              <a:xfrm>
                <a:off x="912" y="284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sp>
            <p:nvSpPr>
              <p:cNvPr id="183" name="Text Box 176"/>
              <p:cNvSpPr txBox="1">
                <a:spLocks noChangeArrowheads="1"/>
              </p:cNvSpPr>
              <p:nvPr/>
            </p:nvSpPr>
            <p:spPr bwMode="auto">
              <a:xfrm>
                <a:off x="1199" y="3032"/>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17</a:t>
                </a:r>
              </a:p>
            </p:txBody>
          </p:sp>
          <p:sp>
            <p:nvSpPr>
              <p:cNvPr id="184" name="Text Box 177"/>
              <p:cNvSpPr txBox="1">
                <a:spLocks noChangeArrowheads="1"/>
              </p:cNvSpPr>
              <p:nvPr/>
            </p:nvSpPr>
            <p:spPr bwMode="auto">
              <a:xfrm>
                <a:off x="1344" y="284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sp>
            <p:nvSpPr>
              <p:cNvPr id="185" name="Text Box 178"/>
              <p:cNvSpPr txBox="1">
                <a:spLocks noChangeArrowheads="1"/>
              </p:cNvSpPr>
              <p:nvPr/>
            </p:nvSpPr>
            <p:spPr bwMode="auto">
              <a:xfrm>
                <a:off x="1488" y="2647"/>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sp>
            <p:nvSpPr>
              <p:cNvPr id="186" name="Text Box 179"/>
              <p:cNvSpPr txBox="1">
                <a:spLocks noChangeArrowheads="1"/>
              </p:cNvSpPr>
              <p:nvPr/>
            </p:nvSpPr>
            <p:spPr bwMode="auto">
              <a:xfrm>
                <a:off x="1682" y="2927"/>
                <a:ext cx="353"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sp>
            <p:nvSpPr>
              <p:cNvPr id="187" name="Text Box 180"/>
              <p:cNvSpPr txBox="1">
                <a:spLocks noChangeArrowheads="1"/>
              </p:cNvSpPr>
              <p:nvPr/>
            </p:nvSpPr>
            <p:spPr bwMode="auto">
              <a:xfrm>
                <a:off x="1967" y="3215"/>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21</a:t>
                </a:r>
              </a:p>
            </p:txBody>
          </p:sp>
          <p:sp>
            <p:nvSpPr>
              <p:cNvPr id="188" name="Text Box 181"/>
              <p:cNvSpPr txBox="1">
                <a:spLocks noChangeArrowheads="1"/>
              </p:cNvSpPr>
              <p:nvPr/>
            </p:nvSpPr>
            <p:spPr bwMode="auto">
              <a:xfrm>
                <a:off x="1441" y="3224"/>
                <a:ext cx="353"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22</a:t>
                </a:r>
              </a:p>
            </p:txBody>
          </p:sp>
        </p:grpSp>
        <p:grpSp>
          <p:nvGrpSpPr>
            <p:cNvPr id="140" name="Group 182"/>
            <p:cNvGrpSpPr>
              <a:grpSpLocks/>
            </p:cNvGrpSpPr>
            <p:nvPr/>
          </p:nvGrpSpPr>
          <p:grpSpPr bwMode="auto">
            <a:xfrm>
              <a:off x="2160" y="3408"/>
              <a:ext cx="510" cy="398"/>
              <a:chOff x="2112" y="3456"/>
              <a:chExt cx="510" cy="398"/>
            </a:xfrm>
          </p:grpSpPr>
          <p:pic>
            <p:nvPicPr>
              <p:cNvPr id="143" name="Picture 183" descr="Barn__Animals_Cow_2_prv"/>
              <p:cNvPicPr>
                <a:picLocks noChangeAspect="1" noChangeArrowheads="1" noCrop="1"/>
              </p:cNvPicPr>
              <p:nvPr/>
            </p:nvPicPr>
            <p:blipFill>
              <a:blip r:embed="rId3" cstate="print"/>
              <a:srcRect/>
              <a:stretch>
                <a:fillRect/>
              </a:stretch>
            </p:blipFill>
            <p:spPr bwMode="auto">
              <a:xfrm>
                <a:off x="2112" y="3456"/>
                <a:ext cx="510" cy="329"/>
              </a:xfrm>
              <a:prstGeom prst="rect">
                <a:avLst/>
              </a:prstGeom>
              <a:noFill/>
            </p:spPr>
          </p:pic>
          <p:sp>
            <p:nvSpPr>
              <p:cNvPr id="144" name="Text Box 184"/>
              <p:cNvSpPr txBox="1">
                <a:spLocks noChangeArrowheads="1"/>
              </p:cNvSpPr>
              <p:nvPr/>
            </p:nvSpPr>
            <p:spPr bwMode="auto">
              <a:xfrm>
                <a:off x="2207" y="3456"/>
                <a:ext cx="412" cy="39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23</a:t>
                </a:r>
              </a:p>
            </p:txBody>
          </p:sp>
        </p:grpSp>
      </p:grpSp>
      <p:grpSp>
        <p:nvGrpSpPr>
          <p:cNvPr id="141" name="Group 185"/>
          <p:cNvGrpSpPr>
            <a:grpSpLocks/>
          </p:cNvGrpSpPr>
          <p:nvPr/>
        </p:nvGrpSpPr>
        <p:grpSpPr bwMode="auto">
          <a:xfrm>
            <a:off x="5638800" y="1295400"/>
            <a:ext cx="2241550" cy="1577975"/>
            <a:chOff x="1680" y="1022"/>
            <a:chExt cx="2278" cy="1507"/>
          </a:xfrm>
        </p:grpSpPr>
        <p:grpSp>
          <p:nvGrpSpPr>
            <p:cNvPr id="142" name="Group 186"/>
            <p:cNvGrpSpPr>
              <a:grpSpLocks/>
            </p:cNvGrpSpPr>
            <p:nvPr/>
          </p:nvGrpSpPr>
          <p:grpSpPr bwMode="auto">
            <a:xfrm>
              <a:off x="1681" y="1022"/>
              <a:ext cx="2276" cy="1355"/>
              <a:chOff x="2208" y="192"/>
              <a:chExt cx="2749" cy="1698"/>
            </a:xfrm>
          </p:grpSpPr>
          <p:pic>
            <p:nvPicPr>
              <p:cNvPr id="211" name="Picture 187" descr="Barn__Animals_Cow_eats_3_prv"/>
              <p:cNvPicPr>
                <a:picLocks noChangeAspect="1" noChangeArrowheads="1" noCrop="1"/>
              </p:cNvPicPr>
              <p:nvPr/>
            </p:nvPicPr>
            <p:blipFill>
              <a:blip r:embed="rId15" cstate="print"/>
              <a:srcRect/>
              <a:stretch>
                <a:fillRect/>
              </a:stretch>
            </p:blipFill>
            <p:spPr bwMode="auto">
              <a:xfrm>
                <a:off x="2832" y="1008"/>
                <a:ext cx="360" cy="257"/>
              </a:xfrm>
              <a:prstGeom prst="rect">
                <a:avLst/>
              </a:prstGeom>
              <a:noFill/>
            </p:spPr>
          </p:pic>
          <p:grpSp>
            <p:nvGrpSpPr>
              <p:cNvPr id="189" name="Group 188"/>
              <p:cNvGrpSpPr>
                <a:grpSpLocks/>
              </p:cNvGrpSpPr>
              <p:nvPr/>
            </p:nvGrpSpPr>
            <p:grpSpPr bwMode="auto">
              <a:xfrm>
                <a:off x="2208" y="192"/>
                <a:ext cx="2749" cy="1698"/>
                <a:chOff x="2208" y="192"/>
                <a:chExt cx="2749" cy="1698"/>
              </a:xfrm>
            </p:grpSpPr>
            <p:pic>
              <p:nvPicPr>
                <p:cNvPr id="213" name="Picture 189" descr="Barn__Animals_Cow_eats_3_prv"/>
                <p:cNvPicPr>
                  <a:picLocks noChangeAspect="1" noChangeArrowheads="1" noCrop="1"/>
                </p:cNvPicPr>
                <p:nvPr/>
              </p:nvPicPr>
              <p:blipFill>
                <a:blip r:embed="rId15" cstate="print"/>
                <a:srcRect/>
                <a:stretch>
                  <a:fillRect/>
                </a:stretch>
              </p:blipFill>
              <p:spPr bwMode="auto">
                <a:xfrm>
                  <a:off x="2976" y="192"/>
                  <a:ext cx="360" cy="257"/>
                </a:xfrm>
                <a:prstGeom prst="rect">
                  <a:avLst/>
                </a:prstGeom>
                <a:noFill/>
              </p:spPr>
            </p:pic>
            <p:pic>
              <p:nvPicPr>
                <p:cNvPr id="214" name="Picture 190" descr="Barn__Animals_Cow_eats_3_prv"/>
                <p:cNvPicPr>
                  <a:picLocks noChangeAspect="1" noChangeArrowheads="1" noCrop="1"/>
                </p:cNvPicPr>
                <p:nvPr/>
              </p:nvPicPr>
              <p:blipFill>
                <a:blip r:embed="rId15" cstate="print"/>
                <a:srcRect/>
                <a:stretch>
                  <a:fillRect/>
                </a:stretch>
              </p:blipFill>
              <p:spPr bwMode="auto">
                <a:xfrm>
                  <a:off x="2592" y="192"/>
                  <a:ext cx="360" cy="257"/>
                </a:xfrm>
                <a:prstGeom prst="rect">
                  <a:avLst/>
                </a:prstGeom>
                <a:noFill/>
              </p:spPr>
            </p:pic>
            <p:pic>
              <p:nvPicPr>
                <p:cNvPr id="215" name="Picture 191" descr="Barn__Animals_Cow_eats_3_prv"/>
                <p:cNvPicPr>
                  <a:picLocks noChangeAspect="1" noChangeArrowheads="1" noCrop="1"/>
                </p:cNvPicPr>
                <p:nvPr/>
              </p:nvPicPr>
              <p:blipFill>
                <a:blip r:embed="rId15" cstate="print"/>
                <a:srcRect/>
                <a:stretch>
                  <a:fillRect/>
                </a:stretch>
              </p:blipFill>
              <p:spPr bwMode="auto">
                <a:xfrm>
                  <a:off x="2592" y="576"/>
                  <a:ext cx="360" cy="257"/>
                </a:xfrm>
                <a:prstGeom prst="rect">
                  <a:avLst/>
                </a:prstGeom>
                <a:noFill/>
              </p:spPr>
            </p:pic>
            <p:pic>
              <p:nvPicPr>
                <p:cNvPr id="216" name="Picture 192" descr="Barn__Animals_Cow_eats_3_prv"/>
                <p:cNvPicPr>
                  <a:picLocks noChangeAspect="1" noChangeArrowheads="1" noCrop="1"/>
                </p:cNvPicPr>
                <p:nvPr/>
              </p:nvPicPr>
              <p:blipFill>
                <a:blip r:embed="rId15" cstate="print"/>
                <a:srcRect/>
                <a:stretch>
                  <a:fillRect/>
                </a:stretch>
              </p:blipFill>
              <p:spPr bwMode="auto">
                <a:xfrm>
                  <a:off x="2352" y="336"/>
                  <a:ext cx="360" cy="257"/>
                </a:xfrm>
                <a:prstGeom prst="rect">
                  <a:avLst/>
                </a:prstGeom>
                <a:noFill/>
              </p:spPr>
            </p:pic>
            <p:pic>
              <p:nvPicPr>
                <p:cNvPr id="217" name="Picture 193" descr="Barn__Animals_Cow_eats_3_prv"/>
                <p:cNvPicPr>
                  <a:picLocks noChangeAspect="1" noChangeArrowheads="1" noCrop="1"/>
                </p:cNvPicPr>
                <p:nvPr/>
              </p:nvPicPr>
              <p:blipFill>
                <a:blip r:embed="rId15" cstate="print"/>
                <a:srcRect/>
                <a:stretch>
                  <a:fillRect/>
                </a:stretch>
              </p:blipFill>
              <p:spPr bwMode="auto">
                <a:xfrm>
                  <a:off x="2832" y="432"/>
                  <a:ext cx="360" cy="257"/>
                </a:xfrm>
                <a:prstGeom prst="rect">
                  <a:avLst/>
                </a:prstGeom>
                <a:noFill/>
              </p:spPr>
            </p:pic>
            <p:pic>
              <p:nvPicPr>
                <p:cNvPr id="218" name="Picture 194" descr="Barn__Animals_Cow_eats_3_prv"/>
                <p:cNvPicPr>
                  <a:picLocks noChangeAspect="1" noChangeArrowheads="1" noCrop="1"/>
                </p:cNvPicPr>
                <p:nvPr/>
              </p:nvPicPr>
              <p:blipFill>
                <a:blip r:embed="rId15" cstate="print"/>
                <a:srcRect/>
                <a:stretch>
                  <a:fillRect/>
                </a:stretch>
              </p:blipFill>
              <p:spPr bwMode="auto">
                <a:xfrm>
                  <a:off x="2976" y="720"/>
                  <a:ext cx="360" cy="257"/>
                </a:xfrm>
                <a:prstGeom prst="rect">
                  <a:avLst/>
                </a:prstGeom>
                <a:noFill/>
              </p:spPr>
            </p:pic>
            <p:pic>
              <p:nvPicPr>
                <p:cNvPr id="219" name="Picture 195" descr="Barn__Animals_Cow_eats_3_prv"/>
                <p:cNvPicPr>
                  <a:picLocks noChangeAspect="1" noChangeArrowheads="1" noCrop="1"/>
                </p:cNvPicPr>
                <p:nvPr/>
              </p:nvPicPr>
              <p:blipFill>
                <a:blip r:embed="rId15" cstate="print"/>
                <a:srcRect/>
                <a:stretch>
                  <a:fillRect/>
                </a:stretch>
              </p:blipFill>
              <p:spPr bwMode="auto">
                <a:xfrm>
                  <a:off x="3552" y="528"/>
                  <a:ext cx="360" cy="257"/>
                </a:xfrm>
                <a:prstGeom prst="rect">
                  <a:avLst/>
                </a:prstGeom>
                <a:noFill/>
              </p:spPr>
            </p:pic>
            <p:pic>
              <p:nvPicPr>
                <p:cNvPr id="220" name="Picture 196" descr="Barn__Animals_Cow_eats_3_prv"/>
                <p:cNvPicPr>
                  <a:picLocks noChangeAspect="1" noChangeArrowheads="1" noCrop="1"/>
                </p:cNvPicPr>
                <p:nvPr/>
              </p:nvPicPr>
              <p:blipFill>
                <a:blip r:embed="rId15" cstate="print"/>
                <a:srcRect/>
                <a:stretch>
                  <a:fillRect/>
                </a:stretch>
              </p:blipFill>
              <p:spPr bwMode="auto">
                <a:xfrm>
                  <a:off x="3888" y="768"/>
                  <a:ext cx="360" cy="257"/>
                </a:xfrm>
                <a:prstGeom prst="rect">
                  <a:avLst/>
                </a:prstGeom>
                <a:noFill/>
              </p:spPr>
            </p:pic>
            <p:pic>
              <p:nvPicPr>
                <p:cNvPr id="221" name="Picture 197" descr="Barn__Animals_Cow_eats_3_prv"/>
                <p:cNvPicPr>
                  <a:picLocks noChangeAspect="1" noChangeArrowheads="1" noCrop="1"/>
                </p:cNvPicPr>
                <p:nvPr/>
              </p:nvPicPr>
              <p:blipFill>
                <a:blip r:embed="rId15" cstate="print"/>
                <a:srcRect/>
                <a:stretch>
                  <a:fillRect/>
                </a:stretch>
              </p:blipFill>
              <p:spPr bwMode="auto">
                <a:xfrm>
                  <a:off x="4368" y="1200"/>
                  <a:ext cx="360" cy="257"/>
                </a:xfrm>
                <a:prstGeom prst="rect">
                  <a:avLst/>
                </a:prstGeom>
                <a:noFill/>
              </p:spPr>
            </p:pic>
            <p:pic>
              <p:nvPicPr>
                <p:cNvPr id="222" name="Picture 198" descr="Barn__Animals_Cow_eats_3_prv"/>
                <p:cNvPicPr>
                  <a:picLocks noChangeAspect="1" noChangeArrowheads="1" noCrop="1"/>
                </p:cNvPicPr>
                <p:nvPr/>
              </p:nvPicPr>
              <p:blipFill>
                <a:blip r:embed="rId15" cstate="print"/>
                <a:srcRect/>
                <a:stretch>
                  <a:fillRect/>
                </a:stretch>
              </p:blipFill>
              <p:spPr bwMode="auto">
                <a:xfrm>
                  <a:off x="3456" y="1296"/>
                  <a:ext cx="360" cy="257"/>
                </a:xfrm>
                <a:prstGeom prst="rect">
                  <a:avLst/>
                </a:prstGeom>
                <a:noFill/>
              </p:spPr>
            </p:pic>
            <p:pic>
              <p:nvPicPr>
                <p:cNvPr id="223" name="Picture 199" descr="Barn__Animals_Cow_eats_3_prv"/>
                <p:cNvPicPr>
                  <a:picLocks noChangeAspect="1" noChangeArrowheads="1" noCrop="1"/>
                </p:cNvPicPr>
                <p:nvPr/>
              </p:nvPicPr>
              <p:blipFill>
                <a:blip r:embed="rId15" cstate="print"/>
                <a:srcRect/>
                <a:stretch>
                  <a:fillRect/>
                </a:stretch>
              </p:blipFill>
              <p:spPr bwMode="auto">
                <a:xfrm>
                  <a:off x="3552" y="1056"/>
                  <a:ext cx="360" cy="257"/>
                </a:xfrm>
                <a:prstGeom prst="rect">
                  <a:avLst/>
                </a:prstGeom>
                <a:noFill/>
              </p:spPr>
            </p:pic>
            <p:pic>
              <p:nvPicPr>
                <p:cNvPr id="224" name="Picture 200" descr="Barn__Animals_Cow_eats_3_prv"/>
                <p:cNvPicPr>
                  <a:picLocks noChangeAspect="1" noChangeArrowheads="1" noCrop="1"/>
                </p:cNvPicPr>
                <p:nvPr/>
              </p:nvPicPr>
              <p:blipFill>
                <a:blip r:embed="rId15" cstate="print"/>
                <a:srcRect/>
                <a:stretch>
                  <a:fillRect/>
                </a:stretch>
              </p:blipFill>
              <p:spPr bwMode="auto">
                <a:xfrm>
                  <a:off x="2208" y="528"/>
                  <a:ext cx="360" cy="257"/>
                </a:xfrm>
                <a:prstGeom prst="rect">
                  <a:avLst/>
                </a:prstGeom>
                <a:noFill/>
              </p:spPr>
            </p:pic>
            <p:pic>
              <p:nvPicPr>
                <p:cNvPr id="225" name="Picture 201" descr="Barn__Animals_Cow_eats_3_prv"/>
                <p:cNvPicPr>
                  <a:picLocks noChangeAspect="1" noChangeArrowheads="1" noCrop="1"/>
                </p:cNvPicPr>
                <p:nvPr/>
              </p:nvPicPr>
              <p:blipFill>
                <a:blip r:embed="rId15" cstate="print"/>
                <a:srcRect/>
                <a:stretch>
                  <a:fillRect/>
                </a:stretch>
              </p:blipFill>
              <p:spPr bwMode="auto">
                <a:xfrm>
                  <a:off x="3216" y="1008"/>
                  <a:ext cx="360" cy="257"/>
                </a:xfrm>
                <a:prstGeom prst="rect">
                  <a:avLst/>
                </a:prstGeom>
                <a:noFill/>
              </p:spPr>
            </p:pic>
            <p:pic>
              <p:nvPicPr>
                <p:cNvPr id="226" name="Picture 202" descr="Barn__Animals_Cow_eats_3_prv"/>
                <p:cNvPicPr>
                  <a:picLocks noChangeAspect="1" noChangeArrowheads="1" noCrop="1"/>
                </p:cNvPicPr>
                <p:nvPr/>
              </p:nvPicPr>
              <p:blipFill>
                <a:blip r:embed="rId15" cstate="print"/>
                <a:srcRect/>
                <a:stretch>
                  <a:fillRect/>
                </a:stretch>
              </p:blipFill>
              <p:spPr bwMode="auto">
                <a:xfrm>
                  <a:off x="4368" y="1440"/>
                  <a:ext cx="360" cy="257"/>
                </a:xfrm>
                <a:prstGeom prst="rect">
                  <a:avLst/>
                </a:prstGeom>
                <a:noFill/>
              </p:spPr>
            </p:pic>
            <p:pic>
              <p:nvPicPr>
                <p:cNvPr id="227" name="Picture 203" descr="Barn__Animals_Cow_eats_3_prv"/>
                <p:cNvPicPr>
                  <a:picLocks noChangeAspect="1" noChangeArrowheads="1" noCrop="1"/>
                </p:cNvPicPr>
                <p:nvPr/>
              </p:nvPicPr>
              <p:blipFill>
                <a:blip r:embed="rId15" cstate="print"/>
                <a:srcRect/>
                <a:stretch>
                  <a:fillRect/>
                </a:stretch>
              </p:blipFill>
              <p:spPr bwMode="auto">
                <a:xfrm>
                  <a:off x="3168" y="480"/>
                  <a:ext cx="360" cy="257"/>
                </a:xfrm>
                <a:prstGeom prst="rect">
                  <a:avLst/>
                </a:prstGeom>
                <a:noFill/>
              </p:spPr>
            </p:pic>
            <p:pic>
              <p:nvPicPr>
                <p:cNvPr id="228" name="Picture 204" descr="Barn__Animals_Cow_eats_3_prv"/>
                <p:cNvPicPr>
                  <a:picLocks noChangeAspect="1" noChangeArrowheads="1" noCrop="1"/>
                </p:cNvPicPr>
                <p:nvPr/>
              </p:nvPicPr>
              <p:blipFill>
                <a:blip r:embed="rId15" cstate="print"/>
                <a:srcRect/>
                <a:stretch>
                  <a:fillRect/>
                </a:stretch>
              </p:blipFill>
              <p:spPr bwMode="auto">
                <a:xfrm>
                  <a:off x="3936" y="1248"/>
                  <a:ext cx="360" cy="257"/>
                </a:xfrm>
                <a:prstGeom prst="rect">
                  <a:avLst/>
                </a:prstGeom>
                <a:noFill/>
              </p:spPr>
            </p:pic>
            <p:pic>
              <p:nvPicPr>
                <p:cNvPr id="229" name="Picture 205" descr="Barn__Animals_Cow_eats_3_prv"/>
                <p:cNvPicPr>
                  <a:picLocks noChangeAspect="1" noChangeArrowheads="1" noCrop="1"/>
                </p:cNvPicPr>
                <p:nvPr/>
              </p:nvPicPr>
              <p:blipFill>
                <a:blip r:embed="rId15" cstate="print"/>
                <a:srcRect/>
                <a:stretch>
                  <a:fillRect/>
                </a:stretch>
              </p:blipFill>
              <p:spPr bwMode="auto">
                <a:xfrm>
                  <a:off x="4080" y="1008"/>
                  <a:ext cx="360" cy="257"/>
                </a:xfrm>
                <a:prstGeom prst="rect">
                  <a:avLst/>
                </a:prstGeom>
                <a:noFill/>
              </p:spPr>
            </p:pic>
            <p:pic>
              <p:nvPicPr>
                <p:cNvPr id="230" name="Picture 206" descr="Barn__Animals_Cow_eats_3_prv"/>
                <p:cNvPicPr>
                  <a:picLocks noChangeAspect="1" noChangeArrowheads="1" noCrop="1"/>
                </p:cNvPicPr>
                <p:nvPr/>
              </p:nvPicPr>
              <p:blipFill>
                <a:blip r:embed="rId15" cstate="print"/>
                <a:srcRect/>
                <a:stretch>
                  <a:fillRect/>
                </a:stretch>
              </p:blipFill>
              <p:spPr bwMode="auto">
                <a:xfrm>
                  <a:off x="3408" y="768"/>
                  <a:ext cx="360" cy="257"/>
                </a:xfrm>
                <a:prstGeom prst="rect">
                  <a:avLst/>
                </a:prstGeom>
                <a:noFill/>
              </p:spPr>
            </p:pic>
            <p:pic>
              <p:nvPicPr>
                <p:cNvPr id="231" name="Picture 207" descr="Barn__Animals_Cow_eats_3_prv"/>
                <p:cNvPicPr>
                  <a:picLocks noChangeAspect="1" noChangeArrowheads="1" noCrop="1"/>
                </p:cNvPicPr>
                <p:nvPr/>
              </p:nvPicPr>
              <p:blipFill>
                <a:blip r:embed="rId15" cstate="print"/>
                <a:srcRect/>
                <a:stretch>
                  <a:fillRect/>
                </a:stretch>
              </p:blipFill>
              <p:spPr bwMode="auto">
                <a:xfrm>
                  <a:off x="2544" y="816"/>
                  <a:ext cx="360" cy="257"/>
                </a:xfrm>
                <a:prstGeom prst="rect">
                  <a:avLst/>
                </a:prstGeom>
                <a:noFill/>
              </p:spPr>
            </p:pic>
            <p:sp>
              <p:nvSpPr>
                <p:cNvPr id="232" name="Text Box 208"/>
                <p:cNvSpPr txBox="1">
                  <a:spLocks noChangeArrowheads="1"/>
                </p:cNvSpPr>
                <p:nvPr/>
              </p:nvSpPr>
              <p:spPr bwMode="auto">
                <a:xfrm>
                  <a:off x="2352" y="529"/>
                  <a:ext cx="382"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a:t>
                  </a:r>
                </a:p>
              </p:txBody>
            </p:sp>
            <p:sp>
              <p:nvSpPr>
                <p:cNvPr id="233" name="Text Box 209"/>
                <p:cNvSpPr txBox="1">
                  <a:spLocks noChangeArrowheads="1"/>
                </p:cNvSpPr>
                <p:nvPr/>
              </p:nvSpPr>
              <p:spPr bwMode="auto">
                <a:xfrm>
                  <a:off x="2479" y="384"/>
                  <a:ext cx="225" cy="440"/>
                </a:xfrm>
                <a:prstGeom prst="rect">
                  <a:avLst/>
                </a:prstGeom>
                <a:noFill/>
                <a:ln w="9525">
                  <a:noFill/>
                  <a:miter lim="800000"/>
                  <a:headEnd/>
                  <a:tailEnd/>
                </a:ln>
                <a:effectLst/>
              </p:spPr>
              <p:txBody>
                <a:bodyPr>
                  <a:spAutoFit/>
                </a:bodyPr>
                <a:lstStyle/>
                <a:p>
                  <a:pPr eaLnBrk="0" hangingPunct="0"/>
                  <a:r>
                    <a:rPr lang="en-US" b="1">
                      <a:solidFill>
                        <a:srgbClr val="000000"/>
                      </a:solidFill>
                      <a:latin typeface="Arial Unicode MS" pitchFamily="34" charset="-128"/>
                    </a:rPr>
                    <a:t>2</a:t>
                  </a:r>
                </a:p>
              </p:txBody>
            </p:sp>
            <p:sp>
              <p:nvSpPr>
                <p:cNvPr id="234" name="Text Box 210"/>
                <p:cNvSpPr txBox="1">
                  <a:spLocks noChangeArrowheads="1"/>
                </p:cNvSpPr>
                <p:nvPr/>
              </p:nvSpPr>
              <p:spPr bwMode="auto">
                <a:xfrm>
                  <a:off x="2689" y="194"/>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a:t>
                  </a:r>
                </a:p>
              </p:txBody>
            </p:sp>
            <p:sp>
              <p:nvSpPr>
                <p:cNvPr id="235" name="Text Box 211"/>
                <p:cNvSpPr txBox="1">
                  <a:spLocks noChangeArrowheads="1"/>
                </p:cNvSpPr>
                <p:nvPr/>
              </p:nvSpPr>
              <p:spPr bwMode="auto">
                <a:xfrm>
                  <a:off x="3067" y="192"/>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4</a:t>
                  </a:r>
                </a:p>
              </p:txBody>
            </p:sp>
            <p:sp>
              <p:nvSpPr>
                <p:cNvPr id="236" name="Text Box 212"/>
                <p:cNvSpPr txBox="1">
                  <a:spLocks noChangeArrowheads="1"/>
                </p:cNvSpPr>
                <p:nvPr/>
              </p:nvSpPr>
              <p:spPr bwMode="auto">
                <a:xfrm>
                  <a:off x="2923" y="432"/>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5</a:t>
                  </a:r>
                </a:p>
              </p:txBody>
            </p:sp>
            <p:sp>
              <p:nvSpPr>
                <p:cNvPr id="237" name="Text Box 213"/>
                <p:cNvSpPr txBox="1">
                  <a:spLocks noChangeArrowheads="1"/>
                </p:cNvSpPr>
                <p:nvPr/>
              </p:nvSpPr>
              <p:spPr bwMode="auto">
                <a:xfrm>
                  <a:off x="2669" y="577"/>
                  <a:ext cx="382" cy="43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6</a:t>
                  </a:r>
                </a:p>
              </p:txBody>
            </p:sp>
            <p:sp>
              <p:nvSpPr>
                <p:cNvPr id="238" name="Text Box 214"/>
                <p:cNvSpPr txBox="1">
                  <a:spLocks noChangeArrowheads="1"/>
                </p:cNvSpPr>
                <p:nvPr/>
              </p:nvSpPr>
              <p:spPr bwMode="auto">
                <a:xfrm>
                  <a:off x="2646" y="864"/>
                  <a:ext cx="382"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7</a:t>
                  </a:r>
                </a:p>
              </p:txBody>
            </p:sp>
            <p:sp>
              <p:nvSpPr>
                <p:cNvPr id="239" name="Text Box 215"/>
                <p:cNvSpPr txBox="1">
                  <a:spLocks noChangeArrowheads="1"/>
                </p:cNvSpPr>
                <p:nvPr/>
              </p:nvSpPr>
              <p:spPr bwMode="auto">
                <a:xfrm>
                  <a:off x="2961" y="1009"/>
                  <a:ext cx="382" cy="43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sp>
              <p:nvSpPr>
                <p:cNvPr id="240" name="Text Box 216"/>
                <p:cNvSpPr txBox="1">
                  <a:spLocks noChangeArrowheads="1"/>
                </p:cNvSpPr>
                <p:nvPr/>
              </p:nvSpPr>
              <p:spPr bwMode="auto">
                <a:xfrm>
                  <a:off x="3061" y="721"/>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sp>
              <p:nvSpPr>
                <p:cNvPr id="241" name="Text Box 217"/>
                <p:cNvSpPr txBox="1">
                  <a:spLocks noChangeArrowheads="1"/>
                </p:cNvSpPr>
                <p:nvPr/>
              </p:nvSpPr>
              <p:spPr bwMode="auto">
                <a:xfrm>
                  <a:off x="3207" y="479"/>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10</a:t>
                  </a:r>
                </a:p>
              </p:txBody>
            </p:sp>
            <p:sp>
              <p:nvSpPr>
                <p:cNvPr id="242" name="Text Box 218"/>
                <p:cNvSpPr txBox="1">
                  <a:spLocks noChangeArrowheads="1"/>
                </p:cNvSpPr>
                <p:nvPr/>
              </p:nvSpPr>
              <p:spPr bwMode="auto">
                <a:xfrm>
                  <a:off x="3639" y="529"/>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11</a:t>
                  </a:r>
                </a:p>
              </p:txBody>
            </p:sp>
            <p:sp>
              <p:nvSpPr>
                <p:cNvPr id="243" name="Text Box 219"/>
                <p:cNvSpPr txBox="1">
                  <a:spLocks noChangeArrowheads="1"/>
                </p:cNvSpPr>
                <p:nvPr/>
              </p:nvSpPr>
              <p:spPr bwMode="auto">
                <a:xfrm>
                  <a:off x="3505" y="769"/>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12</a:t>
                  </a:r>
                </a:p>
              </p:txBody>
            </p:sp>
            <p:sp>
              <p:nvSpPr>
                <p:cNvPr id="244" name="Text Box 220"/>
                <p:cNvSpPr txBox="1">
                  <a:spLocks noChangeArrowheads="1"/>
                </p:cNvSpPr>
                <p:nvPr/>
              </p:nvSpPr>
              <p:spPr bwMode="auto">
                <a:xfrm>
                  <a:off x="3259" y="1009"/>
                  <a:ext cx="458" cy="768"/>
                </a:xfrm>
                <a:prstGeom prst="rect">
                  <a:avLst/>
                </a:prstGeom>
                <a:noFill/>
                <a:ln w="9525">
                  <a:noFill/>
                  <a:miter lim="800000"/>
                  <a:headEnd/>
                  <a:tailEnd/>
                </a:ln>
                <a:effectLst/>
              </p:spPr>
              <p:txBody>
                <a:bodyPr>
                  <a:spAutoFit/>
                </a:bodyPr>
                <a:lstStyle/>
                <a:p>
                  <a:pPr eaLnBrk="0" hangingPunct="0"/>
                  <a:r>
                    <a:rPr lang="en-US" b="1">
                      <a:solidFill>
                        <a:srgbClr val="000000"/>
                      </a:solidFill>
                      <a:latin typeface="Arial Unicode MS" pitchFamily="34" charset="-128"/>
                    </a:rPr>
                    <a:t>13</a:t>
                  </a:r>
                </a:p>
              </p:txBody>
            </p:sp>
            <p:sp>
              <p:nvSpPr>
                <p:cNvPr id="245" name="Text Box 221"/>
                <p:cNvSpPr txBox="1">
                  <a:spLocks noChangeArrowheads="1"/>
                </p:cNvSpPr>
                <p:nvPr/>
              </p:nvSpPr>
              <p:spPr bwMode="auto">
                <a:xfrm>
                  <a:off x="3505" y="1298"/>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14</a:t>
                  </a:r>
                </a:p>
              </p:txBody>
            </p:sp>
            <p:sp>
              <p:nvSpPr>
                <p:cNvPr id="246" name="Text Box 222"/>
                <p:cNvSpPr txBox="1">
                  <a:spLocks noChangeArrowheads="1"/>
                </p:cNvSpPr>
                <p:nvPr/>
              </p:nvSpPr>
              <p:spPr bwMode="auto">
                <a:xfrm>
                  <a:off x="3600" y="1058"/>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15</a:t>
                  </a:r>
                </a:p>
              </p:txBody>
            </p:sp>
            <p:sp>
              <p:nvSpPr>
                <p:cNvPr id="247" name="Text Box 223"/>
                <p:cNvSpPr txBox="1">
                  <a:spLocks noChangeArrowheads="1"/>
                </p:cNvSpPr>
                <p:nvPr/>
              </p:nvSpPr>
              <p:spPr bwMode="auto">
                <a:xfrm>
                  <a:off x="3923" y="769"/>
                  <a:ext cx="538"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16</a:t>
                  </a:r>
                </a:p>
              </p:txBody>
            </p:sp>
            <p:sp>
              <p:nvSpPr>
                <p:cNvPr id="248" name="Text Box 224"/>
                <p:cNvSpPr txBox="1">
                  <a:spLocks noChangeArrowheads="1"/>
                </p:cNvSpPr>
                <p:nvPr/>
              </p:nvSpPr>
              <p:spPr bwMode="auto">
                <a:xfrm>
                  <a:off x="4176" y="1016"/>
                  <a:ext cx="538"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17</a:t>
                  </a:r>
                </a:p>
              </p:txBody>
            </p:sp>
            <p:sp>
              <p:nvSpPr>
                <p:cNvPr id="249" name="Text Box 225"/>
                <p:cNvSpPr txBox="1">
                  <a:spLocks noChangeArrowheads="1"/>
                </p:cNvSpPr>
                <p:nvPr/>
              </p:nvSpPr>
              <p:spPr bwMode="auto">
                <a:xfrm>
                  <a:off x="4069" y="1258"/>
                  <a:ext cx="538"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18</a:t>
                  </a:r>
                </a:p>
              </p:txBody>
            </p:sp>
            <p:sp>
              <p:nvSpPr>
                <p:cNvPr id="250" name="Text Box 226"/>
                <p:cNvSpPr txBox="1">
                  <a:spLocks noChangeArrowheads="1"/>
                </p:cNvSpPr>
                <p:nvPr/>
              </p:nvSpPr>
              <p:spPr bwMode="auto">
                <a:xfrm>
                  <a:off x="4412" y="1212"/>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19</a:t>
                  </a:r>
                </a:p>
              </p:txBody>
            </p:sp>
            <p:sp>
              <p:nvSpPr>
                <p:cNvPr id="251" name="Text Box 227"/>
                <p:cNvSpPr txBox="1">
                  <a:spLocks noChangeArrowheads="1"/>
                </p:cNvSpPr>
                <p:nvPr/>
              </p:nvSpPr>
              <p:spPr bwMode="auto">
                <a:xfrm>
                  <a:off x="4420" y="1450"/>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20</a:t>
                  </a:r>
                </a:p>
              </p:txBody>
            </p:sp>
          </p:grpSp>
        </p:grpSp>
        <p:pic>
          <p:nvPicPr>
            <p:cNvPr id="191" name="Picture 228" descr="Barn__Animals_Cow_eats_3_prv"/>
            <p:cNvPicPr>
              <a:picLocks noChangeAspect="1" noChangeArrowheads="1" noCrop="1"/>
            </p:cNvPicPr>
            <p:nvPr/>
          </p:nvPicPr>
          <p:blipFill>
            <a:blip r:embed="rId15" cstate="print"/>
            <a:srcRect/>
            <a:stretch>
              <a:fillRect/>
            </a:stretch>
          </p:blipFill>
          <p:spPr bwMode="auto">
            <a:xfrm>
              <a:off x="3121" y="2064"/>
              <a:ext cx="298" cy="205"/>
            </a:xfrm>
            <a:prstGeom prst="rect">
              <a:avLst/>
            </a:prstGeom>
            <a:noFill/>
          </p:spPr>
        </p:pic>
        <p:pic>
          <p:nvPicPr>
            <p:cNvPr id="192" name="Picture 229" descr="Barn__Animals_Cow_eats_3_prv"/>
            <p:cNvPicPr>
              <a:picLocks noChangeAspect="1" noChangeArrowheads="1" noCrop="1"/>
            </p:cNvPicPr>
            <p:nvPr/>
          </p:nvPicPr>
          <p:blipFill>
            <a:blip r:embed="rId15" cstate="print"/>
            <a:srcRect/>
            <a:stretch>
              <a:fillRect/>
            </a:stretch>
          </p:blipFill>
          <p:spPr bwMode="auto">
            <a:xfrm>
              <a:off x="2511" y="1872"/>
              <a:ext cx="299" cy="205"/>
            </a:xfrm>
            <a:prstGeom prst="rect">
              <a:avLst/>
            </a:prstGeom>
            <a:noFill/>
          </p:spPr>
        </p:pic>
        <p:pic>
          <p:nvPicPr>
            <p:cNvPr id="193" name="Picture 230" descr="Barn__Animals_Cow_eats_3_prv"/>
            <p:cNvPicPr>
              <a:picLocks noChangeAspect="1" noChangeArrowheads="1" noCrop="1"/>
            </p:cNvPicPr>
            <p:nvPr/>
          </p:nvPicPr>
          <p:blipFill>
            <a:blip r:embed="rId15" cstate="print"/>
            <a:srcRect/>
            <a:stretch>
              <a:fillRect/>
            </a:stretch>
          </p:blipFill>
          <p:spPr bwMode="auto">
            <a:xfrm>
              <a:off x="2193" y="1872"/>
              <a:ext cx="299" cy="205"/>
            </a:xfrm>
            <a:prstGeom prst="rect">
              <a:avLst/>
            </a:prstGeom>
            <a:noFill/>
          </p:spPr>
        </p:pic>
        <p:pic>
          <p:nvPicPr>
            <p:cNvPr id="194" name="Picture 231" descr="Barn__Animals_Cow_eats_3_prv"/>
            <p:cNvPicPr>
              <a:picLocks noChangeAspect="1" noChangeArrowheads="1" noCrop="1"/>
            </p:cNvPicPr>
            <p:nvPr/>
          </p:nvPicPr>
          <p:blipFill>
            <a:blip r:embed="rId15" cstate="print"/>
            <a:srcRect/>
            <a:stretch>
              <a:fillRect/>
            </a:stretch>
          </p:blipFill>
          <p:spPr bwMode="auto">
            <a:xfrm>
              <a:off x="2193" y="2178"/>
              <a:ext cx="299" cy="205"/>
            </a:xfrm>
            <a:prstGeom prst="rect">
              <a:avLst/>
            </a:prstGeom>
            <a:noFill/>
          </p:spPr>
        </p:pic>
        <p:pic>
          <p:nvPicPr>
            <p:cNvPr id="195" name="Picture 232" descr="Barn__Animals_Cow_eats_3_prv"/>
            <p:cNvPicPr>
              <a:picLocks noChangeAspect="1" noChangeArrowheads="1" noCrop="1"/>
            </p:cNvPicPr>
            <p:nvPr/>
          </p:nvPicPr>
          <p:blipFill>
            <a:blip r:embed="rId15" cstate="print"/>
            <a:srcRect/>
            <a:stretch>
              <a:fillRect/>
            </a:stretch>
          </p:blipFill>
          <p:spPr bwMode="auto">
            <a:xfrm>
              <a:off x="2392" y="2063"/>
              <a:ext cx="298" cy="205"/>
            </a:xfrm>
            <a:prstGeom prst="rect">
              <a:avLst/>
            </a:prstGeom>
            <a:noFill/>
          </p:spPr>
        </p:pic>
        <p:pic>
          <p:nvPicPr>
            <p:cNvPr id="196" name="Picture 233" descr="Barn__Animals_Cow_eats_3_prv"/>
            <p:cNvPicPr>
              <a:picLocks noChangeAspect="1" noChangeArrowheads="1" noCrop="1"/>
            </p:cNvPicPr>
            <p:nvPr/>
          </p:nvPicPr>
          <p:blipFill>
            <a:blip r:embed="rId15" cstate="print"/>
            <a:srcRect/>
            <a:stretch>
              <a:fillRect/>
            </a:stretch>
          </p:blipFill>
          <p:spPr bwMode="auto">
            <a:xfrm>
              <a:off x="1860" y="1776"/>
              <a:ext cx="299" cy="205"/>
            </a:xfrm>
            <a:prstGeom prst="rect">
              <a:avLst/>
            </a:prstGeom>
            <a:noFill/>
          </p:spPr>
        </p:pic>
        <p:pic>
          <p:nvPicPr>
            <p:cNvPr id="197" name="Picture 234" descr="Barn__Animals_Cow_eats_3_prv"/>
            <p:cNvPicPr>
              <a:picLocks noChangeAspect="1" noChangeArrowheads="1" noCrop="1"/>
            </p:cNvPicPr>
            <p:nvPr/>
          </p:nvPicPr>
          <p:blipFill>
            <a:blip r:embed="rId15" cstate="print"/>
            <a:srcRect/>
            <a:stretch>
              <a:fillRect/>
            </a:stretch>
          </p:blipFill>
          <p:spPr bwMode="auto">
            <a:xfrm>
              <a:off x="2112" y="2016"/>
              <a:ext cx="298" cy="205"/>
            </a:xfrm>
            <a:prstGeom prst="rect">
              <a:avLst/>
            </a:prstGeom>
            <a:noFill/>
          </p:spPr>
        </p:pic>
        <p:pic>
          <p:nvPicPr>
            <p:cNvPr id="198" name="Picture 235" descr="Barn__Animals_Cow_eats_3_prv"/>
            <p:cNvPicPr>
              <a:picLocks noChangeAspect="1" noChangeArrowheads="1" noCrop="1"/>
            </p:cNvPicPr>
            <p:nvPr/>
          </p:nvPicPr>
          <p:blipFill>
            <a:blip r:embed="rId16" cstate="print"/>
            <a:srcRect/>
            <a:stretch>
              <a:fillRect/>
            </a:stretch>
          </p:blipFill>
          <p:spPr bwMode="auto">
            <a:xfrm>
              <a:off x="2671" y="2102"/>
              <a:ext cx="298" cy="204"/>
            </a:xfrm>
            <a:prstGeom prst="rect">
              <a:avLst/>
            </a:prstGeom>
            <a:noFill/>
          </p:spPr>
        </p:pic>
        <p:pic>
          <p:nvPicPr>
            <p:cNvPr id="199" name="Picture 236" descr="Barn__Animals_Cow_eats_3_prv"/>
            <p:cNvPicPr>
              <a:picLocks noChangeAspect="1" noChangeArrowheads="1" noCrop="1"/>
            </p:cNvPicPr>
            <p:nvPr/>
          </p:nvPicPr>
          <p:blipFill>
            <a:blip r:embed="rId15" cstate="print"/>
            <a:srcRect/>
            <a:stretch>
              <a:fillRect/>
            </a:stretch>
          </p:blipFill>
          <p:spPr bwMode="auto">
            <a:xfrm>
              <a:off x="2908" y="2064"/>
              <a:ext cx="299" cy="205"/>
            </a:xfrm>
            <a:prstGeom prst="rect">
              <a:avLst/>
            </a:prstGeom>
            <a:noFill/>
          </p:spPr>
        </p:pic>
        <p:pic>
          <p:nvPicPr>
            <p:cNvPr id="200" name="Picture 237" descr="Barn__Animals_Cow_eats_3_prv"/>
            <p:cNvPicPr>
              <a:picLocks noChangeAspect="1" noChangeArrowheads="1" noCrop="1"/>
            </p:cNvPicPr>
            <p:nvPr/>
          </p:nvPicPr>
          <p:blipFill>
            <a:blip r:embed="rId15" cstate="print"/>
            <a:srcRect/>
            <a:stretch>
              <a:fillRect/>
            </a:stretch>
          </p:blipFill>
          <p:spPr bwMode="auto">
            <a:xfrm>
              <a:off x="2950" y="1602"/>
              <a:ext cx="299" cy="205"/>
            </a:xfrm>
            <a:prstGeom prst="rect">
              <a:avLst/>
            </a:prstGeom>
            <a:noFill/>
          </p:spPr>
        </p:pic>
        <p:sp>
          <p:nvSpPr>
            <p:cNvPr id="201" name="Text Box 238"/>
            <p:cNvSpPr txBox="1">
              <a:spLocks noChangeArrowheads="1"/>
            </p:cNvSpPr>
            <p:nvPr/>
          </p:nvSpPr>
          <p:spPr bwMode="auto">
            <a:xfrm>
              <a:off x="2172" y="2017"/>
              <a:ext cx="445"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21</a:t>
              </a:r>
            </a:p>
          </p:txBody>
        </p:sp>
        <p:sp>
          <p:nvSpPr>
            <p:cNvPr id="202" name="Text Box 239"/>
            <p:cNvSpPr txBox="1">
              <a:spLocks noChangeArrowheads="1"/>
            </p:cNvSpPr>
            <p:nvPr/>
          </p:nvSpPr>
          <p:spPr bwMode="auto">
            <a:xfrm>
              <a:off x="2274" y="1873"/>
              <a:ext cx="445"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sp>
          <p:nvSpPr>
            <p:cNvPr id="203" name="Text Box 240"/>
            <p:cNvSpPr txBox="1">
              <a:spLocks noChangeArrowheads="1"/>
            </p:cNvSpPr>
            <p:nvPr/>
          </p:nvSpPr>
          <p:spPr bwMode="auto">
            <a:xfrm>
              <a:off x="2588" y="1871"/>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24</a:t>
              </a:r>
            </a:p>
          </p:txBody>
        </p:sp>
        <p:sp>
          <p:nvSpPr>
            <p:cNvPr id="204" name="Text Box 241"/>
            <p:cNvSpPr txBox="1">
              <a:spLocks noChangeArrowheads="1"/>
            </p:cNvSpPr>
            <p:nvPr/>
          </p:nvSpPr>
          <p:spPr bwMode="auto">
            <a:xfrm>
              <a:off x="2467" y="2064"/>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25</a:t>
              </a:r>
            </a:p>
          </p:txBody>
        </p:sp>
        <p:sp>
          <p:nvSpPr>
            <p:cNvPr id="205" name="Text Box 242"/>
            <p:cNvSpPr txBox="1">
              <a:spLocks noChangeArrowheads="1"/>
            </p:cNvSpPr>
            <p:nvPr/>
          </p:nvSpPr>
          <p:spPr bwMode="auto">
            <a:xfrm>
              <a:off x="2259" y="2179"/>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26</a:t>
              </a:r>
            </a:p>
          </p:txBody>
        </p:sp>
        <p:sp>
          <p:nvSpPr>
            <p:cNvPr id="206" name="Text Box 243"/>
            <p:cNvSpPr txBox="1">
              <a:spLocks noChangeArrowheads="1"/>
            </p:cNvSpPr>
            <p:nvPr/>
          </p:nvSpPr>
          <p:spPr bwMode="auto">
            <a:xfrm>
              <a:off x="3037" y="1641"/>
              <a:ext cx="445"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27</a:t>
              </a:r>
            </a:p>
          </p:txBody>
        </p:sp>
        <p:sp>
          <p:nvSpPr>
            <p:cNvPr id="207" name="Text Box 244"/>
            <p:cNvSpPr txBox="1">
              <a:spLocks noChangeArrowheads="1"/>
            </p:cNvSpPr>
            <p:nvPr/>
          </p:nvSpPr>
          <p:spPr bwMode="auto">
            <a:xfrm>
              <a:off x="3227" y="2065"/>
              <a:ext cx="446" cy="35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28</a:t>
              </a:r>
            </a:p>
          </p:txBody>
        </p:sp>
        <p:sp>
          <p:nvSpPr>
            <p:cNvPr id="208" name="Text Box 245"/>
            <p:cNvSpPr txBox="1">
              <a:spLocks noChangeArrowheads="1"/>
            </p:cNvSpPr>
            <p:nvPr/>
          </p:nvSpPr>
          <p:spPr bwMode="auto">
            <a:xfrm>
              <a:off x="1933" y="1779"/>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29</a:t>
              </a:r>
            </a:p>
          </p:txBody>
        </p:sp>
        <p:sp>
          <p:nvSpPr>
            <p:cNvPr id="209" name="Text Box 246"/>
            <p:cNvSpPr txBox="1">
              <a:spLocks noChangeArrowheads="1"/>
            </p:cNvSpPr>
            <p:nvPr/>
          </p:nvSpPr>
          <p:spPr bwMode="auto">
            <a:xfrm>
              <a:off x="2703" y="2101"/>
              <a:ext cx="445" cy="35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30</a:t>
              </a:r>
            </a:p>
          </p:txBody>
        </p:sp>
        <p:sp>
          <p:nvSpPr>
            <p:cNvPr id="210" name="Text Box 247"/>
            <p:cNvSpPr txBox="1">
              <a:spLocks noChangeArrowheads="1"/>
            </p:cNvSpPr>
            <p:nvPr/>
          </p:nvSpPr>
          <p:spPr bwMode="auto">
            <a:xfrm>
              <a:off x="2988" y="2065"/>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22</a:t>
              </a:r>
            </a:p>
          </p:txBody>
        </p:sp>
      </p:grpSp>
      <p:grpSp>
        <p:nvGrpSpPr>
          <p:cNvPr id="190" name="Group 248"/>
          <p:cNvGrpSpPr>
            <a:grpSpLocks/>
          </p:cNvGrpSpPr>
          <p:nvPr/>
        </p:nvGrpSpPr>
        <p:grpSpPr bwMode="auto">
          <a:xfrm rot="-499560">
            <a:off x="3505200" y="914400"/>
            <a:ext cx="2209800" cy="1601788"/>
            <a:chOff x="768" y="767"/>
            <a:chExt cx="1527" cy="1263"/>
          </a:xfrm>
        </p:grpSpPr>
        <p:grpSp>
          <p:nvGrpSpPr>
            <p:cNvPr id="212" name="Group 249"/>
            <p:cNvGrpSpPr>
              <a:grpSpLocks/>
            </p:cNvGrpSpPr>
            <p:nvPr/>
          </p:nvGrpSpPr>
          <p:grpSpPr bwMode="auto">
            <a:xfrm>
              <a:off x="1582" y="816"/>
              <a:ext cx="329" cy="350"/>
              <a:chOff x="1630" y="2448"/>
              <a:chExt cx="329" cy="350"/>
            </a:xfrm>
          </p:grpSpPr>
          <p:pic>
            <p:nvPicPr>
              <p:cNvPr id="320" name="Picture 250" descr="Barn__Animals_Cow_winks_prv"/>
              <p:cNvPicPr>
                <a:picLocks noChangeAspect="1" noChangeArrowheads="1" noCrop="1"/>
              </p:cNvPicPr>
              <p:nvPr/>
            </p:nvPicPr>
            <p:blipFill>
              <a:blip r:embed="rId17" cstate="print"/>
              <a:srcRect/>
              <a:stretch>
                <a:fillRect/>
              </a:stretch>
            </p:blipFill>
            <p:spPr bwMode="auto">
              <a:xfrm>
                <a:off x="1632" y="2448"/>
                <a:ext cx="327" cy="350"/>
              </a:xfrm>
              <a:prstGeom prst="rect">
                <a:avLst/>
              </a:prstGeom>
              <a:noFill/>
            </p:spPr>
          </p:pic>
          <p:sp>
            <p:nvSpPr>
              <p:cNvPr id="321" name="Text Box 251"/>
              <p:cNvSpPr txBox="1">
                <a:spLocks noChangeArrowheads="1"/>
              </p:cNvSpPr>
              <p:nvPr/>
            </p:nvSpPr>
            <p:spPr bwMode="auto">
              <a:xfrm>
                <a:off x="1630" y="2493"/>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13</a:t>
                </a:r>
              </a:p>
            </p:txBody>
          </p:sp>
        </p:grpSp>
        <p:grpSp>
          <p:nvGrpSpPr>
            <p:cNvPr id="252" name="Group 252"/>
            <p:cNvGrpSpPr>
              <a:grpSpLocks/>
            </p:cNvGrpSpPr>
            <p:nvPr/>
          </p:nvGrpSpPr>
          <p:grpSpPr bwMode="auto">
            <a:xfrm>
              <a:off x="1099" y="1488"/>
              <a:ext cx="332" cy="350"/>
              <a:chOff x="763" y="2400"/>
              <a:chExt cx="332" cy="350"/>
            </a:xfrm>
          </p:grpSpPr>
          <p:pic>
            <p:nvPicPr>
              <p:cNvPr id="318" name="Picture 253" descr="Barn__Animals_Cow_winks_prv"/>
              <p:cNvPicPr>
                <a:picLocks noChangeAspect="1" noChangeArrowheads="1" noCrop="1"/>
              </p:cNvPicPr>
              <p:nvPr/>
            </p:nvPicPr>
            <p:blipFill>
              <a:blip r:embed="rId17" cstate="print"/>
              <a:srcRect/>
              <a:stretch>
                <a:fillRect/>
              </a:stretch>
            </p:blipFill>
            <p:spPr bwMode="auto">
              <a:xfrm>
                <a:off x="768" y="2400"/>
                <a:ext cx="327" cy="350"/>
              </a:xfrm>
              <a:prstGeom prst="rect">
                <a:avLst/>
              </a:prstGeom>
              <a:noFill/>
            </p:spPr>
          </p:pic>
          <p:sp>
            <p:nvSpPr>
              <p:cNvPr id="319" name="Text Box 254"/>
              <p:cNvSpPr txBox="1">
                <a:spLocks noChangeArrowheads="1"/>
              </p:cNvSpPr>
              <p:nvPr/>
            </p:nvSpPr>
            <p:spPr bwMode="auto">
              <a:xfrm>
                <a:off x="763" y="2446"/>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15</a:t>
                </a:r>
              </a:p>
            </p:txBody>
          </p:sp>
        </p:grpSp>
        <p:grpSp>
          <p:nvGrpSpPr>
            <p:cNvPr id="253" name="Group 255"/>
            <p:cNvGrpSpPr>
              <a:grpSpLocks/>
            </p:cNvGrpSpPr>
            <p:nvPr/>
          </p:nvGrpSpPr>
          <p:grpSpPr bwMode="auto">
            <a:xfrm>
              <a:off x="768" y="1104"/>
              <a:ext cx="366" cy="335"/>
              <a:chOff x="240" y="2400"/>
              <a:chExt cx="366" cy="335"/>
            </a:xfrm>
          </p:grpSpPr>
          <p:pic>
            <p:nvPicPr>
              <p:cNvPr id="316" name="Picture 256" descr="Barn__Animals_Cow_winks_prv"/>
              <p:cNvPicPr>
                <a:picLocks noChangeAspect="1" noChangeArrowheads="1" noCrop="1"/>
              </p:cNvPicPr>
              <p:nvPr/>
            </p:nvPicPr>
            <p:blipFill>
              <a:blip r:embed="rId7" cstate="print"/>
              <a:srcRect/>
              <a:stretch>
                <a:fillRect/>
              </a:stretch>
            </p:blipFill>
            <p:spPr bwMode="auto">
              <a:xfrm>
                <a:off x="240" y="2400"/>
                <a:ext cx="366" cy="333"/>
              </a:xfrm>
              <a:prstGeom prst="rect">
                <a:avLst/>
              </a:prstGeom>
              <a:noFill/>
            </p:spPr>
          </p:pic>
          <p:sp>
            <p:nvSpPr>
              <p:cNvPr id="317" name="Text Box 257"/>
              <p:cNvSpPr txBox="1">
                <a:spLocks noChangeArrowheads="1"/>
              </p:cNvSpPr>
              <p:nvPr/>
            </p:nvSpPr>
            <p:spPr bwMode="auto">
              <a:xfrm>
                <a:off x="286" y="2446"/>
                <a:ext cx="302"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16</a:t>
                </a:r>
              </a:p>
            </p:txBody>
          </p:sp>
        </p:grpSp>
        <p:grpSp>
          <p:nvGrpSpPr>
            <p:cNvPr id="254" name="Group 258"/>
            <p:cNvGrpSpPr>
              <a:grpSpLocks/>
            </p:cNvGrpSpPr>
            <p:nvPr/>
          </p:nvGrpSpPr>
          <p:grpSpPr bwMode="auto">
            <a:xfrm>
              <a:off x="1823" y="1344"/>
              <a:ext cx="327" cy="349"/>
              <a:chOff x="2879" y="1680"/>
              <a:chExt cx="327" cy="349"/>
            </a:xfrm>
          </p:grpSpPr>
          <p:pic>
            <p:nvPicPr>
              <p:cNvPr id="314" name="Picture 259" descr="Barn__Animals_Cow_winks_prv"/>
              <p:cNvPicPr>
                <a:picLocks noChangeAspect="1" noChangeArrowheads="1" noCrop="1"/>
              </p:cNvPicPr>
              <p:nvPr/>
            </p:nvPicPr>
            <p:blipFill>
              <a:blip r:embed="rId18" cstate="print"/>
              <a:srcRect/>
              <a:stretch>
                <a:fillRect/>
              </a:stretch>
            </p:blipFill>
            <p:spPr bwMode="auto">
              <a:xfrm>
                <a:off x="2880" y="1680"/>
                <a:ext cx="326" cy="349"/>
              </a:xfrm>
              <a:prstGeom prst="rect">
                <a:avLst/>
              </a:prstGeom>
              <a:noFill/>
            </p:spPr>
          </p:pic>
          <p:sp>
            <p:nvSpPr>
              <p:cNvPr id="315" name="Text Box 260"/>
              <p:cNvSpPr txBox="1">
                <a:spLocks noChangeArrowheads="1"/>
              </p:cNvSpPr>
              <p:nvPr/>
            </p:nvSpPr>
            <p:spPr bwMode="auto">
              <a:xfrm>
                <a:off x="2879" y="1725"/>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19</a:t>
                </a:r>
              </a:p>
            </p:txBody>
          </p:sp>
        </p:grpSp>
        <p:grpSp>
          <p:nvGrpSpPr>
            <p:cNvPr id="255" name="Group 261"/>
            <p:cNvGrpSpPr>
              <a:grpSpLocks/>
            </p:cNvGrpSpPr>
            <p:nvPr/>
          </p:nvGrpSpPr>
          <p:grpSpPr bwMode="auto">
            <a:xfrm>
              <a:off x="822" y="1344"/>
              <a:ext cx="330" cy="350"/>
              <a:chOff x="2733" y="2112"/>
              <a:chExt cx="330" cy="350"/>
            </a:xfrm>
          </p:grpSpPr>
          <p:pic>
            <p:nvPicPr>
              <p:cNvPr id="312" name="Picture 262" descr="Barn__Animals_Cow_winks_prv"/>
              <p:cNvPicPr>
                <a:picLocks noChangeAspect="1" noChangeArrowheads="1" noCrop="1"/>
              </p:cNvPicPr>
              <p:nvPr/>
            </p:nvPicPr>
            <p:blipFill>
              <a:blip r:embed="rId17" cstate="print"/>
              <a:srcRect/>
              <a:stretch>
                <a:fillRect/>
              </a:stretch>
            </p:blipFill>
            <p:spPr bwMode="auto">
              <a:xfrm>
                <a:off x="2736" y="2112"/>
                <a:ext cx="327" cy="350"/>
              </a:xfrm>
              <a:prstGeom prst="rect">
                <a:avLst/>
              </a:prstGeom>
              <a:noFill/>
            </p:spPr>
          </p:pic>
          <p:sp>
            <p:nvSpPr>
              <p:cNvPr id="313" name="Text Box 263"/>
              <p:cNvSpPr txBox="1">
                <a:spLocks noChangeArrowheads="1"/>
              </p:cNvSpPr>
              <p:nvPr/>
            </p:nvSpPr>
            <p:spPr bwMode="auto">
              <a:xfrm>
                <a:off x="2733" y="2158"/>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grpSp>
        <p:grpSp>
          <p:nvGrpSpPr>
            <p:cNvPr id="256" name="Group 264"/>
            <p:cNvGrpSpPr>
              <a:grpSpLocks/>
            </p:cNvGrpSpPr>
            <p:nvPr/>
          </p:nvGrpSpPr>
          <p:grpSpPr bwMode="auto">
            <a:xfrm>
              <a:off x="1244" y="1296"/>
              <a:ext cx="331" cy="350"/>
              <a:chOff x="2300" y="1152"/>
              <a:chExt cx="331" cy="350"/>
            </a:xfrm>
          </p:grpSpPr>
          <p:pic>
            <p:nvPicPr>
              <p:cNvPr id="310" name="Picture 265" descr="Barn__Animals_Cow_winks_prv"/>
              <p:cNvPicPr>
                <a:picLocks noChangeAspect="1" noChangeArrowheads="1" noCrop="1"/>
              </p:cNvPicPr>
              <p:nvPr/>
            </p:nvPicPr>
            <p:blipFill>
              <a:blip r:embed="rId17" cstate="print"/>
              <a:srcRect/>
              <a:stretch>
                <a:fillRect/>
              </a:stretch>
            </p:blipFill>
            <p:spPr bwMode="auto">
              <a:xfrm>
                <a:off x="2304" y="1152"/>
                <a:ext cx="327" cy="350"/>
              </a:xfrm>
              <a:prstGeom prst="rect">
                <a:avLst/>
              </a:prstGeom>
              <a:noFill/>
            </p:spPr>
          </p:pic>
          <p:sp>
            <p:nvSpPr>
              <p:cNvPr id="311" name="Text Box 266"/>
              <p:cNvSpPr txBox="1">
                <a:spLocks noChangeArrowheads="1"/>
              </p:cNvSpPr>
              <p:nvPr/>
            </p:nvSpPr>
            <p:spPr bwMode="auto">
              <a:xfrm>
                <a:off x="2300" y="1152"/>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a:t>
                </a:r>
              </a:p>
            </p:txBody>
          </p:sp>
        </p:grpSp>
        <p:grpSp>
          <p:nvGrpSpPr>
            <p:cNvPr id="257" name="Group 267"/>
            <p:cNvGrpSpPr>
              <a:grpSpLocks/>
            </p:cNvGrpSpPr>
            <p:nvPr/>
          </p:nvGrpSpPr>
          <p:grpSpPr bwMode="auto">
            <a:xfrm>
              <a:off x="1776" y="1104"/>
              <a:ext cx="327" cy="350"/>
              <a:chOff x="2928" y="2832"/>
              <a:chExt cx="327" cy="350"/>
            </a:xfrm>
          </p:grpSpPr>
          <p:pic>
            <p:nvPicPr>
              <p:cNvPr id="308" name="Picture 268" descr="Barn__Animals_Cow_winks_prv"/>
              <p:cNvPicPr>
                <a:picLocks noChangeAspect="1" noChangeArrowheads="1" noCrop="1"/>
              </p:cNvPicPr>
              <p:nvPr/>
            </p:nvPicPr>
            <p:blipFill>
              <a:blip r:embed="rId17" cstate="print"/>
              <a:srcRect/>
              <a:stretch>
                <a:fillRect/>
              </a:stretch>
            </p:blipFill>
            <p:spPr bwMode="auto">
              <a:xfrm>
                <a:off x="2928" y="2832"/>
                <a:ext cx="327" cy="350"/>
              </a:xfrm>
              <a:prstGeom prst="rect">
                <a:avLst/>
              </a:prstGeom>
              <a:noFill/>
            </p:spPr>
          </p:pic>
          <p:sp>
            <p:nvSpPr>
              <p:cNvPr id="309" name="Text Box 269"/>
              <p:cNvSpPr txBox="1">
                <a:spLocks noChangeArrowheads="1"/>
              </p:cNvSpPr>
              <p:nvPr/>
            </p:nvSpPr>
            <p:spPr bwMode="auto">
              <a:xfrm>
                <a:off x="2973" y="2878"/>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a:t>
                </a:r>
              </a:p>
            </p:txBody>
          </p:sp>
        </p:grpSp>
        <p:grpSp>
          <p:nvGrpSpPr>
            <p:cNvPr id="258" name="Group 270"/>
            <p:cNvGrpSpPr>
              <a:grpSpLocks/>
            </p:cNvGrpSpPr>
            <p:nvPr/>
          </p:nvGrpSpPr>
          <p:grpSpPr bwMode="auto">
            <a:xfrm>
              <a:off x="1392" y="1536"/>
              <a:ext cx="327" cy="382"/>
              <a:chOff x="2544" y="2832"/>
              <a:chExt cx="327" cy="382"/>
            </a:xfrm>
          </p:grpSpPr>
          <p:pic>
            <p:nvPicPr>
              <p:cNvPr id="306" name="Picture 271" descr="Barn__Animals_Cow_winks_prv"/>
              <p:cNvPicPr>
                <a:picLocks noChangeAspect="1" noChangeArrowheads="1" noCrop="1"/>
              </p:cNvPicPr>
              <p:nvPr/>
            </p:nvPicPr>
            <p:blipFill>
              <a:blip r:embed="rId17" cstate="print"/>
              <a:srcRect/>
              <a:stretch>
                <a:fillRect/>
              </a:stretch>
            </p:blipFill>
            <p:spPr bwMode="auto">
              <a:xfrm>
                <a:off x="2544" y="2832"/>
                <a:ext cx="327" cy="350"/>
              </a:xfrm>
              <a:prstGeom prst="rect">
                <a:avLst/>
              </a:prstGeom>
              <a:noFill/>
            </p:spPr>
          </p:pic>
          <p:sp>
            <p:nvSpPr>
              <p:cNvPr id="307" name="Text Box 272"/>
              <p:cNvSpPr txBox="1">
                <a:spLocks noChangeArrowheads="1"/>
              </p:cNvSpPr>
              <p:nvPr/>
            </p:nvSpPr>
            <p:spPr bwMode="auto">
              <a:xfrm>
                <a:off x="2589" y="2926"/>
                <a:ext cx="215" cy="288"/>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4</a:t>
                </a:r>
              </a:p>
            </p:txBody>
          </p:sp>
        </p:grpSp>
        <p:grpSp>
          <p:nvGrpSpPr>
            <p:cNvPr id="259" name="Group 273"/>
            <p:cNvGrpSpPr>
              <a:grpSpLocks/>
            </p:cNvGrpSpPr>
            <p:nvPr/>
          </p:nvGrpSpPr>
          <p:grpSpPr bwMode="auto">
            <a:xfrm>
              <a:off x="1776" y="816"/>
              <a:ext cx="326" cy="350"/>
              <a:chOff x="2160" y="2016"/>
              <a:chExt cx="326" cy="350"/>
            </a:xfrm>
          </p:grpSpPr>
          <p:pic>
            <p:nvPicPr>
              <p:cNvPr id="304" name="Picture 274" descr="Barn__Animals_Cow_winks_prv"/>
              <p:cNvPicPr>
                <a:picLocks noChangeAspect="1" noChangeArrowheads="1" noCrop="1"/>
              </p:cNvPicPr>
              <p:nvPr/>
            </p:nvPicPr>
            <p:blipFill>
              <a:blip r:embed="rId17" cstate="print"/>
              <a:srcRect/>
              <a:stretch>
                <a:fillRect/>
              </a:stretch>
            </p:blipFill>
            <p:spPr bwMode="auto">
              <a:xfrm>
                <a:off x="2160" y="2016"/>
                <a:ext cx="326" cy="350"/>
              </a:xfrm>
              <a:prstGeom prst="rect">
                <a:avLst/>
              </a:prstGeom>
              <a:noFill/>
            </p:spPr>
          </p:pic>
          <p:sp>
            <p:nvSpPr>
              <p:cNvPr id="305" name="Text Box 275"/>
              <p:cNvSpPr txBox="1">
                <a:spLocks noChangeArrowheads="1"/>
              </p:cNvSpPr>
              <p:nvPr/>
            </p:nvSpPr>
            <p:spPr bwMode="auto">
              <a:xfrm>
                <a:off x="2205" y="2062"/>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6</a:t>
                </a:r>
              </a:p>
            </p:txBody>
          </p:sp>
        </p:grpSp>
        <p:grpSp>
          <p:nvGrpSpPr>
            <p:cNvPr id="260" name="Group 276"/>
            <p:cNvGrpSpPr>
              <a:grpSpLocks/>
            </p:cNvGrpSpPr>
            <p:nvPr/>
          </p:nvGrpSpPr>
          <p:grpSpPr bwMode="auto">
            <a:xfrm>
              <a:off x="912" y="1632"/>
              <a:ext cx="326" cy="383"/>
              <a:chOff x="1536" y="1680"/>
              <a:chExt cx="326" cy="383"/>
            </a:xfrm>
          </p:grpSpPr>
          <p:pic>
            <p:nvPicPr>
              <p:cNvPr id="302" name="Picture 277" descr="Barn__Animals_Cow_winks_prv"/>
              <p:cNvPicPr>
                <a:picLocks noChangeAspect="1" noChangeArrowheads="1" noCrop="1"/>
              </p:cNvPicPr>
              <p:nvPr/>
            </p:nvPicPr>
            <p:blipFill>
              <a:blip r:embed="rId18" cstate="print"/>
              <a:srcRect/>
              <a:stretch>
                <a:fillRect/>
              </a:stretch>
            </p:blipFill>
            <p:spPr bwMode="auto">
              <a:xfrm>
                <a:off x="1536" y="1680"/>
                <a:ext cx="326" cy="349"/>
              </a:xfrm>
              <a:prstGeom prst="rect">
                <a:avLst/>
              </a:prstGeom>
              <a:noFill/>
            </p:spPr>
          </p:pic>
          <p:sp>
            <p:nvSpPr>
              <p:cNvPr id="303" name="Text Box 278"/>
              <p:cNvSpPr txBox="1">
                <a:spLocks noChangeArrowheads="1"/>
              </p:cNvSpPr>
              <p:nvPr/>
            </p:nvSpPr>
            <p:spPr bwMode="auto">
              <a:xfrm>
                <a:off x="1629" y="1774"/>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grpSp>
        <p:grpSp>
          <p:nvGrpSpPr>
            <p:cNvPr id="261" name="Group 279"/>
            <p:cNvGrpSpPr>
              <a:grpSpLocks/>
            </p:cNvGrpSpPr>
            <p:nvPr/>
          </p:nvGrpSpPr>
          <p:grpSpPr bwMode="auto">
            <a:xfrm>
              <a:off x="1630" y="1248"/>
              <a:ext cx="328" cy="349"/>
              <a:chOff x="2302" y="2448"/>
              <a:chExt cx="328" cy="349"/>
            </a:xfrm>
          </p:grpSpPr>
          <p:pic>
            <p:nvPicPr>
              <p:cNvPr id="300" name="Picture 280" descr="Barn__Animals_Cow_winks_prv"/>
              <p:cNvPicPr>
                <a:picLocks noChangeAspect="1" noChangeArrowheads="1" noCrop="1"/>
              </p:cNvPicPr>
              <p:nvPr/>
            </p:nvPicPr>
            <p:blipFill>
              <a:blip r:embed="rId18" cstate="print"/>
              <a:srcRect/>
              <a:stretch>
                <a:fillRect/>
              </a:stretch>
            </p:blipFill>
            <p:spPr bwMode="auto">
              <a:xfrm>
                <a:off x="2304" y="2448"/>
                <a:ext cx="326" cy="349"/>
              </a:xfrm>
              <a:prstGeom prst="rect">
                <a:avLst/>
              </a:prstGeom>
              <a:noFill/>
            </p:spPr>
          </p:pic>
          <p:sp>
            <p:nvSpPr>
              <p:cNvPr id="301" name="Text Box 281"/>
              <p:cNvSpPr txBox="1">
                <a:spLocks noChangeArrowheads="1"/>
              </p:cNvSpPr>
              <p:nvPr/>
            </p:nvSpPr>
            <p:spPr bwMode="auto">
              <a:xfrm>
                <a:off x="2302" y="2493"/>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10</a:t>
                </a:r>
              </a:p>
            </p:txBody>
          </p:sp>
        </p:grpSp>
        <p:grpSp>
          <p:nvGrpSpPr>
            <p:cNvPr id="262" name="Group 282"/>
            <p:cNvGrpSpPr>
              <a:grpSpLocks/>
            </p:cNvGrpSpPr>
            <p:nvPr/>
          </p:nvGrpSpPr>
          <p:grpSpPr bwMode="auto">
            <a:xfrm>
              <a:off x="1584" y="1008"/>
              <a:ext cx="349" cy="349"/>
              <a:chOff x="1632" y="1584"/>
              <a:chExt cx="349" cy="349"/>
            </a:xfrm>
          </p:grpSpPr>
          <p:pic>
            <p:nvPicPr>
              <p:cNvPr id="298" name="Picture 283" descr="Barn__Animals_Cow_winks_prv"/>
              <p:cNvPicPr>
                <a:picLocks noChangeAspect="1" noChangeArrowheads="1" noCrop="1"/>
              </p:cNvPicPr>
              <p:nvPr/>
            </p:nvPicPr>
            <p:blipFill>
              <a:blip r:embed="rId18" cstate="print"/>
              <a:srcRect/>
              <a:stretch>
                <a:fillRect/>
              </a:stretch>
            </p:blipFill>
            <p:spPr bwMode="auto">
              <a:xfrm>
                <a:off x="1632" y="1584"/>
                <a:ext cx="327" cy="349"/>
              </a:xfrm>
              <a:prstGeom prst="rect">
                <a:avLst/>
              </a:prstGeom>
              <a:noFill/>
            </p:spPr>
          </p:pic>
          <p:sp>
            <p:nvSpPr>
              <p:cNvPr id="299" name="Text Box 284"/>
              <p:cNvSpPr txBox="1">
                <a:spLocks noChangeArrowheads="1"/>
              </p:cNvSpPr>
              <p:nvPr/>
            </p:nvSpPr>
            <p:spPr bwMode="auto">
              <a:xfrm>
                <a:off x="1678" y="1630"/>
                <a:ext cx="303" cy="29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17</a:t>
                </a:r>
              </a:p>
            </p:txBody>
          </p:sp>
        </p:grpSp>
        <p:grpSp>
          <p:nvGrpSpPr>
            <p:cNvPr id="263" name="Group 285"/>
            <p:cNvGrpSpPr>
              <a:grpSpLocks/>
            </p:cNvGrpSpPr>
            <p:nvPr/>
          </p:nvGrpSpPr>
          <p:grpSpPr bwMode="auto">
            <a:xfrm>
              <a:off x="1152" y="1008"/>
              <a:ext cx="349" cy="350"/>
              <a:chOff x="2448" y="2736"/>
              <a:chExt cx="349" cy="350"/>
            </a:xfrm>
          </p:grpSpPr>
          <p:pic>
            <p:nvPicPr>
              <p:cNvPr id="296" name="Picture 286" descr="Barn__Animals_Cow_winks_prv"/>
              <p:cNvPicPr>
                <a:picLocks noChangeAspect="1" noChangeArrowheads="1" noCrop="1"/>
              </p:cNvPicPr>
              <p:nvPr/>
            </p:nvPicPr>
            <p:blipFill>
              <a:blip r:embed="rId17" cstate="print"/>
              <a:srcRect/>
              <a:stretch>
                <a:fillRect/>
              </a:stretch>
            </p:blipFill>
            <p:spPr bwMode="auto">
              <a:xfrm>
                <a:off x="2448" y="2736"/>
                <a:ext cx="327" cy="350"/>
              </a:xfrm>
              <a:prstGeom prst="rect">
                <a:avLst/>
              </a:prstGeom>
              <a:noFill/>
            </p:spPr>
          </p:pic>
          <p:sp>
            <p:nvSpPr>
              <p:cNvPr id="297" name="Text Box 287"/>
              <p:cNvSpPr txBox="1">
                <a:spLocks noChangeArrowheads="1"/>
              </p:cNvSpPr>
              <p:nvPr/>
            </p:nvSpPr>
            <p:spPr bwMode="auto">
              <a:xfrm>
                <a:off x="2494" y="2781"/>
                <a:ext cx="303" cy="29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18</a:t>
                </a:r>
              </a:p>
            </p:txBody>
          </p:sp>
        </p:grpSp>
        <p:grpSp>
          <p:nvGrpSpPr>
            <p:cNvPr id="264" name="Group 288"/>
            <p:cNvGrpSpPr>
              <a:grpSpLocks/>
            </p:cNvGrpSpPr>
            <p:nvPr/>
          </p:nvGrpSpPr>
          <p:grpSpPr bwMode="auto">
            <a:xfrm>
              <a:off x="1392" y="1247"/>
              <a:ext cx="366" cy="334"/>
              <a:chOff x="5136" y="1343"/>
              <a:chExt cx="366" cy="334"/>
            </a:xfrm>
          </p:grpSpPr>
          <p:pic>
            <p:nvPicPr>
              <p:cNvPr id="294" name="Picture 289"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5" name="Text Box 290"/>
              <p:cNvSpPr txBox="1">
                <a:spLocks noChangeArrowheads="1"/>
              </p:cNvSpPr>
              <p:nvPr/>
            </p:nvSpPr>
            <p:spPr bwMode="auto">
              <a:xfrm>
                <a:off x="5181" y="1343"/>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grpSp>
        <p:grpSp>
          <p:nvGrpSpPr>
            <p:cNvPr id="265" name="Group 291"/>
            <p:cNvGrpSpPr>
              <a:grpSpLocks/>
            </p:cNvGrpSpPr>
            <p:nvPr/>
          </p:nvGrpSpPr>
          <p:grpSpPr bwMode="auto">
            <a:xfrm>
              <a:off x="864" y="862"/>
              <a:ext cx="366" cy="335"/>
              <a:chOff x="5136" y="1342"/>
              <a:chExt cx="366" cy="335"/>
            </a:xfrm>
          </p:grpSpPr>
          <p:pic>
            <p:nvPicPr>
              <p:cNvPr id="292" name="Picture 292"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3" name="Text Box 293"/>
              <p:cNvSpPr txBox="1">
                <a:spLocks noChangeArrowheads="1"/>
              </p:cNvSpPr>
              <p:nvPr/>
            </p:nvSpPr>
            <p:spPr bwMode="auto">
              <a:xfrm>
                <a:off x="5182" y="1342"/>
                <a:ext cx="304"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22</a:t>
                </a:r>
              </a:p>
            </p:txBody>
          </p:sp>
        </p:grpSp>
        <p:grpSp>
          <p:nvGrpSpPr>
            <p:cNvPr id="266" name="Group 294"/>
            <p:cNvGrpSpPr>
              <a:grpSpLocks/>
            </p:cNvGrpSpPr>
            <p:nvPr/>
          </p:nvGrpSpPr>
          <p:grpSpPr bwMode="auto">
            <a:xfrm>
              <a:off x="912" y="1055"/>
              <a:ext cx="366" cy="334"/>
              <a:chOff x="5136" y="1343"/>
              <a:chExt cx="366" cy="334"/>
            </a:xfrm>
          </p:grpSpPr>
          <p:pic>
            <p:nvPicPr>
              <p:cNvPr id="290" name="Picture 295"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1" name="Text Box 296"/>
              <p:cNvSpPr txBox="1">
                <a:spLocks noChangeArrowheads="1"/>
              </p:cNvSpPr>
              <p:nvPr/>
            </p:nvSpPr>
            <p:spPr bwMode="auto">
              <a:xfrm>
                <a:off x="5181" y="1343"/>
                <a:ext cx="302"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21</a:t>
                </a:r>
              </a:p>
            </p:txBody>
          </p:sp>
        </p:grpSp>
        <p:grpSp>
          <p:nvGrpSpPr>
            <p:cNvPr id="267" name="Group 297"/>
            <p:cNvGrpSpPr>
              <a:grpSpLocks/>
            </p:cNvGrpSpPr>
            <p:nvPr/>
          </p:nvGrpSpPr>
          <p:grpSpPr bwMode="auto">
            <a:xfrm>
              <a:off x="1296" y="767"/>
              <a:ext cx="366" cy="334"/>
              <a:chOff x="5136" y="1343"/>
              <a:chExt cx="366" cy="334"/>
            </a:xfrm>
          </p:grpSpPr>
          <p:pic>
            <p:nvPicPr>
              <p:cNvPr id="288" name="Picture 298"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89" name="Text Box 299"/>
              <p:cNvSpPr txBox="1">
                <a:spLocks noChangeArrowheads="1"/>
              </p:cNvSpPr>
              <p:nvPr/>
            </p:nvSpPr>
            <p:spPr bwMode="auto">
              <a:xfrm>
                <a:off x="5181" y="1343"/>
                <a:ext cx="302"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20</a:t>
                </a:r>
              </a:p>
            </p:txBody>
          </p:sp>
        </p:grpSp>
        <p:grpSp>
          <p:nvGrpSpPr>
            <p:cNvPr id="268" name="Group 300"/>
            <p:cNvGrpSpPr>
              <a:grpSpLocks/>
            </p:cNvGrpSpPr>
            <p:nvPr/>
          </p:nvGrpSpPr>
          <p:grpSpPr bwMode="auto">
            <a:xfrm>
              <a:off x="1056" y="768"/>
              <a:ext cx="349" cy="350"/>
              <a:chOff x="2160" y="144"/>
              <a:chExt cx="349" cy="350"/>
            </a:xfrm>
          </p:grpSpPr>
          <p:pic>
            <p:nvPicPr>
              <p:cNvPr id="286" name="Picture 301" descr="Barn__Animals_Cow_winks_prv"/>
              <p:cNvPicPr>
                <a:picLocks noChangeAspect="1" noChangeArrowheads="1" noCrop="1"/>
              </p:cNvPicPr>
              <p:nvPr/>
            </p:nvPicPr>
            <p:blipFill>
              <a:blip r:embed="rId17" cstate="print"/>
              <a:srcRect/>
              <a:stretch>
                <a:fillRect/>
              </a:stretch>
            </p:blipFill>
            <p:spPr bwMode="auto">
              <a:xfrm>
                <a:off x="2160" y="144"/>
                <a:ext cx="327" cy="350"/>
              </a:xfrm>
              <a:prstGeom prst="rect">
                <a:avLst/>
              </a:prstGeom>
              <a:noFill/>
            </p:spPr>
          </p:pic>
          <p:sp>
            <p:nvSpPr>
              <p:cNvPr id="287" name="Text Box 302"/>
              <p:cNvSpPr txBox="1">
                <a:spLocks noChangeArrowheads="1"/>
              </p:cNvSpPr>
              <p:nvPr/>
            </p:nvSpPr>
            <p:spPr bwMode="auto">
              <a:xfrm>
                <a:off x="2206" y="192"/>
                <a:ext cx="303" cy="288"/>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14</a:t>
                </a:r>
              </a:p>
            </p:txBody>
          </p:sp>
        </p:grpSp>
        <p:grpSp>
          <p:nvGrpSpPr>
            <p:cNvPr id="269" name="Group 303"/>
            <p:cNvGrpSpPr>
              <a:grpSpLocks/>
            </p:cNvGrpSpPr>
            <p:nvPr/>
          </p:nvGrpSpPr>
          <p:grpSpPr bwMode="auto">
            <a:xfrm>
              <a:off x="1054" y="1248"/>
              <a:ext cx="329" cy="350"/>
              <a:chOff x="1678" y="1152"/>
              <a:chExt cx="329" cy="350"/>
            </a:xfrm>
          </p:grpSpPr>
          <p:pic>
            <p:nvPicPr>
              <p:cNvPr id="284" name="Picture 304" descr="Barn__Animals_Cow_winks_prv"/>
              <p:cNvPicPr>
                <a:picLocks noChangeAspect="1" noChangeArrowheads="1" noCrop="1"/>
              </p:cNvPicPr>
              <p:nvPr/>
            </p:nvPicPr>
            <p:blipFill>
              <a:blip r:embed="rId17" cstate="print"/>
              <a:srcRect/>
              <a:stretch>
                <a:fillRect/>
              </a:stretch>
            </p:blipFill>
            <p:spPr bwMode="auto">
              <a:xfrm>
                <a:off x="1680" y="1152"/>
                <a:ext cx="327" cy="350"/>
              </a:xfrm>
              <a:prstGeom prst="rect">
                <a:avLst/>
              </a:prstGeom>
              <a:noFill/>
            </p:spPr>
          </p:pic>
          <p:sp>
            <p:nvSpPr>
              <p:cNvPr id="285" name="Text Box 305"/>
              <p:cNvSpPr txBox="1">
                <a:spLocks noChangeArrowheads="1"/>
              </p:cNvSpPr>
              <p:nvPr/>
            </p:nvSpPr>
            <p:spPr bwMode="auto">
              <a:xfrm>
                <a:off x="1678" y="1196"/>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12</a:t>
                </a:r>
              </a:p>
            </p:txBody>
          </p:sp>
        </p:grpSp>
        <p:grpSp>
          <p:nvGrpSpPr>
            <p:cNvPr id="270" name="Group 306"/>
            <p:cNvGrpSpPr>
              <a:grpSpLocks/>
            </p:cNvGrpSpPr>
            <p:nvPr/>
          </p:nvGrpSpPr>
          <p:grpSpPr bwMode="auto">
            <a:xfrm>
              <a:off x="1630" y="1488"/>
              <a:ext cx="329" cy="350"/>
              <a:chOff x="2782" y="960"/>
              <a:chExt cx="329" cy="350"/>
            </a:xfrm>
          </p:grpSpPr>
          <p:pic>
            <p:nvPicPr>
              <p:cNvPr id="282" name="Picture 307" descr="Barn__Animals_Cow_winks_prv"/>
              <p:cNvPicPr>
                <a:picLocks noChangeAspect="1" noChangeArrowheads="1" noCrop="1"/>
              </p:cNvPicPr>
              <p:nvPr/>
            </p:nvPicPr>
            <p:blipFill>
              <a:blip r:embed="rId17" cstate="print"/>
              <a:srcRect/>
              <a:stretch>
                <a:fillRect/>
              </a:stretch>
            </p:blipFill>
            <p:spPr bwMode="auto">
              <a:xfrm>
                <a:off x="2784" y="960"/>
                <a:ext cx="327" cy="350"/>
              </a:xfrm>
              <a:prstGeom prst="rect">
                <a:avLst/>
              </a:prstGeom>
              <a:noFill/>
            </p:spPr>
          </p:pic>
          <p:sp>
            <p:nvSpPr>
              <p:cNvPr id="283" name="Text Box 308"/>
              <p:cNvSpPr txBox="1">
                <a:spLocks noChangeArrowheads="1"/>
              </p:cNvSpPr>
              <p:nvPr/>
            </p:nvSpPr>
            <p:spPr bwMode="auto">
              <a:xfrm>
                <a:off x="2782" y="1005"/>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11</a:t>
                </a:r>
              </a:p>
            </p:txBody>
          </p:sp>
        </p:grpSp>
        <p:grpSp>
          <p:nvGrpSpPr>
            <p:cNvPr id="271" name="Group 309"/>
            <p:cNvGrpSpPr>
              <a:grpSpLocks/>
            </p:cNvGrpSpPr>
            <p:nvPr/>
          </p:nvGrpSpPr>
          <p:grpSpPr bwMode="auto">
            <a:xfrm>
              <a:off x="1197" y="1680"/>
              <a:ext cx="330" cy="350"/>
              <a:chOff x="2733" y="2112"/>
              <a:chExt cx="330" cy="350"/>
            </a:xfrm>
          </p:grpSpPr>
          <p:pic>
            <p:nvPicPr>
              <p:cNvPr id="280" name="Picture 310" descr="Barn__Animals_Cow_winks_prv"/>
              <p:cNvPicPr>
                <a:picLocks noChangeAspect="1" noChangeArrowheads="1" noCrop="1"/>
              </p:cNvPicPr>
              <p:nvPr/>
            </p:nvPicPr>
            <p:blipFill>
              <a:blip r:embed="rId17" cstate="print"/>
              <a:srcRect/>
              <a:stretch>
                <a:fillRect/>
              </a:stretch>
            </p:blipFill>
            <p:spPr bwMode="auto">
              <a:xfrm>
                <a:off x="2736" y="2112"/>
                <a:ext cx="327" cy="350"/>
              </a:xfrm>
              <a:prstGeom prst="rect">
                <a:avLst/>
              </a:prstGeom>
              <a:noFill/>
            </p:spPr>
          </p:pic>
          <p:sp>
            <p:nvSpPr>
              <p:cNvPr id="281" name="Text Box 311"/>
              <p:cNvSpPr txBox="1">
                <a:spLocks noChangeArrowheads="1"/>
              </p:cNvSpPr>
              <p:nvPr/>
            </p:nvSpPr>
            <p:spPr bwMode="auto">
              <a:xfrm>
                <a:off x="2733" y="2158"/>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7</a:t>
                </a:r>
              </a:p>
            </p:txBody>
          </p:sp>
        </p:grpSp>
        <p:grpSp>
          <p:nvGrpSpPr>
            <p:cNvPr id="272" name="Group 312"/>
            <p:cNvGrpSpPr>
              <a:grpSpLocks/>
            </p:cNvGrpSpPr>
            <p:nvPr/>
          </p:nvGrpSpPr>
          <p:grpSpPr bwMode="auto">
            <a:xfrm>
              <a:off x="1344" y="960"/>
              <a:ext cx="326" cy="350"/>
              <a:chOff x="2160" y="2016"/>
              <a:chExt cx="326" cy="350"/>
            </a:xfrm>
          </p:grpSpPr>
          <p:pic>
            <p:nvPicPr>
              <p:cNvPr id="278" name="Picture 313" descr="Barn__Animals_Cow_winks_prv"/>
              <p:cNvPicPr>
                <a:picLocks noChangeAspect="1" noChangeArrowheads="1" noCrop="1"/>
              </p:cNvPicPr>
              <p:nvPr/>
            </p:nvPicPr>
            <p:blipFill>
              <a:blip r:embed="rId17" cstate="print"/>
              <a:srcRect/>
              <a:stretch>
                <a:fillRect/>
              </a:stretch>
            </p:blipFill>
            <p:spPr bwMode="auto">
              <a:xfrm>
                <a:off x="2160" y="2016"/>
                <a:ext cx="326" cy="350"/>
              </a:xfrm>
              <a:prstGeom prst="rect">
                <a:avLst/>
              </a:prstGeom>
              <a:noFill/>
            </p:spPr>
          </p:pic>
          <p:sp>
            <p:nvSpPr>
              <p:cNvPr id="279" name="Text Box 314"/>
              <p:cNvSpPr txBox="1">
                <a:spLocks noChangeArrowheads="1"/>
              </p:cNvSpPr>
              <p:nvPr/>
            </p:nvSpPr>
            <p:spPr bwMode="auto">
              <a:xfrm>
                <a:off x="2205" y="2062"/>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5</a:t>
                </a:r>
              </a:p>
            </p:txBody>
          </p:sp>
        </p:grpSp>
        <p:grpSp>
          <p:nvGrpSpPr>
            <p:cNvPr id="273" name="Group 315"/>
            <p:cNvGrpSpPr>
              <a:grpSpLocks/>
            </p:cNvGrpSpPr>
            <p:nvPr/>
          </p:nvGrpSpPr>
          <p:grpSpPr bwMode="auto">
            <a:xfrm>
              <a:off x="1968" y="1056"/>
              <a:ext cx="327" cy="382"/>
              <a:chOff x="2064" y="240"/>
              <a:chExt cx="327" cy="382"/>
            </a:xfrm>
          </p:grpSpPr>
          <p:pic>
            <p:nvPicPr>
              <p:cNvPr id="276" name="Picture 316" descr="Barn__Animals_Cow_winks_prv"/>
              <p:cNvPicPr>
                <a:picLocks noChangeAspect="1" noChangeArrowheads="1" noCrop="1"/>
              </p:cNvPicPr>
              <p:nvPr/>
            </p:nvPicPr>
            <p:blipFill>
              <a:blip r:embed="rId17" cstate="print"/>
              <a:srcRect/>
              <a:stretch>
                <a:fillRect/>
              </a:stretch>
            </p:blipFill>
            <p:spPr bwMode="auto">
              <a:xfrm>
                <a:off x="2064" y="240"/>
                <a:ext cx="327" cy="350"/>
              </a:xfrm>
              <a:prstGeom prst="rect">
                <a:avLst/>
              </a:prstGeom>
              <a:noFill/>
            </p:spPr>
          </p:pic>
          <p:sp>
            <p:nvSpPr>
              <p:cNvPr id="277" name="Text Box 317"/>
              <p:cNvSpPr txBox="1">
                <a:spLocks noChangeArrowheads="1"/>
              </p:cNvSpPr>
              <p:nvPr/>
            </p:nvSpPr>
            <p:spPr bwMode="auto">
              <a:xfrm>
                <a:off x="2109" y="333"/>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a:t>
                </a:r>
              </a:p>
            </p:txBody>
          </p:sp>
        </p:grpSp>
      </p:grpSp>
      <p:grpSp>
        <p:nvGrpSpPr>
          <p:cNvPr id="274" name="Group 318"/>
          <p:cNvGrpSpPr>
            <a:grpSpLocks/>
          </p:cNvGrpSpPr>
          <p:nvPr/>
        </p:nvGrpSpPr>
        <p:grpSpPr bwMode="auto">
          <a:xfrm>
            <a:off x="6781800" y="2743200"/>
            <a:ext cx="1592263" cy="1189038"/>
            <a:chOff x="3312" y="440"/>
            <a:chExt cx="1192" cy="1028"/>
          </a:xfrm>
        </p:grpSpPr>
        <p:grpSp>
          <p:nvGrpSpPr>
            <p:cNvPr id="275" name="Group 319"/>
            <p:cNvGrpSpPr>
              <a:grpSpLocks/>
            </p:cNvGrpSpPr>
            <p:nvPr/>
          </p:nvGrpSpPr>
          <p:grpSpPr bwMode="auto">
            <a:xfrm>
              <a:off x="3360" y="576"/>
              <a:ext cx="329" cy="317"/>
              <a:chOff x="2544" y="1920"/>
              <a:chExt cx="329" cy="317"/>
            </a:xfrm>
          </p:grpSpPr>
          <p:pic>
            <p:nvPicPr>
              <p:cNvPr id="381" name="Picture 320" descr="Barn__Animals_Orange_cow_prv"/>
              <p:cNvPicPr>
                <a:picLocks noChangeAspect="1" noChangeArrowheads="1" noCrop="1"/>
              </p:cNvPicPr>
              <p:nvPr/>
            </p:nvPicPr>
            <p:blipFill>
              <a:blip r:embed="rId19" cstate="print"/>
              <a:srcRect/>
              <a:stretch>
                <a:fillRect/>
              </a:stretch>
            </p:blipFill>
            <p:spPr bwMode="auto">
              <a:xfrm>
                <a:off x="2544" y="1920"/>
                <a:ext cx="300" cy="180"/>
              </a:xfrm>
              <a:prstGeom prst="rect">
                <a:avLst/>
              </a:prstGeom>
              <a:noFill/>
            </p:spPr>
          </p:pic>
          <p:sp>
            <p:nvSpPr>
              <p:cNvPr id="382" name="Text Box 321"/>
              <p:cNvSpPr txBox="1">
                <a:spLocks noChangeArrowheads="1"/>
              </p:cNvSpPr>
              <p:nvPr/>
            </p:nvSpPr>
            <p:spPr bwMode="auto">
              <a:xfrm>
                <a:off x="2640" y="1920"/>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grpSp>
        <p:grpSp>
          <p:nvGrpSpPr>
            <p:cNvPr id="322" name="Group 322"/>
            <p:cNvGrpSpPr>
              <a:grpSpLocks/>
            </p:cNvGrpSpPr>
            <p:nvPr/>
          </p:nvGrpSpPr>
          <p:grpSpPr bwMode="auto">
            <a:xfrm>
              <a:off x="3648" y="624"/>
              <a:ext cx="329" cy="318"/>
              <a:chOff x="2976" y="3349"/>
              <a:chExt cx="329" cy="318"/>
            </a:xfrm>
          </p:grpSpPr>
          <p:pic>
            <p:nvPicPr>
              <p:cNvPr id="379" name="Picture 323" descr="Barn__Animals_Orange_cow_prv"/>
              <p:cNvPicPr>
                <a:picLocks noChangeAspect="1" noChangeArrowheads="1" noCrop="1"/>
              </p:cNvPicPr>
              <p:nvPr/>
            </p:nvPicPr>
            <p:blipFill>
              <a:blip r:embed="rId20" cstate="print"/>
              <a:srcRect/>
              <a:stretch>
                <a:fillRect/>
              </a:stretch>
            </p:blipFill>
            <p:spPr bwMode="auto">
              <a:xfrm>
                <a:off x="2976" y="3349"/>
                <a:ext cx="288" cy="173"/>
              </a:xfrm>
              <a:prstGeom prst="rect">
                <a:avLst/>
              </a:prstGeom>
              <a:noFill/>
            </p:spPr>
          </p:pic>
          <p:sp>
            <p:nvSpPr>
              <p:cNvPr id="380" name="Text Box 324"/>
              <p:cNvSpPr txBox="1">
                <a:spLocks noChangeArrowheads="1"/>
              </p:cNvSpPr>
              <p:nvPr/>
            </p:nvSpPr>
            <p:spPr bwMode="auto">
              <a:xfrm>
                <a:off x="3072" y="3350"/>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grpSp>
        <p:grpSp>
          <p:nvGrpSpPr>
            <p:cNvPr id="323" name="Group 325"/>
            <p:cNvGrpSpPr>
              <a:grpSpLocks/>
            </p:cNvGrpSpPr>
            <p:nvPr/>
          </p:nvGrpSpPr>
          <p:grpSpPr bwMode="auto">
            <a:xfrm>
              <a:off x="3504" y="672"/>
              <a:ext cx="330" cy="318"/>
              <a:chOff x="2640" y="3156"/>
              <a:chExt cx="330" cy="318"/>
            </a:xfrm>
          </p:grpSpPr>
          <p:pic>
            <p:nvPicPr>
              <p:cNvPr id="377" name="Picture 326" descr="Barn__Animals_Orange_cow_prv"/>
              <p:cNvPicPr>
                <a:picLocks noChangeAspect="1" noChangeArrowheads="1" noCrop="1"/>
              </p:cNvPicPr>
              <p:nvPr/>
            </p:nvPicPr>
            <p:blipFill>
              <a:blip r:embed="rId19" cstate="print"/>
              <a:srcRect/>
              <a:stretch>
                <a:fillRect/>
              </a:stretch>
            </p:blipFill>
            <p:spPr bwMode="auto">
              <a:xfrm>
                <a:off x="2640" y="3156"/>
                <a:ext cx="300" cy="179"/>
              </a:xfrm>
              <a:prstGeom prst="rect">
                <a:avLst/>
              </a:prstGeom>
              <a:noFill/>
            </p:spPr>
          </p:pic>
          <p:sp>
            <p:nvSpPr>
              <p:cNvPr id="378" name="Text Box 327"/>
              <p:cNvSpPr txBox="1">
                <a:spLocks noChangeArrowheads="1"/>
              </p:cNvSpPr>
              <p:nvPr/>
            </p:nvSpPr>
            <p:spPr bwMode="auto">
              <a:xfrm>
                <a:off x="2736" y="3157"/>
                <a:ext cx="234"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grpSp>
        <p:grpSp>
          <p:nvGrpSpPr>
            <p:cNvPr id="324" name="Group 328"/>
            <p:cNvGrpSpPr>
              <a:grpSpLocks/>
            </p:cNvGrpSpPr>
            <p:nvPr/>
          </p:nvGrpSpPr>
          <p:grpSpPr bwMode="auto">
            <a:xfrm>
              <a:off x="3696" y="1008"/>
              <a:ext cx="329" cy="318"/>
              <a:chOff x="2400" y="2930"/>
              <a:chExt cx="329" cy="318"/>
            </a:xfrm>
          </p:grpSpPr>
          <p:pic>
            <p:nvPicPr>
              <p:cNvPr id="375" name="Picture 329" descr="Barn__Animals_Orange_cow_prv"/>
              <p:cNvPicPr>
                <a:picLocks noChangeAspect="1" noChangeArrowheads="1" noCrop="1"/>
              </p:cNvPicPr>
              <p:nvPr/>
            </p:nvPicPr>
            <p:blipFill>
              <a:blip r:embed="rId19" cstate="print"/>
              <a:srcRect/>
              <a:stretch>
                <a:fillRect/>
              </a:stretch>
            </p:blipFill>
            <p:spPr bwMode="auto">
              <a:xfrm>
                <a:off x="2400" y="2930"/>
                <a:ext cx="300" cy="180"/>
              </a:xfrm>
              <a:prstGeom prst="rect">
                <a:avLst/>
              </a:prstGeom>
              <a:noFill/>
            </p:spPr>
          </p:pic>
          <p:sp>
            <p:nvSpPr>
              <p:cNvPr id="376" name="Text Box 330"/>
              <p:cNvSpPr txBox="1">
                <a:spLocks noChangeArrowheads="1"/>
              </p:cNvSpPr>
              <p:nvPr/>
            </p:nvSpPr>
            <p:spPr bwMode="auto">
              <a:xfrm>
                <a:off x="2496" y="2931"/>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grpSp>
        <p:grpSp>
          <p:nvGrpSpPr>
            <p:cNvPr id="325" name="Group 331"/>
            <p:cNvGrpSpPr>
              <a:grpSpLocks/>
            </p:cNvGrpSpPr>
            <p:nvPr/>
          </p:nvGrpSpPr>
          <p:grpSpPr bwMode="auto">
            <a:xfrm>
              <a:off x="3888" y="912"/>
              <a:ext cx="300" cy="317"/>
              <a:chOff x="3840" y="1920"/>
              <a:chExt cx="300" cy="317"/>
            </a:xfrm>
          </p:grpSpPr>
          <p:pic>
            <p:nvPicPr>
              <p:cNvPr id="373" name="Picture 332" descr="Barn__Animals_Orange_cow_prv"/>
              <p:cNvPicPr>
                <a:picLocks noChangeAspect="1" noChangeArrowheads="1" noCrop="1"/>
              </p:cNvPicPr>
              <p:nvPr/>
            </p:nvPicPr>
            <p:blipFill>
              <a:blip r:embed="rId19" cstate="print"/>
              <a:srcRect/>
              <a:stretch>
                <a:fillRect/>
              </a:stretch>
            </p:blipFill>
            <p:spPr bwMode="auto">
              <a:xfrm>
                <a:off x="3840" y="1920"/>
                <a:ext cx="300" cy="180"/>
              </a:xfrm>
              <a:prstGeom prst="rect">
                <a:avLst/>
              </a:prstGeom>
              <a:noFill/>
            </p:spPr>
          </p:pic>
          <p:sp>
            <p:nvSpPr>
              <p:cNvPr id="374" name="Text Box 333"/>
              <p:cNvSpPr txBox="1">
                <a:spLocks noChangeArrowheads="1"/>
              </p:cNvSpPr>
              <p:nvPr/>
            </p:nvSpPr>
            <p:spPr bwMode="auto">
              <a:xfrm>
                <a:off x="3936" y="1920"/>
                <a:ext cx="194" cy="317"/>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4</a:t>
                </a:r>
              </a:p>
            </p:txBody>
          </p:sp>
        </p:grpSp>
        <p:grpSp>
          <p:nvGrpSpPr>
            <p:cNvPr id="326" name="Group 334"/>
            <p:cNvGrpSpPr>
              <a:grpSpLocks/>
            </p:cNvGrpSpPr>
            <p:nvPr/>
          </p:nvGrpSpPr>
          <p:grpSpPr bwMode="auto">
            <a:xfrm>
              <a:off x="3552" y="1008"/>
              <a:ext cx="329" cy="318"/>
              <a:chOff x="2112" y="2350"/>
              <a:chExt cx="329" cy="318"/>
            </a:xfrm>
          </p:grpSpPr>
          <p:pic>
            <p:nvPicPr>
              <p:cNvPr id="371" name="Picture 335" descr="Barn__Animals_Orange_cow_prv"/>
              <p:cNvPicPr>
                <a:picLocks noChangeAspect="1" noChangeArrowheads="1" noCrop="1"/>
              </p:cNvPicPr>
              <p:nvPr/>
            </p:nvPicPr>
            <p:blipFill>
              <a:blip r:embed="rId19" cstate="print"/>
              <a:srcRect/>
              <a:stretch>
                <a:fillRect/>
              </a:stretch>
            </p:blipFill>
            <p:spPr bwMode="auto">
              <a:xfrm>
                <a:off x="2112" y="2350"/>
                <a:ext cx="300" cy="180"/>
              </a:xfrm>
              <a:prstGeom prst="rect">
                <a:avLst/>
              </a:prstGeom>
              <a:noFill/>
            </p:spPr>
          </p:pic>
          <p:sp>
            <p:nvSpPr>
              <p:cNvPr id="372" name="Text Box 336"/>
              <p:cNvSpPr txBox="1">
                <a:spLocks noChangeArrowheads="1"/>
              </p:cNvSpPr>
              <p:nvPr/>
            </p:nvSpPr>
            <p:spPr bwMode="auto">
              <a:xfrm>
                <a:off x="2208" y="2351"/>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grpSp>
        <p:grpSp>
          <p:nvGrpSpPr>
            <p:cNvPr id="327" name="Group 337"/>
            <p:cNvGrpSpPr>
              <a:grpSpLocks/>
            </p:cNvGrpSpPr>
            <p:nvPr/>
          </p:nvGrpSpPr>
          <p:grpSpPr bwMode="auto">
            <a:xfrm>
              <a:off x="3504" y="864"/>
              <a:ext cx="300" cy="325"/>
              <a:chOff x="1968" y="2544"/>
              <a:chExt cx="300" cy="325"/>
            </a:xfrm>
          </p:grpSpPr>
          <p:pic>
            <p:nvPicPr>
              <p:cNvPr id="369" name="Picture 338" descr="Barn__Animals_Orange_cow_prv"/>
              <p:cNvPicPr>
                <a:picLocks noChangeAspect="1" noChangeArrowheads="1" noCrop="1"/>
              </p:cNvPicPr>
              <p:nvPr/>
            </p:nvPicPr>
            <p:blipFill>
              <a:blip r:embed="rId19" cstate="print"/>
              <a:srcRect/>
              <a:stretch>
                <a:fillRect/>
              </a:stretch>
            </p:blipFill>
            <p:spPr bwMode="auto">
              <a:xfrm>
                <a:off x="1968" y="2544"/>
                <a:ext cx="300" cy="179"/>
              </a:xfrm>
              <a:prstGeom prst="rect">
                <a:avLst/>
              </a:prstGeom>
              <a:noFill/>
            </p:spPr>
          </p:pic>
          <p:sp>
            <p:nvSpPr>
              <p:cNvPr id="370" name="Text Box 339"/>
              <p:cNvSpPr txBox="1">
                <a:spLocks noChangeArrowheads="1"/>
              </p:cNvSpPr>
              <p:nvPr/>
            </p:nvSpPr>
            <p:spPr bwMode="auto">
              <a:xfrm>
                <a:off x="2016" y="2552"/>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grpSp>
        <p:grpSp>
          <p:nvGrpSpPr>
            <p:cNvPr id="328" name="Group 340"/>
            <p:cNvGrpSpPr>
              <a:grpSpLocks/>
            </p:cNvGrpSpPr>
            <p:nvPr/>
          </p:nvGrpSpPr>
          <p:grpSpPr bwMode="auto">
            <a:xfrm>
              <a:off x="3744" y="529"/>
              <a:ext cx="330" cy="326"/>
              <a:chOff x="1728" y="2273"/>
              <a:chExt cx="330" cy="326"/>
            </a:xfrm>
          </p:grpSpPr>
          <p:pic>
            <p:nvPicPr>
              <p:cNvPr id="367" name="Picture 341" descr="Barn__Animals_Orange_cow_prv"/>
              <p:cNvPicPr>
                <a:picLocks noChangeAspect="1" noChangeArrowheads="1" noCrop="1"/>
              </p:cNvPicPr>
              <p:nvPr/>
            </p:nvPicPr>
            <p:blipFill>
              <a:blip r:embed="rId19" cstate="print"/>
              <a:srcRect/>
              <a:stretch>
                <a:fillRect/>
              </a:stretch>
            </p:blipFill>
            <p:spPr bwMode="auto">
              <a:xfrm>
                <a:off x="1728" y="2273"/>
                <a:ext cx="300" cy="180"/>
              </a:xfrm>
              <a:prstGeom prst="rect">
                <a:avLst/>
              </a:prstGeom>
              <a:noFill/>
            </p:spPr>
          </p:pic>
          <p:sp>
            <p:nvSpPr>
              <p:cNvPr id="368" name="Text Box 342"/>
              <p:cNvSpPr txBox="1">
                <a:spLocks noChangeArrowheads="1"/>
              </p:cNvSpPr>
              <p:nvPr/>
            </p:nvSpPr>
            <p:spPr bwMode="auto">
              <a:xfrm>
                <a:off x="1824" y="2283"/>
                <a:ext cx="234" cy="31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grpSp>
        <p:grpSp>
          <p:nvGrpSpPr>
            <p:cNvPr id="329" name="Group 343"/>
            <p:cNvGrpSpPr>
              <a:grpSpLocks/>
            </p:cNvGrpSpPr>
            <p:nvPr/>
          </p:nvGrpSpPr>
          <p:grpSpPr bwMode="auto">
            <a:xfrm>
              <a:off x="3936" y="440"/>
              <a:ext cx="376" cy="318"/>
              <a:chOff x="1824" y="1886"/>
              <a:chExt cx="376" cy="318"/>
            </a:xfrm>
          </p:grpSpPr>
          <p:pic>
            <p:nvPicPr>
              <p:cNvPr id="365" name="Picture 344" descr="Barn__Animals_Orange_cow_prv"/>
              <p:cNvPicPr>
                <a:picLocks noChangeAspect="1" noChangeArrowheads="1" noCrop="1"/>
              </p:cNvPicPr>
              <p:nvPr/>
            </p:nvPicPr>
            <p:blipFill>
              <a:blip r:embed="rId19" cstate="print"/>
              <a:srcRect/>
              <a:stretch>
                <a:fillRect/>
              </a:stretch>
            </p:blipFill>
            <p:spPr bwMode="auto">
              <a:xfrm>
                <a:off x="1824" y="1886"/>
                <a:ext cx="300" cy="180"/>
              </a:xfrm>
              <a:prstGeom prst="rect">
                <a:avLst/>
              </a:prstGeom>
              <a:noFill/>
            </p:spPr>
          </p:pic>
          <p:sp>
            <p:nvSpPr>
              <p:cNvPr id="366" name="Text Box 345"/>
              <p:cNvSpPr txBox="1">
                <a:spLocks noChangeArrowheads="1"/>
              </p:cNvSpPr>
              <p:nvPr/>
            </p:nvSpPr>
            <p:spPr bwMode="auto">
              <a:xfrm>
                <a:off x="1872" y="1887"/>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grpSp>
        <p:grpSp>
          <p:nvGrpSpPr>
            <p:cNvPr id="330" name="Group 346"/>
            <p:cNvGrpSpPr>
              <a:grpSpLocks/>
            </p:cNvGrpSpPr>
            <p:nvPr/>
          </p:nvGrpSpPr>
          <p:grpSpPr bwMode="auto">
            <a:xfrm>
              <a:off x="3456" y="480"/>
              <a:ext cx="329" cy="318"/>
              <a:chOff x="1536" y="1964"/>
              <a:chExt cx="329" cy="318"/>
            </a:xfrm>
          </p:grpSpPr>
          <p:pic>
            <p:nvPicPr>
              <p:cNvPr id="363" name="Picture 347" descr="Barn__Animals_Orange_cow_prv"/>
              <p:cNvPicPr>
                <a:picLocks noChangeAspect="1" noChangeArrowheads="1" noCrop="1"/>
              </p:cNvPicPr>
              <p:nvPr/>
            </p:nvPicPr>
            <p:blipFill>
              <a:blip r:embed="rId19" cstate="print"/>
              <a:srcRect/>
              <a:stretch>
                <a:fillRect/>
              </a:stretch>
            </p:blipFill>
            <p:spPr bwMode="auto">
              <a:xfrm>
                <a:off x="1536" y="1964"/>
                <a:ext cx="300" cy="179"/>
              </a:xfrm>
              <a:prstGeom prst="rect">
                <a:avLst/>
              </a:prstGeom>
              <a:noFill/>
            </p:spPr>
          </p:pic>
          <p:sp>
            <p:nvSpPr>
              <p:cNvPr id="364" name="Text Box 348"/>
              <p:cNvSpPr txBox="1">
                <a:spLocks noChangeArrowheads="1"/>
              </p:cNvSpPr>
              <p:nvPr/>
            </p:nvSpPr>
            <p:spPr bwMode="auto">
              <a:xfrm>
                <a:off x="1632" y="1965"/>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grpSp>
        <p:grpSp>
          <p:nvGrpSpPr>
            <p:cNvPr id="331" name="Group 349"/>
            <p:cNvGrpSpPr>
              <a:grpSpLocks/>
            </p:cNvGrpSpPr>
            <p:nvPr/>
          </p:nvGrpSpPr>
          <p:grpSpPr bwMode="auto">
            <a:xfrm>
              <a:off x="4080" y="1008"/>
              <a:ext cx="424" cy="318"/>
              <a:chOff x="1296" y="1809"/>
              <a:chExt cx="424" cy="318"/>
            </a:xfrm>
          </p:grpSpPr>
          <p:pic>
            <p:nvPicPr>
              <p:cNvPr id="361" name="Picture 350" descr="Barn__Animals_Orange_cow_prv"/>
              <p:cNvPicPr>
                <a:picLocks noChangeAspect="1" noChangeArrowheads="1" noCrop="1"/>
              </p:cNvPicPr>
              <p:nvPr/>
            </p:nvPicPr>
            <p:blipFill>
              <a:blip r:embed="rId19" cstate="print"/>
              <a:srcRect/>
              <a:stretch>
                <a:fillRect/>
              </a:stretch>
            </p:blipFill>
            <p:spPr bwMode="auto">
              <a:xfrm>
                <a:off x="1296" y="1809"/>
                <a:ext cx="300" cy="180"/>
              </a:xfrm>
              <a:prstGeom prst="rect">
                <a:avLst/>
              </a:prstGeom>
              <a:noFill/>
            </p:spPr>
          </p:pic>
          <p:sp>
            <p:nvSpPr>
              <p:cNvPr id="362" name="Text Box 351"/>
              <p:cNvSpPr txBox="1">
                <a:spLocks noChangeArrowheads="1"/>
              </p:cNvSpPr>
              <p:nvPr/>
            </p:nvSpPr>
            <p:spPr bwMode="auto">
              <a:xfrm>
                <a:off x="1392" y="1810"/>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grpSp>
        <p:grpSp>
          <p:nvGrpSpPr>
            <p:cNvPr id="332" name="Group 352"/>
            <p:cNvGrpSpPr>
              <a:grpSpLocks/>
            </p:cNvGrpSpPr>
            <p:nvPr/>
          </p:nvGrpSpPr>
          <p:grpSpPr bwMode="auto">
            <a:xfrm>
              <a:off x="4128" y="864"/>
              <a:ext cx="359" cy="318"/>
              <a:chOff x="1488" y="1577"/>
              <a:chExt cx="359" cy="318"/>
            </a:xfrm>
          </p:grpSpPr>
          <p:pic>
            <p:nvPicPr>
              <p:cNvPr id="359" name="Picture 353" descr="Barn__Animals_Orange_cow_prv"/>
              <p:cNvPicPr>
                <a:picLocks noChangeAspect="1" noChangeArrowheads="1" noCrop="1"/>
              </p:cNvPicPr>
              <p:nvPr/>
            </p:nvPicPr>
            <p:blipFill>
              <a:blip r:embed="rId21" cstate="print"/>
              <a:srcRect/>
              <a:stretch>
                <a:fillRect/>
              </a:stretch>
            </p:blipFill>
            <p:spPr bwMode="auto">
              <a:xfrm>
                <a:off x="1488" y="1577"/>
                <a:ext cx="252" cy="152"/>
              </a:xfrm>
              <a:prstGeom prst="rect">
                <a:avLst/>
              </a:prstGeom>
              <a:noFill/>
            </p:spPr>
          </p:pic>
          <p:sp>
            <p:nvSpPr>
              <p:cNvPr id="360" name="Text Box 354"/>
              <p:cNvSpPr txBox="1">
                <a:spLocks noChangeArrowheads="1"/>
              </p:cNvSpPr>
              <p:nvPr/>
            </p:nvSpPr>
            <p:spPr bwMode="auto">
              <a:xfrm>
                <a:off x="1519" y="1578"/>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grpSp>
        <p:grpSp>
          <p:nvGrpSpPr>
            <p:cNvPr id="333" name="Group 355"/>
            <p:cNvGrpSpPr>
              <a:grpSpLocks/>
            </p:cNvGrpSpPr>
            <p:nvPr/>
          </p:nvGrpSpPr>
          <p:grpSpPr bwMode="auto">
            <a:xfrm>
              <a:off x="3888" y="1056"/>
              <a:ext cx="376" cy="317"/>
              <a:chOff x="2016" y="1680"/>
              <a:chExt cx="376" cy="317"/>
            </a:xfrm>
          </p:grpSpPr>
          <p:pic>
            <p:nvPicPr>
              <p:cNvPr id="357" name="Picture 356" descr="Barn__Animals_Orange_cow_prv"/>
              <p:cNvPicPr>
                <a:picLocks noChangeAspect="1" noChangeArrowheads="1" noCrop="1"/>
              </p:cNvPicPr>
              <p:nvPr/>
            </p:nvPicPr>
            <p:blipFill>
              <a:blip r:embed="rId19" cstate="print"/>
              <a:srcRect/>
              <a:stretch>
                <a:fillRect/>
              </a:stretch>
            </p:blipFill>
            <p:spPr bwMode="auto">
              <a:xfrm>
                <a:off x="2016" y="1693"/>
                <a:ext cx="300" cy="180"/>
              </a:xfrm>
              <a:prstGeom prst="rect">
                <a:avLst/>
              </a:prstGeom>
              <a:noFill/>
            </p:spPr>
          </p:pic>
          <p:sp>
            <p:nvSpPr>
              <p:cNvPr id="358" name="Text Box 357"/>
              <p:cNvSpPr txBox="1">
                <a:spLocks noChangeArrowheads="1"/>
              </p:cNvSpPr>
              <p:nvPr/>
            </p:nvSpPr>
            <p:spPr bwMode="auto">
              <a:xfrm>
                <a:off x="2064" y="1680"/>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grpSp>
        <p:grpSp>
          <p:nvGrpSpPr>
            <p:cNvPr id="334" name="Group 358"/>
            <p:cNvGrpSpPr>
              <a:grpSpLocks/>
            </p:cNvGrpSpPr>
            <p:nvPr/>
          </p:nvGrpSpPr>
          <p:grpSpPr bwMode="auto">
            <a:xfrm>
              <a:off x="3936" y="576"/>
              <a:ext cx="376" cy="317"/>
              <a:chOff x="3744" y="1248"/>
              <a:chExt cx="376" cy="317"/>
            </a:xfrm>
          </p:grpSpPr>
          <p:pic>
            <p:nvPicPr>
              <p:cNvPr id="355" name="Picture 359" descr="Barn__Animals_Orange_cow_prv"/>
              <p:cNvPicPr>
                <a:picLocks noChangeAspect="1" noChangeArrowheads="1" noCrop="1"/>
              </p:cNvPicPr>
              <p:nvPr/>
            </p:nvPicPr>
            <p:blipFill>
              <a:blip r:embed="rId19" cstate="print"/>
              <a:srcRect/>
              <a:stretch>
                <a:fillRect/>
              </a:stretch>
            </p:blipFill>
            <p:spPr bwMode="auto">
              <a:xfrm>
                <a:off x="3744" y="1248"/>
                <a:ext cx="300" cy="179"/>
              </a:xfrm>
              <a:prstGeom prst="rect">
                <a:avLst/>
              </a:prstGeom>
              <a:noFill/>
            </p:spPr>
          </p:pic>
          <p:sp>
            <p:nvSpPr>
              <p:cNvPr id="356" name="Text Box 360"/>
              <p:cNvSpPr txBox="1">
                <a:spLocks noChangeArrowheads="1"/>
              </p:cNvSpPr>
              <p:nvPr/>
            </p:nvSpPr>
            <p:spPr bwMode="auto">
              <a:xfrm>
                <a:off x="3792" y="1248"/>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grpSp>
        <p:grpSp>
          <p:nvGrpSpPr>
            <p:cNvPr id="335" name="Group 361"/>
            <p:cNvGrpSpPr>
              <a:grpSpLocks/>
            </p:cNvGrpSpPr>
            <p:nvPr/>
          </p:nvGrpSpPr>
          <p:grpSpPr bwMode="auto">
            <a:xfrm>
              <a:off x="3888" y="768"/>
              <a:ext cx="371" cy="321"/>
              <a:chOff x="1092" y="1536"/>
              <a:chExt cx="371" cy="321"/>
            </a:xfrm>
          </p:grpSpPr>
          <p:pic>
            <p:nvPicPr>
              <p:cNvPr id="353" name="Picture 362" descr="Barn__Animals_Orange_cow_prv"/>
              <p:cNvPicPr>
                <a:picLocks noChangeAspect="1" noChangeArrowheads="1" noCrop="1"/>
              </p:cNvPicPr>
              <p:nvPr/>
            </p:nvPicPr>
            <p:blipFill>
              <a:blip r:embed="rId19" cstate="print"/>
              <a:srcRect/>
              <a:stretch>
                <a:fillRect/>
              </a:stretch>
            </p:blipFill>
            <p:spPr bwMode="auto">
              <a:xfrm>
                <a:off x="1092" y="1536"/>
                <a:ext cx="300" cy="179"/>
              </a:xfrm>
              <a:prstGeom prst="rect">
                <a:avLst/>
              </a:prstGeom>
              <a:noFill/>
            </p:spPr>
          </p:pic>
          <p:sp>
            <p:nvSpPr>
              <p:cNvPr id="354" name="Text Box 363"/>
              <p:cNvSpPr txBox="1">
                <a:spLocks noChangeArrowheads="1"/>
              </p:cNvSpPr>
              <p:nvPr/>
            </p:nvSpPr>
            <p:spPr bwMode="auto">
              <a:xfrm>
                <a:off x="1135" y="1539"/>
                <a:ext cx="328" cy="31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grpSp>
        <p:grpSp>
          <p:nvGrpSpPr>
            <p:cNvPr id="336" name="Group 364"/>
            <p:cNvGrpSpPr>
              <a:grpSpLocks/>
            </p:cNvGrpSpPr>
            <p:nvPr/>
          </p:nvGrpSpPr>
          <p:grpSpPr bwMode="auto">
            <a:xfrm>
              <a:off x="3312" y="912"/>
              <a:ext cx="355" cy="556"/>
              <a:chOff x="1296" y="1345"/>
              <a:chExt cx="355" cy="556"/>
            </a:xfrm>
          </p:grpSpPr>
          <p:pic>
            <p:nvPicPr>
              <p:cNvPr id="351" name="Picture 365" descr="Barn__Animals_Orange_cow_prv"/>
              <p:cNvPicPr>
                <a:picLocks noChangeAspect="1" noChangeArrowheads="1" noCrop="1"/>
              </p:cNvPicPr>
              <p:nvPr/>
            </p:nvPicPr>
            <p:blipFill>
              <a:blip r:embed="rId19" cstate="print"/>
              <a:srcRect/>
              <a:stretch>
                <a:fillRect/>
              </a:stretch>
            </p:blipFill>
            <p:spPr bwMode="auto">
              <a:xfrm>
                <a:off x="1296" y="1345"/>
                <a:ext cx="300" cy="180"/>
              </a:xfrm>
              <a:prstGeom prst="rect">
                <a:avLst/>
              </a:prstGeom>
              <a:noFill/>
            </p:spPr>
          </p:pic>
          <p:sp>
            <p:nvSpPr>
              <p:cNvPr id="352" name="Text Box 366"/>
              <p:cNvSpPr txBox="1">
                <a:spLocks noChangeArrowheads="1"/>
              </p:cNvSpPr>
              <p:nvPr/>
            </p:nvSpPr>
            <p:spPr bwMode="auto">
              <a:xfrm>
                <a:off x="1376" y="1346"/>
                <a:ext cx="275" cy="555"/>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17</a:t>
                </a:r>
              </a:p>
            </p:txBody>
          </p:sp>
        </p:grpSp>
        <p:grpSp>
          <p:nvGrpSpPr>
            <p:cNvPr id="337" name="Group 367"/>
            <p:cNvGrpSpPr>
              <a:grpSpLocks/>
            </p:cNvGrpSpPr>
            <p:nvPr/>
          </p:nvGrpSpPr>
          <p:grpSpPr bwMode="auto">
            <a:xfrm>
              <a:off x="3372" y="1065"/>
              <a:ext cx="376" cy="317"/>
              <a:chOff x="1632" y="1152"/>
              <a:chExt cx="376" cy="317"/>
            </a:xfrm>
          </p:grpSpPr>
          <p:pic>
            <p:nvPicPr>
              <p:cNvPr id="349" name="Picture 368" descr="Barn__Animals_Orange_cow_prv"/>
              <p:cNvPicPr>
                <a:picLocks noChangeAspect="1" noChangeArrowheads="1" noCrop="1"/>
              </p:cNvPicPr>
              <p:nvPr/>
            </p:nvPicPr>
            <p:blipFill>
              <a:blip r:embed="rId19" cstate="print"/>
              <a:srcRect/>
              <a:stretch>
                <a:fillRect/>
              </a:stretch>
            </p:blipFill>
            <p:spPr bwMode="auto">
              <a:xfrm>
                <a:off x="1632" y="1152"/>
                <a:ext cx="300" cy="180"/>
              </a:xfrm>
              <a:prstGeom prst="rect">
                <a:avLst/>
              </a:prstGeom>
              <a:noFill/>
            </p:spPr>
          </p:pic>
          <p:sp>
            <p:nvSpPr>
              <p:cNvPr id="350" name="Text Box 369"/>
              <p:cNvSpPr txBox="1">
                <a:spLocks noChangeArrowheads="1"/>
              </p:cNvSpPr>
              <p:nvPr/>
            </p:nvSpPr>
            <p:spPr bwMode="auto">
              <a:xfrm>
                <a:off x="1681" y="1152"/>
                <a:ext cx="327"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grpSp>
        <p:grpSp>
          <p:nvGrpSpPr>
            <p:cNvPr id="338" name="Group 370"/>
            <p:cNvGrpSpPr>
              <a:grpSpLocks/>
            </p:cNvGrpSpPr>
            <p:nvPr/>
          </p:nvGrpSpPr>
          <p:grpSpPr bwMode="auto">
            <a:xfrm>
              <a:off x="3312" y="720"/>
              <a:ext cx="407" cy="325"/>
              <a:chOff x="1728" y="1423"/>
              <a:chExt cx="407" cy="325"/>
            </a:xfrm>
          </p:grpSpPr>
          <p:pic>
            <p:nvPicPr>
              <p:cNvPr id="347" name="Picture 371" descr="Barn__Animals_Orange_cow_prv"/>
              <p:cNvPicPr>
                <a:picLocks noChangeAspect="1" noChangeArrowheads="1" noCrop="1"/>
              </p:cNvPicPr>
              <p:nvPr/>
            </p:nvPicPr>
            <p:blipFill>
              <a:blip r:embed="rId19" cstate="print"/>
              <a:srcRect/>
              <a:stretch>
                <a:fillRect/>
              </a:stretch>
            </p:blipFill>
            <p:spPr bwMode="auto">
              <a:xfrm>
                <a:off x="1728" y="1423"/>
                <a:ext cx="300" cy="179"/>
              </a:xfrm>
              <a:prstGeom prst="rect">
                <a:avLst/>
              </a:prstGeom>
              <a:noFill/>
            </p:spPr>
          </p:pic>
          <p:sp>
            <p:nvSpPr>
              <p:cNvPr id="348" name="Text Box 372"/>
              <p:cNvSpPr txBox="1">
                <a:spLocks noChangeArrowheads="1"/>
              </p:cNvSpPr>
              <p:nvPr/>
            </p:nvSpPr>
            <p:spPr bwMode="auto">
              <a:xfrm>
                <a:off x="1807" y="1431"/>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grpSp>
        <p:grpSp>
          <p:nvGrpSpPr>
            <p:cNvPr id="339" name="Group 373"/>
            <p:cNvGrpSpPr>
              <a:grpSpLocks/>
            </p:cNvGrpSpPr>
            <p:nvPr/>
          </p:nvGrpSpPr>
          <p:grpSpPr bwMode="auto">
            <a:xfrm>
              <a:off x="3648" y="816"/>
              <a:ext cx="407" cy="325"/>
              <a:chOff x="2256" y="1307"/>
              <a:chExt cx="407" cy="325"/>
            </a:xfrm>
          </p:grpSpPr>
          <p:pic>
            <p:nvPicPr>
              <p:cNvPr id="345" name="Picture 374" descr="Barn__Animals_Orange_cow_prv"/>
              <p:cNvPicPr>
                <a:picLocks noChangeAspect="1" noChangeArrowheads="1" noCrop="1"/>
              </p:cNvPicPr>
              <p:nvPr/>
            </p:nvPicPr>
            <p:blipFill>
              <a:blip r:embed="rId19" cstate="print"/>
              <a:srcRect/>
              <a:stretch>
                <a:fillRect/>
              </a:stretch>
            </p:blipFill>
            <p:spPr bwMode="auto">
              <a:xfrm>
                <a:off x="2256" y="1307"/>
                <a:ext cx="300" cy="179"/>
              </a:xfrm>
              <a:prstGeom prst="rect">
                <a:avLst/>
              </a:prstGeom>
              <a:noFill/>
            </p:spPr>
          </p:pic>
          <p:sp>
            <p:nvSpPr>
              <p:cNvPr id="346" name="Text Box 375"/>
              <p:cNvSpPr txBox="1">
                <a:spLocks noChangeArrowheads="1"/>
              </p:cNvSpPr>
              <p:nvPr/>
            </p:nvSpPr>
            <p:spPr bwMode="auto">
              <a:xfrm>
                <a:off x="2335" y="1315"/>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grpSp>
        <p:grpSp>
          <p:nvGrpSpPr>
            <p:cNvPr id="340" name="Group 376"/>
            <p:cNvGrpSpPr>
              <a:grpSpLocks/>
            </p:cNvGrpSpPr>
            <p:nvPr/>
          </p:nvGrpSpPr>
          <p:grpSpPr bwMode="auto">
            <a:xfrm>
              <a:off x="4080" y="720"/>
              <a:ext cx="376" cy="318"/>
              <a:chOff x="1968" y="1268"/>
              <a:chExt cx="376" cy="318"/>
            </a:xfrm>
          </p:grpSpPr>
          <p:pic>
            <p:nvPicPr>
              <p:cNvPr id="343" name="Picture 377" descr="Barn__Animals_Orange_cow_prv"/>
              <p:cNvPicPr>
                <a:picLocks noChangeAspect="1" noChangeArrowheads="1" noCrop="1"/>
              </p:cNvPicPr>
              <p:nvPr/>
            </p:nvPicPr>
            <p:blipFill>
              <a:blip r:embed="rId19" cstate="print"/>
              <a:srcRect/>
              <a:stretch>
                <a:fillRect/>
              </a:stretch>
            </p:blipFill>
            <p:spPr bwMode="auto">
              <a:xfrm>
                <a:off x="1968" y="1268"/>
                <a:ext cx="300" cy="180"/>
              </a:xfrm>
              <a:prstGeom prst="rect">
                <a:avLst/>
              </a:prstGeom>
              <a:noFill/>
            </p:spPr>
          </p:pic>
          <p:sp>
            <p:nvSpPr>
              <p:cNvPr id="344" name="Text Box 378"/>
              <p:cNvSpPr txBox="1">
                <a:spLocks noChangeArrowheads="1"/>
              </p:cNvSpPr>
              <p:nvPr/>
            </p:nvSpPr>
            <p:spPr bwMode="auto">
              <a:xfrm>
                <a:off x="2017" y="1269"/>
                <a:ext cx="327"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grpSp>
      </p:grpSp>
      <p:grpSp>
        <p:nvGrpSpPr>
          <p:cNvPr id="341" name="Group 379"/>
          <p:cNvGrpSpPr>
            <a:grpSpLocks/>
          </p:cNvGrpSpPr>
          <p:nvPr/>
        </p:nvGrpSpPr>
        <p:grpSpPr bwMode="auto">
          <a:xfrm rot="-1368735">
            <a:off x="1828800" y="3200400"/>
            <a:ext cx="2447925" cy="2762250"/>
            <a:chOff x="138" y="528"/>
            <a:chExt cx="1542" cy="2263"/>
          </a:xfrm>
        </p:grpSpPr>
        <p:grpSp>
          <p:nvGrpSpPr>
            <p:cNvPr id="342" name="Group 380"/>
            <p:cNvGrpSpPr>
              <a:grpSpLocks/>
            </p:cNvGrpSpPr>
            <p:nvPr/>
          </p:nvGrpSpPr>
          <p:grpSpPr bwMode="auto">
            <a:xfrm>
              <a:off x="1192" y="2304"/>
              <a:ext cx="296" cy="347"/>
              <a:chOff x="3544" y="2304"/>
              <a:chExt cx="296" cy="347"/>
            </a:xfrm>
          </p:grpSpPr>
          <p:pic>
            <p:nvPicPr>
              <p:cNvPr id="482" name="Picture 381"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83" name="Text Box 382"/>
              <p:cNvSpPr txBox="1">
                <a:spLocks noChangeArrowheads="1"/>
              </p:cNvSpPr>
              <p:nvPr/>
            </p:nvSpPr>
            <p:spPr bwMode="auto">
              <a:xfrm>
                <a:off x="3544" y="2350"/>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22</a:t>
                </a:r>
              </a:p>
            </p:txBody>
          </p:sp>
        </p:grpSp>
        <p:grpSp>
          <p:nvGrpSpPr>
            <p:cNvPr id="383" name="Group 383"/>
            <p:cNvGrpSpPr>
              <a:grpSpLocks/>
            </p:cNvGrpSpPr>
            <p:nvPr/>
          </p:nvGrpSpPr>
          <p:grpSpPr bwMode="auto">
            <a:xfrm>
              <a:off x="1008" y="1152"/>
              <a:ext cx="288" cy="348"/>
              <a:chOff x="3888" y="2880"/>
              <a:chExt cx="288" cy="348"/>
            </a:xfrm>
          </p:grpSpPr>
          <p:pic>
            <p:nvPicPr>
              <p:cNvPr id="480" name="Picture 384"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81" name="Text Box 385"/>
              <p:cNvSpPr txBox="1">
                <a:spLocks noChangeArrowheads="1"/>
              </p:cNvSpPr>
              <p:nvPr/>
            </p:nvSpPr>
            <p:spPr bwMode="auto">
              <a:xfrm>
                <a:off x="3932" y="2927"/>
                <a:ext cx="19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7</a:t>
                </a:r>
              </a:p>
            </p:txBody>
          </p:sp>
        </p:grpSp>
        <p:grpSp>
          <p:nvGrpSpPr>
            <p:cNvPr id="384" name="Group 386"/>
            <p:cNvGrpSpPr>
              <a:grpSpLocks/>
            </p:cNvGrpSpPr>
            <p:nvPr/>
          </p:nvGrpSpPr>
          <p:grpSpPr bwMode="auto">
            <a:xfrm>
              <a:off x="816" y="1872"/>
              <a:ext cx="288" cy="393"/>
              <a:chOff x="2256" y="1344"/>
              <a:chExt cx="288" cy="393"/>
            </a:xfrm>
          </p:grpSpPr>
          <p:pic>
            <p:nvPicPr>
              <p:cNvPr id="478" name="Picture 387" descr="vaca12"/>
              <p:cNvPicPr>
                <a:picLocks noChangeAspect="1" noChangeArrowheads="1" noCrop="1"/>
              </p:cNvPicPr>
              <p:nvPr/>
            </p:nvPicPr>
            <p:blipFill>
              <a:blip r:embed="rId10" cstate="print"/>
              <a:srcRect/>
              <a:stretch>
                <a:fillRect/>
              </a:stretch>
            </p:blipFill>
            <p:spPr bwMode="auto">
              <a:xfrm>
                <a:off x="2256" y="1344"/>
                <a:ext cx="288" cy="284"/>
              </a:xfrm>
              <a:prstGeom prst="rect">
                <a:avLst/>
              </a:prstGeom>
              <a:noFill/>
            </p:spPr>
          </p:pic>
          <p:sp>
            <p:nvSpPr>
              <p:cNvPr id="479" name="Text Box 388"/>
              <p:cNvSpPr txBox="1">
                <a:spLocks noChangeArrowheads="1"/>
              </p:cNvSpPr>
              <p:nvPr/>
            </p:nvSpPr>
            <p:spPr bwMode="auto">
              <a:xfrm>
                <a:off x="2299" y="1436"/>
                <a:ext cx="196" cy="30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grpSp>
        <p:grpSp>
          <p:nvGrpSpPr>
            <p:cNvPr id="385" name="Group 389"/>
            <p:cNvGrpSpPr>
              <a:grpSpLocks/>
            </p:cNvGrpSpPr>
            <p:nvPr/>
          </p:nvGrpSpPr>
          <p:grpSpPr bwMode="auto">
            <a:xfrm>
              <a:off x="668" y="2112"/>
              <a:ext cx="292" cy="349"/>
              <a:chOff x="4412" y="3456"/>
              <a:chExt cx="292" cy="349"/>
            </a:xfrm>
          </p:grpSpPr>
          <p:pic>
            <p:nvPicPr>
              <p:cNvPr id="476" name="Picture 390" descr="vaca12"/>
              <p:cNvPicPr>
                <a:picLocks noChangeAspect="1" noChangeArrowheads="1" noCrop="1"/>
              </p:cNvPicPr>
              <p:nvPr/>
            </p:nvPicPr>
            <p:blipFill>
              <a:blip r:embed="rId10" cstate="print"/>
              <a:srcRect/>
              <a:stretch>
                <a:fillRect/>
              </a:stretch>
            </p:blipFill>
            <p:spPr bwMode="auto">
              <a:xfrm>
                <a:off x="4416" y="3456"/>
                <a:ext cx="288" cy="284"/>
              </a:xfrm>
              <a:prstGeom prst="rect">
                <a:avLst/>
              </a:prstGeom>
              <a:noFill/>
            </p:spPr>
          </p:pic>
          <p:sp>
            <p:nvSpPr>
              <p:cNvPr id="477" name="Text Box 391"/>
              <p:cNvSpPr txBox="1">
                <a:spLocks noChangeArrowheads="1"/>
              </p:cNvSpPr>
              <p:nvPr/>
            </p:nvSpPr>
            <p:spPr bwMode="auto">
              <a:xfrm>
                <a:off x="4412" y="3504"/>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11</a:t>
                </a:r>
              </a:p>
            </p:txBody>
          </p:sp>
        </p:grpSp>
        <p:grpSp>
          <p:nvGrpSpPr>
            <p:cNvPr id="386" name="Group 392"/>
            <p:cNvGrpSpPr>
              <a:grpSpLocks/>
            </p:cNvGrpSpPr>
            <p:nvPr/>
          </p:nvGrpSpPr>
          <p:grpSpPr bwMode="auto">
            <a:xfrm>
              <a:off x="1051" y="1440"/>
              <a:ext cx="293" cy="345"/>
              <a:chOff x="4843" y="2592"/>
              <a:chExt cx="293" cy="345"/>
            </a:xfrm>
          </p:grpSpPr>
          <p:pic>
            <p:nvPicPr>
              <p:cNvPr id="474" name="Picture 393"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75" name="Text Box 394"/>
              <p:cNvSpPr txBox="1">
                <a:spLocks noChangeArrowheads="1"/>
              </p:cNvSpPr>
              <p:nvPr/>
            </p:nvSpPr>
            <p:spPr bwMode="auto">
              <a:xfrm>
                <a:off x="4843"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18</a:t>
                </a:r>
              </a:p>
            </p:txBody>
          </p:sp>
        </p:grpSp>
        <p:grpSp>
          <p:nvGrpSpPr>
            <p:cNvPr id="387" name="Group 395"/>
            <p:cNvGrpSpPr>
              <a:grpSpLocks/>
            </p:cNvGrpSpPr>
            <p:nvPr/>
          </p:nvGrpSpPr>
          <p:grpSpPr bwMode="auto">
            <a:xfrm>
              <a:off x="1339" y="2112"/>
              <a:ext cx="293" cy="343"/>
              <a:chOff x="4843" y="2592"/>
              <a:chExt cx="293" cy="343"/>
            </a:xfrm>
          </p:grpSpPr>
          <p:pic>
            <p:nvPicPr>
              <p:cNvPr id="472" name="Picture 396"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73" name="Text Box 397"/>
              <p:cNvSpPr txBox="1">
                <a:spLocks noChangeArrowheads="1"/>
              </p:cNvSpPr>
              <p:nvPr/>
            </p:nvSpPr>
            <p:spPr bwMode="auto">
              <a:xfrm>
                <a:off x="4843" y="2635"/>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19</a:t>
                </a:r>
              </a:p>
            </p:txBody>
          </p:sp>
        </p:grpSp>
        <p:grpSp>
          <p:nvGrpSpPr>
            <p:cNvPr id="388" name="Group 398"/>
            <p:cNvGrpSpPr>
              <a:grpSpLocks/>
            </p:cNvGrpSpPr>
            <p:nvPr/>
          </p:nvGrpSpPr>
          <p:grpSpPr bwMode="auto">
            <a:xfrm>
              <a:off x="1392" y="2256"/>
              <a:ext cx="288" cy="395"/>
              <a:chOff x="2256" y="1344"/>
              <a:chExt cx="288" cy="395"/>
            </a:xfrm>
          </p:grpSpPr>
          <p:pic>
            <p:nvPicPr>
              <p:cNvPr id="470" name="Picture 399" descr="vaca12"/>
              <p:cNvPicPr>
                <a:picLocks noChangeAspect="1" noChangeArrowheads="1" noCrop="1"/>
              </p:cNvPicPr>
              <p:nvPr/>
            </p:nvPicPr>
            <p:blipFill>
              <a:blip r:embed="rId10" cstate="print"/>
              <a:srcRect/>
              <a:stretch>
                <a:fillRect/>
              </a:stretch>
            </p:blipFill>
            <p:spPr bwMode="auto">
              <a:xfrm>
                <a:off x="2256" y="1344"/>
                <a:ext cx="288" cy="284"/>
              </a:xfrm>
              <a:prstGeom prst="rect">
                <a:avLst/>
              </a:prstGeom>
              <a:noFill/>
            </p:spPr>
          </p:pic>
          <p:sp>
            <p:nvSpPr>
              <p:cNvPr id="471" name="Text Box 400"/>
              <p:cNvSpPr txBox="1">
                <a:spLocks noChangeArrowheads="1"/>
              </p:cNvSpPr>
              <p:nvPr/>
            </p:nvSpPr>
            <p:spPr bwMode="auto">
              <a:xfrm>
                <a:off x="2300" y="1438"/>
                <a:ext cx="196" cy="30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grpSp>
        <p:grpSp>
          <p:nvGrpSpPr>
            <p:cNvPr id="389" name="Group 401"/>
            <p:cNvGrpSpPr>
              <a:grpSpLocks/>
            </p:cNvGrpSpPr>
            <p:nvPr/>
          </p:nvGrpSpPr>
          <p:grpSpPr bwMode="auto">
            <a:xfrm>
              <a:off x="714" y="1680"/>
              <a:ext cx="294" cy="348"/>
              <a:chOff x="4410" y="3456"/>
              <a:chExt cx="294" cy="348"/>
            </a:xfrm>
          </p:grpSpPr>
          <p:pic>
            <p:nvPicPr>
              <p:cNvPr id="468" name="Picture 402" descr="vaca12"/>
              <p:cNvPicPr>
                <a:picLocks noChangeAspect="1" noChangeArrowheads="1" noCrop="1"/>
              </p:cNvPicPr>
              <p:nvPr/>
            </p:nvPicPr>
            <p:blipFill>
              <a:blip r:embed="rId10" cstate="print"/>
              <a:srcRect/>
              <a:stretch>
                <a:fillRect/>
              </a:stretch>
            </p:blipFill>
            <p:spPr bwMode="auto">
              <a:xfrm>
                <a:off x="4416" y="3456"/>
                <a:ext cx="288" cy="284"/>
              </a:xfrm>
              <a:prstGeom prst="rect">
                <a:avLst/>
              </a:prstGeom>
              <a:noFill/>
            </p:spPr>
          </p:pic>
          <p:sp>
            <p:nvSpPr>
              <p:cNvPr id="469" name="Text Box 403"/>
              <p:cNvSpPr txBox="1">
                <a:spLocks noChangeArrowheads="1"/>
              </p:cNvSpPr>
              <p:nvPr/>
            </p:nvSpPr>
            <p:spPr bwMode="auto">
              <a:xfrm>
                <a:off x="4410" y="3503"/>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10</a:t>
                </a:r>
              </a:p>
            </p:txBody>
          </p:sp>
        </p:grpSp>
        <p:grpSp>
          <p:nvGrpSpPr>
            <p:cNvPr id="390" name="Group 404"/>
            <p:cNvGrpSpPr>
              <a:grpSpLocks/>
            </p:cNvGrpSpPr>
            <p:nvPr/>
          </p:nvGrpSpPr>
          <p:grpSpPr bwMode="auto">
            <a:xfrm>
              <a:off x="475" y="1680"/>
              <a:ext cx="293" cy="345"/>
              <a:chOff x="3547" y="2304"/>
              <a:chExt cx="293" cy="345"/>
            </a:xfrm>
          </p:grpSpPr>
          <p:pic>
            <p:nvPicPr>
              <p:cNvPr id="466" name="Picture 405"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7" name="Text Box 406"/>
              <p:cNvSpPr txBox="1">
                <a:spLocks noChangeArrowheads="1"/>
              </p:cNvSpPr>
              <p:nvPr/>
            </p:nvSpPr>
            <p:spPr bwMode="auto">
              <a:xfrm>
                <a:off x="3547"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29</a:t>
                </a:r>
              </a:p>
            </p:txBody>
          </p:sp>
        </p:grpSp>
        <p:grpSp>
          <p:nvGrpSpPr>
            <p:cNvPr id="391" name="Group 407"/>
            <p:cNvGrpSpPr>
              <a:grpSpLocks/>
            </p:cNvGrpSpPr>
            <p:nvPr/>
          </p:nvGrpSpPr>
          <p:grpSpPr bwMode="auto">
            <a:xfrm>
              <a:off x="1292" y="1872"/>
              <a:ext cx="292" cy="344"/>
              <a:chOff x="3548" y="2304"/>
              <a:chExt cx="292" cy="344"/>
            </a:xfrm>
          </p:grpSpPr>
          <p:pic>
            <p:nvPicPr>
              <p:cNvPr id="464" name="Picture 408"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5" name="Text Box 409"/>
              <p:cNvSpPr txBox="1">
                <a:spLocks noChangeArrowheads="1"/>
              </p:cNvSpPr>
              <p:nvPr/>
            </p:nvSpPr>
            <p:spPr bwMode="auto">
              <a:xfrm>
                <a:off x="3548" y="2348"/>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28</a:t>
                </a:r>
              </a:p>
            </p:txBody>
          </p:sp>
        </p:grpSp>
        <p:grpSp>
          <p:nvGrpSpPr>
            <p:cNvPr id="392" name="Group 410"/>
            <p:cNvGrpSpPr>
              <a:grpSpLocks/>
            </p:cNvGrpSpPr>
            <p:nvPr/>
          </p:nvGrpSpPr>
          <p:grpSpPr bwMode="auto">
            <a:xfrm>
              <a:off x="1194" y="1680"/>
              <a:ext cx="294" cy="345"/>
              <a:chOff x="3546" y="2304"/>
              <a:chExt cx="294" cy="345"/>
            </a:xfrm>
          </p:grpSpPr>
          <p:pic>
            <p:nvPicPr>
              <p:cNvPr id="462" name="Picture 411"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3" name="Text Box 412"/>
              <p:cNvSpPr txBox="1">
                <a:spLocks noChangeArrowheads="1"/>
              </p:cNvSpPr>
              <p:nvPr/>
            </p:nvSpPr>
            <p:spPr bwMode="auto">
              <a:xfrm>
                <a:off x="3546"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27</a:t>
                </a:r>
              </a:p>
            </p:txBody>
          </p:sp>
        </p:grpSp>
        <p:grpSp>
          <p:nvGrpSpPr>
            <p:cNvPr id="393" name="Group 413"/>
            <p:cNvGrpSpPr>
              <a:grpSpLocks/>
            </p:cNvGrpSpPr>
            <p:nvPr/>
          </p:nvGrpSpPr>
          <p:grpSpPr bwMode="auto">
            <a:xfrm>
              <a:off x="138" y="624"/>
              <a:ext cx="294" cy="348"/>
              <a:chOff x="3546" y="2304"/>
              <a:chExt cx="294" cy="348"/>
            </a:xfrm>
          </p:grpSpPr>
          <p:pic>
            <p:nvPicPr>
              <p:cNvPr id="460" name="Picture 414"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1" name="Text Box 415"/>
              <p:cNvSpPr txBox="1">
                <a:spLocks noChangeArrowheads="1"/>
              </p:cNvSpPr>
              <p:nvPr/>
            </p:nvSpPr>
            <p:spPr bwMode="auto">
              <a:xfrm>
                <a:off x="3546" y="2351"/>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26</a:t>
                </a:r>
              </a:p>
            </p:txBody>
          </p:sp>
        </p:grpSp>
        <p:grpSp>
          <p:nvGrpSpPr>
            <p:cNvPr id="394" name="Group 416"/>
            <p:cNvGrpSpPr>
              <a:grpSpLocks/>
            </p:cNvGrpSpPr>
            <p:nvPr/>
          </p:nvGrpSpPr>
          <p:grpSpPr bwMode="auto">
            <a:xfrm>
              <a:off x="1101" y="2160"/>
              <a:ext cx="291" cy="345"/>
              <a:chOff x="3549" y="2304"/>
              <a:chExt cx="291" cy="345"/>
            </a:xfrm>
          </p:grpSpPr>
          <p:pic>
            <p:nvPicPr>
              <p:cNvPr id="458" name="Picture 417"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59" name="Text Box 418"/>
              <p:cNvSpPr txBox="1">
                <a:spLocks noChangeArrowheads="1"/>
              </p:cNvSpPr>
              <p:nvPr/>
            </p:nvSpPr>
            <p:spPr bwMode="auto">
              <a:xfrm>
                <a:off x="3549"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25</a:t>
                </a:r>
              </a:p>
            </p:txBody>
          </p:sp>
        </p:grpSp>
        <p:grpSp>
          <p:nvGrpSpPr>
            <p:cNvPr id="395" name="Group 419"/>
            <p:cNvGrpSpPr>
              <a:grpSpLocks/>
            </p:cNvGrpSpPr>
            <p:nvPr/>
          </p:nvGrpSpPr>
          <p:grpSpPr bwMode="auto">
            <a:xfrm>
              <a:off x="910" y="2304"/>
              <a:ext cx="290" cy="346"/>
              <a:chOff x="3550" y="2304"/>
              <a:chExt cx="290" cy="346"/>
            </a:xfrm>
          </p:grpSpPr>
          <p:pic>
            <p:nvPicPr>
              <p:cNvPr id="456" name="Picture 420"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57" name="Text Box 421"/>
              <p:cNvSpPr txBox="1">
                <a:spLocks noChangeArrowheads="1"/>
              </p:cNvSpPr>
              <p:nvPr/>
            </p:nvSpPr>
            <p:spPr bwMode="auto">
              <a:xfrm>
                <a:off x="3550" y="2348"/>
                <a:ext cx="276" cy="302"/>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24</a:t>
                </a:r>
              </a:p>
            </p:txBody>
          </p:sp>
        </p:grpSp>
        <p:grpSp>
          <p:nvGrpSpPr>
            <p:cNvPr id="396" name="Group 422"/>
            <p:cNvGrpSpPr>
              <a:grpSpLocks/>
            </p:cNvGrpSpPr>
            <p:nvPr/>
          </p:nvGrpSpPr>
          <p:grpSpPr bwMode="auto">
            <a:xfrm>
              <a:off x="1056" y="1920"/>
              <a:ext cx="288" cy="346"/>
              <a:chOff x="3888" y="2880"/>
              <a:chExt cx="288" cy="346"/>
            </a:xfrm>
          </p:grpSpPr>
          <p:pic>
            <p:nvPicPr>
              <p:cNvPr id="454" name="Picture 423"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55" name="Text Box 424"/>
              <p:cNvSpPr txBox="1">
                <a:spLocks noChangeArrowheads="1"/>
              </p:cNvSpPr>
              <p:nvPr/>
            </p:nvSpPr>
            <p:spPr bwMode="auto">
              <a:xfrm>
                <a:off x="3932" y="2926"/>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6</a:t>
                </a:r>
              </a:p>
            </p:txBody>
          </p:sp>
        </p:grpSp>
        <p:grpSp>
          <p:nvGrpSpPr>
            <p:cNvPr id="397" name="Group 425"/>
            <p:cNvGrpSpPr>
              <a:grpSpLocks/>
            </p:cNvGrpSpPr>
            <p:nvPr/>
          </p:nvGrpSpPr>
          <p:grpSpPr bwMode="auto">
            <a:xfrm>
              <a:off x="864" y="2064"/>
              <a:ext cx="288" cy="344"/>
              <a:chOff x="3888" y="2880"/>
              <a:chExt cx="288" cy="344"/>
            </a:xfrm>
          </p:grpSpPr>
          <p:pic>
            <p:nvPicPr>
              <p:cNvPr id="452" name="Picture 426"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53" name="Text Box 427"/>
              <p:cNvSpPr txBox="1">
                <a:spLocks noChangeArrowheads="1"/>
              </p:cNvSpPr>
              <p:nvPr/>
            </p:nvSpPr>
            <p:spPr bwMode="auto">
              <a:xfrm>
                <a:off x="3932" y="2924"/>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4</a:t>
                </a:r>
              </a:p>
            </p:txBody>
          </p:sp>
        </p:grpSp>
        <p:grpSp>
          <p:nvGrpSpPr>
            <p:cNvPr id="398" name="Group 428"/>
            <p:cNvGrpSpPr>
              <a:grpSpLocks/>
            </p:cNvGrpSpPr>
            <p:nvPr/>
          </p:nvGrpSpPr>
          <p:grpSpPr bwMode="auto">
            <a:xfrm>
              <a:off x="960" y="1680"/>
              <a:ext cx="288" cy="345"/>
              <a:chOff x="3888" y="2880"/>
              <a:chExt cx="288" cy="345"/>
            </a:xfrm>
          </p:grpSpPr>
          <p:pic>
            <p:nvPicPr>
              <p:cNvPr id="450" name="Picture 429"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51" name="Text Box 430"/>
              <p:cNvSpPr txBox="1">
                <a:spLocks noChangeArrowheads="1"/>
              </p:cNvSpPr>
              <p:nvPr/>
            </p:nvSpPr>
            <p:spPr bwMode="auto">
              <a:xfrm>
                <a:off x="3930" y="2924"/>
                <a:ext cx="19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a:t>
                </a:r>
              </a:p>
            </p:txBody>
          </p:sp>
        </p:grpSp>
        <p:grpSp>
          <p:nvGrpSpPr>
            <p:cNvPr id="399" name="Group 431"/>
            <p:cNvGrpSpPr>
              <a:grpSpLocks/>
            </p:cNvGrpSpPr>
            <p:nvPr/>
          </p:nvGrpSpPr>
          <p:grpSpPr bwMode="auto">
            <a:xfrm>
              <a:off x="907" y="864"/>
              <a:ext cx="293" cy="345"/>
              <a:chOff x="4843" y="2592"/>
              <a:chExt cx="293" cy="345"/>
            </a:xfrm>
          </p:grpSpPr>
          <p:pic>
            <p:nvPicPr>
              <p:cNvPr id="448" name="Picture 432"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49" name="Text Box 433"/>
              <p:cNvSpPr txBox="1">
                <a:spLocks noChangeArrowheads="1"/>
              </p:cNvSpPr>
              <p:nvPr/>
            </p:nvSpPr>
            <p:spPr bwMode="auto">
              <a:xfrm>
                <a:off x="4843"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16</a:t>
                </a:r>
              </a:p>
            </p:txBody>
          </p:sp>
        </p:grpSp>
        <p:grpSp>
          <p:nvGrpSpPr>
            <p:cNvPr id="400" name="Group 434"/>
            <p:cNvGrpSpPr>
              <a:grpSpLocks/>
            </p:cNvGrpSpPr>
            <p:nvPr/>
          </p:nvGrpSpPr>
          <p:grpSpPr bwMode="auto">
            <a:xfrm>
              <a:off x="1294" y="2448"/>
              <a:ext cx="290" cy="343"/>
              <a:chOff x="4846" y="2592"/>
              <a:chExt cx="290" cy="343"/>
            </a:xfrm>
          </p:grpSpPr>
          <p:pic>
            <p:nvPicPr>
              <p:cNvPr id="446" name="Picture 435"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47" name="Text Box 436"/>
              <p:cNvSpPr txBox="1">
                <a:spLocks noChangeArrowheads="1"/>
              </p:cNvSpPr>
              <p:nvPr/>
            </p:nvSpPr>
            <p:spPr bwMode="auto">
              <a:xfrm>
                <a:off x="4846" y="2635"/>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15</a:t>
                </a:r>
              </a:p>
            </p:txBody>
          </p:sp>
        </p:grpSp>
        <p:grpSp>
          <p:nvGrpSpPr>
            <p:cNvPr id="401" name="Group 437"/>
            <p:cNvGrpSpPr>
              <a:grpSpLocks/>
            </p:cNvGrpSpPr>
            <p:nvPr/>
          </p:nvGrpSpPr>
          <p:grpSpPr bwMode="auto">
            <a:xfrm>
              <a:off x="240" y="528"/>
              <a:ext cx="960" cy="1256"/>
              <a:chOff x="240" y="528"/>
              <a:chExt cx="960" cy="1256"/>
            </a:xfrm>
          </p:grpSpPr>
          <p:grpSp>
            <p:nvGrpSpPr>
              <p:cNvPr id="402" name="Group 438"/>
              <p:cNvGrpSpPr>
                <a:grpSpLocks/>
              </p:cNvGrpSpPr>
              <p:nvPr/>
            </p:nvGrpSpPr>
            <p:grpSpPr bwMode="auto">
              <a:xfrm>
                <a:off x="528" y="1152"/>
                <a:ext cx="336" cy="392"/>
                <a:chOff x="2688" y="1680"/>
                <a:chExt cx="336" cy="392"/>
              </a:xfrm>
            </p:grpSpPr>
            <p:pic>
              <p:nvPicPr>
                <p:cNvPr id="444" name="Picture 439"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45" name="Text Box 440"/>
                <p:cNvSpPr txBox="1">
                  <a:spLocks noChangeArrowheads="1"/>
                </p:cNvSpPr>
                <p:nvPr/>
              </p:nvSpPr>
              <p:spPr bwMode="auto">
                <a:xfrm>
                  <a:off x="2732" y="1772"/>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33</a:t>
                  </a:r>
                </a:p>
              </p:txBody>
            </p:sp>
          </p:grpSp>
          <p:grpSp>
            <p:nvGrpSpPr>
              <p:cNvPr id="403" name="Group 441"/>
              <p:cNvGrpSpPr>
                <a:grpSpLocks/>
              </p:cNvGrpSpPr>
              <p:nvPr/>
            </p:nvGrpSpPr>
            <p:grpSpPr bwMode="auto">
              <a:xfrm>
                <a:off x="576" y="528"/>
                <a:ext cx="336" cy="394"/>
                <a:chOff x="1248" y="2257"/>
                <a:chExt cx="336" cy="394"/>
              </a:xfrm>
            </p:grpSpPr>
            <p:pic>
              <p:nvPicPr>
                <p:cNvPr id="442" name="Picture 442" descr="vaca12"/>
                <p:cNvPicPr>
                  <a:picLocks noChangeAspect="1" noChangeArrowheads="1" noCrop="1"/>
                </p:cNvPicPr>
                <p:nvPr/>
              </p:nvPicPr>
              <p:blipFill>
                <a:blip r:embed="rId10" cstate="print"/>
                <a:srcRect/>
                <a:stretch>
                  <a:fillRect/>
                </a:stretch>
              </p:blipFill>
              <p:spPr bwMode="auto">
                <a:xfrm>
                  <a:off x="1248" y="2257"/>
                  <a:ext cx="336" cy="332"/>
                </a:xfrm>
                <a:prstGeom prst="rect">
                  <a:avLst/>
                </a:prstGeom>
                <a:noFill/>
              </p:spPr>
            </p:pic>
            <p:sp>
              <p:nvSpPr>
                <p:cNvPr id="443" name="Text Box 443"/>
                <p:cNvSpPr txBox="1">
                  <a:spLocks noChangeArrowheads="1"/>
                </p:cNvSpPr>
                <p:nvPr/>
              </p:nvSpPr>
              <p:spPr bwMode="auto">
                <a:xfrm>
                  <a:off x="1293" y="2351"/>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a:t>
                  </a:r>
                </a:p>
              </p:txBody>
            </p:sp>
          </p:grpSp>
          <p:grpSp>
            <p:nvGrpSpPr>
              <p:cNvPr id="404" name="Group 444"/>
              <p:cNvGrpSpPr>
                <a:grpSpLocks/>
              </p:cNvGrpSpPr>
              <p:nvPr/>
            </p:nvGrpSpPr>
            <p:grpSpPr bwMode="auto">
              <a:xfrm>
                <a:off x="669" y="1440"/>
                <a:ext cx="291" cy="344"/>
                <a:chOff x="4845" y="2592"/>
                <a:chExt cx="291" cy="344"/>
              </a:xfrm>
            </p:grpSpPr>
            <p:pic>
              <p:nvPicPr>
                <p:cNvPr id="440" name="Picture 445"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41" name="Text Box 446"/>
                <p:cNvSpPr txBox="1">
                  <a:spLocks noChangeArrowheads="1"/>
                </p:cNvSpPr>
                <p:nvPr/>
              </p:nvSpPr>
              <p:spPr bwMode="auto">
                <a:xfrm>
                  <a:off x="4845" y="2636"/>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17</a:t>
                  </a:r>
                </a:p>
              </p:txBody>
            </p:sp>
          </p:grpSp>
          <p:grpSp>
            <p:nvGrpSpPr>
              <p:cNvPr id="405" name="Group 447"/>
              <p:cNvGrpSpPr>
                <a:grpSpLocks/>
              </p:cNvGrpSpPr>
              <p:nvPr/>
            </p:nvGrpSpPr>
            <p:grpSpPr bwMode="auto">
              <a:xfrm>
                <a:off x="429" y="1440"/>
                <a:ext cx="291" cy="344"/>
                <a:chOff x="3549" y="2304"/>
                <a:chExt cx="291" cy="344"/>
              </a:xfrm>
            </p:grpSpPr>
            <p:pic>
              <p:nvPicPr>
                <p:cNvPr id="438" name="Picture 448"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39" name="Text Box 449"/>
                <p:cNvSpPr txBox="1">
                  <a:spLocks noChangeArrowheads="1"/>
                </p:cNvSpPr>
                <p:nvPr/>
              </p:nvSpPr>
              <p:spPr bwMode="auto">
                <a:xfrm>
                  <a:off x="3549" y="2348"/>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21</a:t>
                  </a:r>
                </a:p>
              </p:txBody>
            </p:sp>
          </p:grpSp>
          <p:grpSp>
            <p:nvGrpSpPr>
              <p:cNvPr id="406" name="Group 450"/>
              <p:cNvGrpSpPr>
                <a:grpSpLocks/>
              </p:cNvGrpSpPr>
              <p:nvPr/>
            </p:nvGrpSpPr>
            <p:grpSpPr bwMode="auto">
              <a:xfrm>
                <a:off x="427" y="912"/>
                <a:ext cx="293" cy="345"/>
                <a:chOff x="3547" y="2304"/>
                <a:chExt cx="293" cy="345"/>
              </a:xfrm>
            </p:grpSpPr>
            <p:pic>
              <p:nvPicPr>
                <p:cNvPr id="436" name="Picture 451"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37" name="Text Box 452"/>
                <p:cNvSpPr txBox="1">
                  <a:spLocks noChangeArrowheads="1"/>
                </p:cNvSpPr>
                <p:nvPr/>
              </p:nvSpPr>
              <p:spPr bwMode="auto">
                <a:xfrm>
                  <a:off x="3547"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20</a:t>
                  </a:r>
                </a:p>
              </p:txBody>
            </p:sp>
          </p:grpSp>
          <p:grpSp>
            <p:nvGrpSpPr>
              <p:cNvPr id="413" name="Group 453"/>
              <p:cNvGrpSpPr>
                <a:grpSpLocks/>
              </p:cNvGrpSpPr>
              <p:nvPr/>
            </p:nvGrpSpPr>
            <p:grpSpPr bwMode="auto">
              <a:xfrm>
                <a:off x="768" y="1152"/>
                <a:ext cx="336" cy="391"/>
                <a:chOff x="2688" y="1680"/>
                <a:chExt cx="336" cy="391"/>
              </a:xfrm>
            </p:grpSpPr>
            <p:pic>
              <p:nvPicPr>
                <p:cNvPr id="434" name="Picture 454"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35" name="Text Box 455"/>
                <p:cNvSpPr txBox="1">
                  <a:spLocks noChangeArrowheads="1"/>
                </p:cNvSpPr>
                <p:nvPr/>
              </p:nvSpPr>
              <p:spPr bwMode="auto">
                <a:xfrm>
                  <a:off x="2732" y="1771"/>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32</a:t>
                  </a:r>
                </a:p>
              </p:txBody>
            </p:sp>
          </p:grpSp>
          <p:grpSp>
            <p:nvGrpSpPr>
              <p:cNvPr id="414" name="Group 456"/>
              <p:cNvGrpSpPr>
                <a:grpSpLocks/>
              </p:cNvGrpSpPr>
              <p:nvPr/>
            </p:nvGrpSpPr>
            <p:grpSpPr bwMode="auto">
              <a:xfrm>
                <a:off x="288" y="528"/>
                <a:ext cx="336" cy="394"/>
                <a:chOff x="2688" y="1680"/>
                <a:chExt cx="336" cy="394"/>
              </a:xfrm>
            </p:grpSpPr>
            <p:pic>
              <p:nvPicPr>
                <p:cNvPr id="432" name="Picture 457"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33" name="Text Box 458"/>
                <p:cNvSpPr txBox="1">
                  <a:spLocks noChangeArrowheads="1"/>
                </p:cNvSpPr>
                <p:nvPr/>
              </p:nvSpPr>
              <p:spPr bwMode="auto">
                <a:xfrm>
                  <a:off x="2729" y="1774"/>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31</a:t>
                  </a:r>
                </a:p>
              </p:txBody>
            </p:sp>
          </p:grpSp>
          <p:grpSp>
            <p:nvGrpSpPr>
              <p:cNvPr id="415" name="Group 459"/>
              <p:cNvGrpSpPr>
                <a:grpSpLocks/>
              </p:cNvGrpSpPr>
              <p:nvPr/>
            </p:nvGrpSpPr>
            <p:grpSpPr bwMode="auto">
              <a:xfrm>
                <a:off x="288" y="1152"/>
                <a:ext cx="336" cy="393"/>
                <a:chOff x="2688" y="1680"/>
                <a:chExt cx="336" cy="393"/>
              </a:xfrm>
            </p:grpSpPr>
            <p:pic>
              <p:nvPicPr>
                <p:cNvPr id="430" name="Picture 460"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31" name="Text Box 461"/>
                <p:cNvSpPr txBox="1">
                  <a:spLocks noChangeArrowheads="1"/>
                </p:cNvSpPr>
                <p:nvPr/>
              </p:nvSpPr>
              <p:spPr bwMode="auto">
                <a:xfrm>
                  <a:off x="2732" y="1772"/>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30</a:t>
                  </a:r>
                </a:p>
              </p:txBody>
            </p:sp>
          </p:grpSp>
          <p:grpSp>
            <p:nvGrpSpPr>
              <p:cNvPr id="416" name="Group 462"/>
              <p:cNvGrpSpPr>
                <a:grpSpLocks/>
              </p:cNvGrpSpPr>
              <p:nvPr/>
            </p:nvGrpSpPr>
            <p:grpSpPr bwMode="auto">
              <a:xfrm>
                <a:off x="240" y="864"/>
                <a:ext cx="288" cy="347"/>
                <a:chOff x="3888" y="2880"/>
                <a:chExt cx="288" cy="347"/>
              </a:xfrm>
            </p:grpSpPr>
            <p:pic>
              <p:nvPicPr>
                <p:cNvPr id="428" name="Picture 463"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29" name="Text Box 464"/>
                <p:cNvSpPr txBox="1">
                  <a:spLocks noChangeArrowheads="1"/>
                </p:cNvSpPr>
                <p:nvPr/>
              </p:nvSpPr>
              <p:spPr bwMode="auto">
                <a:xfrm>
                  <a:off x="3933" y="2927"/>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5</a:t>
                  </a:r>
                </a:p>
              </p:txBody>
            </p:sp>
          </p:grpSp>
          <p:grpSp>
            <p:nvGrpSpPr>
              <p:cNvPr id="417" name="Group 465"/>
              <p:cNvGrpSpPr>
                <a:grpSpLocks/>
              </p:cNvGrpSpPr>
              <p:nvPr/>
            </p:nvGrpSpPr>
            <p:grpSpPr bwMode="auto">
              <a:xfrm>
                <a:off x="912" y="1440"/>
                <a:ext cx="288" cy="343"/>
                <a:chOff x="3888" y="2880"/>
                <a:chExt cx="288" cy="343"/>
              </a:xfrm>
            </p:grpSpPr>
            <p:pic>
              <p:nvPicPr>
                <p:cNvPr id="426" name="Picture 466"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27" name="Text Box 467"/>
                <p:cNvSpPr txBox="1">
                  <a:spLocks noChangeArrowheads="1"/>
                </p:cNvSpPr>
                <p:nvPr/>
              </p:nvSpPr>
              <p:spPr bwMode="auto">
                <a:xfrm>
                  <a:off x="3931" y="2923"/>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a:t>
                  </a:r>
                </a:p>
              </p:txBody>
            </p:sp>
          </p:grpSp>
          <p:grpSp>
            <p:nvGrpSpPr>
              <p:cNvPr id="418" name="Group 468"/>
              <p:cNvGrpSpPr>
                <a:grpSpLocks/>
              </p:cNvGrpSpPr>
              <p:nvPr/>
            </p:nvGrpSpPr>
            <p:grpSpPr bwMode="auto">
              <a:xfrm>
                <a:off x="668" y="864"/>
                <a:ext cx="292" cy="345"/>
                <a:chOff x="4844" y="2592"/>
                <a:chExt cx="292" cy="345"/>
              </a:xfrm>
            </p:grpSpPr>
            <p:pic>
              <p:nvPicPr>
                <p:cNvPr id="424" name="Picture 469"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25" name="Text Box 470"/>
                <p:cNvSpPr txBox="1">
                  <a:spLocks noChangeArrowheads="1"/>
                </p:cNvSpPr>
                <p:nvPr/>
              </p:nvSpPr>
              <p:spPr bwMode="auto">
                <a:xfrm>
                  <a:off x="4844"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14</a:t>
                  </a:r>
                </a:p>
              </p:txBody>
            </p:sp>
          </p:grpSp>
        </p:grpSp>
        <p:grpSp>
          <p:nvGrpSpPr>
            <p:cNvPr id="419" name="Group 471"/>
            <p:cNvGrpSpPr>
              <a:grpSpLocks/>
            </p:cNvGrpSpPr>
            <p:nvPr/>
          </p:nvGrpSpPr>
          <p:grpSpPr bwMode="auto">
            <a:xfrm>
              <a:off x="1051" y="2400"/>
              <a:ext cx="293" cy="345"/>
              <a:chOff x="4843" y="2592"/>
              <a:chExt cx="293" cy="345"/>
            </a:xfrm>
          </p:grpSpPr>
          <p:pic>
            <p:nvPicPr>
              <p:cNvPr id="411" name="Picture 472"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12" name="Text Box 473"/>
              <p:cNvSpPr txBox="1">
                <a:spLocks noChangeArrowheads="1"/>
              </p:cNvSpPr>
              <p:nvPr/>
            </p:nvSpPr>
            <p:spPr bwMode="auto">
              <a:xfrm>
                <a:off x="4843"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13</a:t>
                </a:r>
              </a:p>
            </p:txBody>
          </p:sp>
        </p:grpSp>
        <p:grpSp>
          <p:nvGrpSpPr>
            <p:cNvPr id="420" name="Group 474"/>
            <p:cNvGrpSpPr>
              <a:grpSpLocks/>
            </p:cNvGrpSpPr>
            <p:nvPr/>
          </p:nvGrpSpPr>
          <p:grpSpPr bwMode="auto">
            <a:xfrm>
              <a:off x="572" y="1920"/>
              <a:ext cx="292" cy="344"/>
              <a:chOff x="4844" y="2592"/>
              <a:chExt cx="292" cy="344"/>
            </a:xfrm>
          </p:grpSpPr>
          <p:pic>
            <p:nvPicPr>
              <p:cNvPr id="409" name="Picture 475"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10" name="Text Box 476"/>
              <p:cNvSpPr txBox="1">
                <a:spLocks noChangeArrowheads="1"/>
              </p:cNvSpPr>
              <p:nvPr/>
            </p:nvSpPr>
            <p:spPr bwMode="auto">
              <a:xfrm>
                <a:off x="4844" y="2636"/>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12</a:t>
                </a:r>
              </a:p>
            </p:txBody>
          </p:sp>
        </p:grpSp>
        <p:grpSp>
          <p:nvGrpSpPr>
            <p:cNvPr id="421" name="Group 477"/>
            <p:cNvGrpSpPr>
              <a:grpSpLocks/>
            </p:cNvGrpSpPr>
            <p:nvPr/>
          </p:nvGrpSpPr>
          <p:grpSpPr bwMode="auto">
            <a:xfrm>
              <a:off x="861" y="576"/>
              <a:ext cx="291" cy="345"/>
              <a:chOff x="3549" y="2304"/>
              <a:chExt cx="291" cy="345"/>
            </a:xfrm>
          </p:grpSpPr>
          <p:pic>
            <p:nvPicPr>
              <p:cNvPr id="407" name="Picture 478"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08" name="Text Box 479"/>
              <p:cNvSpPr txBox="1">
                <a:spLocks noChangeArrowheads="1"/>
              </p:cNvSpPr>
              <p:nvPr/>
            </p:nvSpPr>
            <p:spPr bwMode="auto">
              <a:xfrm>
                <a:off x="3549"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23</a:t>
                </a:r>
              </a:p>
            </p:txBody>
          </p:sp>
        </p:grpSp>
      </p:grpSp>
      <p:grpSp>
        <p:nvGrpSpPr>
          <p:cNvPr id="422" name="Group 480"/>
          <p:cNvGrpSpPr>
            <a:grpSpLocks/>
          </p:cNvGrpSpPr>
          <p:nvPr/>
        </p:nvGrpSpPr>
        <p:grpSpPr bwMode="auto">
          <a:xfrm rot="1108694">
            <a:off x="1295400" y="990600"/>
            <a:ext cx="2335213" cy="2490788"/>
            <a:chOff x="3552" y="240"/>
            <a:chExt cx="1875" cy="2097"/>
          </a:xfrm>
        </p:grpSpPr>
        <p:grpSp>
          <p:nvGrpSpPr>
            <p:cNvPr id="423" name="Group 481"/>
            <p:cNvGrpSpPr>
              <a:grpSpLocks/>
            </p:cNvGrpSpPr>
            <p:nvPr/>
          </p:nvGrpSpPr>
          <p:grpSpPr bwMode="auto">
            <a:xfrm>
              <a:off x="4368" y="1584"/>
              <a:ext cx="438" cy="321"/>
              <a:chOff x="192" y="3456"/>
              <a:chExt cx="438" cy="321"/>
            </a:xfrm>
          </p:grpSpPr>
          <p:pic>
            <p:nvPicPr>
              <p:cNvPr id="564" name="Picture 482"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5" name="Text Box 483"/>
              <p:cNvSpPr txBox="1">
                <a:spLocks noChangeArrowheads="1"/>
              </p:cNvSpPr>
              <p:nvPr/>
            </p:nvSpPr>
            <p:spPr bwMode="auto">
              <a:xfrm>
                <a:off x="279" y="3461"/>
                <a:ext cx="351" cy="309"/>
              </a:xfrm>
              <a:prstGeom prst="rect">
                <a:avLst/>
              </a:prstGeom>
              <a:noFill/>
              <a:ln w="9525">
                <a:noFill/>
                <a:miter lim="800000"/>
                <a:headEnd/>
                <a:tailEnd/>
              </a:ln>
              <a:effectLst/>
            </p:spPr>
            <p:txBody>
              <a:bodyPr wrap="none">
                <a:spAutoFit/>
              </a:bodyPr>
              <a:lstStyle/>
              <a:p>
                <a:r>
                  <a:rPr lang="es-VE" b="1">
                    <a:solidFill>
                      <a:schemeClr val="bg1"/>
                    </a:solidFill>
                  </a:rPr>
                  <a:t>10</a:t>
                </a:r>
              </a:p>
            </p:txBody>
          </p:sp>
        </p:grpSp>
        <p:grpSp>
          <p:nvGrpSpPr>
            <p:cNvPr id="484" name="Group 484"/>
            <p:cNvGrpSpPr>
              <a:grpSpLocks/>
            </p:cNvGrpSpPr>
            <p:nvPr/>
          </p:nvGrpSpPr>
          <p:grpSpPr bwMode="auto">
            <a:xfrm>
              <a:off x="3888" y="1584"/>
              <a:ext cx="396" cy="321"/>
              <a:chOff x="192" y="3456"/>
              <a:chExt cx="396" cy="321"/>
            </a:xfrm>
          </p:grpSpPr>
          <p:pic>
            <p:nvPicPr>
              <p:cNvPr id="562" name="Picture 485"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3" name="Text Box 486"/>
              <p:cNvSpPr txBox="1">
                <a:spLocks noChangeArrowheads="1"/>
              </p:cNvSpPr>
              <p:nvPr/>
            </p:nvSpPr>
            <p:spPr bwMode="auto">
              <a:xfrm>
                <a:off x="278" y="3463"/>
                <a:ext cx="250" cy="309"/>
              </a:xfrm>
              <a:prstGeom prst="rect">
                <a:avLst/>
              </a:prstGeom>
              <a:noFill/>
              <a:ln w="9525">
                <a:noFill/>
                <a:miter lim="800000"/>
                <a:headEnd/>
                <a:tailEnd/>
              </a:ln>
              <a:effectLst/>
            </p:spPr>
            <p:txBody>
              <a:bodyPr wrap="none">
                <a:spAutoFit/>
              </a:bodyPr>
              <a:lstStyle/>
              <a:p>
                <a:r>
                  <a:rPr lang="es-VE" b="1">
                    <a:solidFill>
                      <a:schemeClr val="bg1"/>
                    </a:solidFill>
                  </a:rPr>
                  <a:t>9</a:t>
                </a:r>
              </a:p>
            </p:txBody>
          </p:sp>
        </p:grpSp>
        <p:grpSp>
          <p:nvGrpSpPr>
            <p:cNvPr id="485" name="Group 487"/>
            <p:cNvGrpSpPr>
              <a:grpSpLocks/>
            </p:cNvGrpSpPr>
            <p:nvPr/>
          </p:nvGrpSpPr>
          <p:grpSpPr bwMode="auto">
            <a:xfrm>
              <a:off x="3552" y="1200"/>
              <a:ext cx="396" cy="321"/>
              <a:chOff x="192" y="3456"/>
              <a:chExt cx="396" cy="321"/>
            </a:xfrm>
          </p:grpSpPr>
          <p:pic>
            <p:nvPicPr>
              <p:cNvPr id="560" name="Picture 488"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1" name="Text Box 489"/>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8</a:t>
                </a:r>
              </a:p>
            </p:txBody>
          </p:sp>
        </p:grpSp>
        <p:grpSp>
          <p:nvGrpSpPr>
            <p:cNvPr id="486" name="Group 490"/>
            <p:cNvGrpSpPr>
              <a:grpSpLocks/>
            </p:cNvGrpSpPr>
            <p:nvPr/>
          </p:nvGrpSpPr>
          <p:grpSpPr bwMode="auto">
            <a:xfrm>
              <a:off x="4656" y="1056"/>
              <a:ext cx="396" cy="321"/>
              <a:chOff x="192" y="3456"/>
              <a:chExt cx="396" cy="321"/>
            </a:xfrm>
          </p:grpSpPr>
          <p:pic>
            <p:nvPicPr>
              <p:cNvPr id="558" name="Picture 49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9" name="Text Box 492"/>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7</a:t>
                </a:r>
              </a:p>
            </p:txBody>
          </p:sp>
        </p:grpSp>
        <p:grpSp>
          <p:nvGrpSpPr>
            <p:cNvPr id="487" name="Group 493"/>
            <p:cNvGrpSpPr>
              <a:grpSpLocks/>
            </p:cNvGrpSpPr>
            <p:nvPr/>
          </p:nvGrpSpPr>
          <p:grpSpPr bwMode="auto">
            <a:xfrm>
              <a:off x="4176" y="1488"/>
              <a:ext cx="396" cy="321"/>
              <a:chOff x="192" y="3456"/>
              <a:chExt cx="396" cy="321"/>
            </a:xfrm>
          </p:grpSpPr>
          <p:pic>
            <p:nvPicPr>
              <p:cNvPr id="556" name="Picture 494"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7" name="Text Box 495"/>
              <p:cNvSpPr txBox="1">
                <a:spLocks noChangeArrowheads="1"/>
              </p:cNvSpPr>
              <p:nvPr/>
            </p:nvSpPr>
            <p:spPr bwMode="auto">
              <a:xfrm>
                <a:off x="279" y="3464"/>
                <a:ext cx="250" cy="309"/>
              </a:xfrm>
              <a:prstGeom prst="rect">
                <a:avLst/>
              </a:prstGeom>
              <a:noFill/>
              <a:ln w="9525">
                <a:noFill/>
                <a:miter lim="800000"/>
                <a:headEnd/>
                <a:tailEnd/>
              </a:ln>
              <a:effectLst/>
            </p:spPr>
            <p:txBody>
              <a:bodyPr wrap="none">
                <a:spAutoFit/>
              </a:bodyPr>
              <a:lstStyle/>
              <a:p>
                <a:r>
                  <a:rPr lang="es-VE" b="1">
                    <a:solidFill>
                      <a:schemeClr val="bg1"/>
                    </a:solidFill>
                  </a:rPr>
                  <a:t>6</a:t>
                </a:r>
              </a:p>
            </p:txBody>
          </p:sp>
        </p:grpSp>
        <p:grpSp>
          <p:nvGrpSpPr>
            <p:cNvPr id="488" name="Group 496"/>
            <p:cNvGrpSpPr>
              <a:grpSpLocks/>
            </p:cNvGrpSpPr>
            <p:nvPr/>
          </p:nvGrpSpPr>
          <p:grpSpPr bwMode="auto">
            <a:xfrm>
              <a:off x="4176" y="1248"/>
              <a:ext cx="396" cy="321"/>
              <a:chOff x="192" y="3456"/>
              <a:chExt cx="396" cy="321"/>
            </a:xfrm>
          </p:grpSpPr>
          <p:pic>
            <p:nvPicPr>
              <p:cNvPr id="554" name="Picture 497"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5" name="Text Box 498"/>
              <p:cNvSpPr txBox="1">
                <a:spLocks noChangeArrowheads="1"/>
              </p:cNvSpPr>
              <p:nvPr/>
            </p:nvSpPr>
            <p:spPr bwMode="auto">
              <a:xfrm>
                <a:off x="279" y="3464"/>
                <a:ext cx="250" cy="309"/>
              </a:xfrm>
              <a:prstGeom prst="rect">
                <a:avLst/>
              </a:prstGeom>
              <a:noFill/>
              <a:ln w="9525">
                <a:noFill/>
                <a:miter lim="800000"/>
                <a:headEnd/>
                <a:tailEnd/>
              </a:ln>
              <a:effectLst/>
            </p:spPr>
            <p:txBody>
              <a:bodyPr wrap="none">
                <a:spAutoFit/>
              </a:bodyPr>
              <a:lstStyle/>
              <a:p>
                <a:r>
                  <a:rPr lang="es-VE" b="1">
                    <a:solidFill>
                      <a:schemeClr val="bg1"/>
                    </a:solidFill>
                  </a:rPr>
                  <a:t>5</a:t>
                </a:r>
              </a:p>
            </p:txBody>
          </p:sp>
        </p:grpSp>
        <p:grpSp>
          <p:nvGrpSpPr>
            <p:cNvPr id="489" name="Group 499"/>
            <p:cNvGrpSpPr>
              <a:grpSpLocks/>
            </p:cNvGrpSpPr>
            <p:nvPr/>
          </p:nvGrpSpPr>
          <p:grpSpPr bwMode="auto">
            <a:xfrm>
              <a:off x="4032" y="1968"/>
              <a:ext cx="396" cy="321"/>
              <a:chOff x="192" y="3456"/>
              <a:chExt cx="396" cy="321"/>
            </a:xfrm>
          </p:grpSpPr>
          <p:pic>
            <p:nvPicPr>
              <p:cNvPr id="552" name="Picture 50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3" name="Text Box 501"/>
              <p:cNvSpPr txBox="1">
                <a:spLocks noChangeArrowheads="1"/>
              </p:cNvSpPr>
              <p:nvPr/>
            </p:nvSpPr>
            <p:spPr bwMode="auto">
              <a:xfrm>
                <a:off x="279" y="3464"/>
                <a:ext cx="250" cy="309"/>
              </a:xfrm>
              <a:prstGeom prst="rect">
                <a:avLst/>
              </a:prstGeom>
              <a:noFill/>
              <a:ln w="9525">
                <a:noFill/>
                <a:miter lim="800000"/>
                <a:headEnd/>
                <a:tailEnd/>
              </a:ln>
              <a:effectLst/>
            </p:spPr>
            <p:txBody>
              <a:bodyPr wrap="none">
                <a:spAutoFit/>
              </a:bodyPr>
              <a:lstStyle/>
              <a:p>
                <a:r>
                  <a:rPr lang="es-VE" b="1">
                    <a:solidFill>
                      <a:schemeClr val="bg1"/>
                    </a:solidFill>
                  </a:rPr>
                  <a:t>4</a:t>
                </a:r>
              </a:p>
            </p:txBody>
          </p:sp>
        </p:grpSp>
        <p:grpSp>
          <p:nvGrpSpPr>
            <p:cNvPr id="490" name="Group 502"/>
            <p:cNvGrpSpPr>
              <a:grpSpLocks/>
            </p:cNvGrpSpPr>
            <p:nvPr/>
          </p:nvGrpSpPr>
          <p:grpSpPr bwMode="auto">
            <a:xfrm>
              <a:off x="4416" y="1104"/>
              <a:ext cx="396" cy="321"/>
              <a:chOff x="192" y="3456"/>
              <a:chExt cx="396" cy="321"/>
            </a:xfrm>
          </p:grpSpPr>
          <p:pic>
            <p:nvPicPr>
              <p:cNvPr id="550" name="Picture 50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1" name="Text Box 504"/>
              <p:cNvSpPr txBox="1">
                <a:spLocks noChangeArrowheads="1"/>
              </p:cNvSpPr>
              <p:nvPr/>
            </p:nvSpPr>
            <p:spPr bwMode="auto">
              <a:xfrm>
                <a:off x="277" y="3463"/>
                <a:ext cx="250" cy="307"/>
              </a:xfrm>
              <a:prstGeom prst="rect">
                <a:avLst/>
              </a:prstGeom>
              <a:noFill/>
              <a:ln w="9525">
                <a:noFill/>
                <a:miter lim="800000"/>
                <a:headEnd/>
                <a:tailEnd/>
              </a:ln>
              <a:effectLst/>
            </p:spPr>
            <p:txBody>
              <a:bodyPr wrap="none">
                <a:spAutoFit/>
              </a:bodyPr>
              <a:lstStyle/>
              <a:p>
                <a:r>
                  <a:rPr lang="es-VE" b="1">
                    <a:solidFill>
                      <a:schemeClr val="bg1"/>
                    </a:solidFill>
                  </a:rPr>
                  <a:t>3</a:t>
                </a:r>
              </a:p>
            </p:txBody>
          </p:sp>
        </p:grpSp>
        <p:grpSp>
          <p:nvGrpSpPr>
            <p:cNvPr id="491" name="Group 505"/>
            <p:cNvGrpSpPr>
              <a:grpSpLocks/>
            </p:cNvGrpSpPr>
            <p:nvPr/>
          </p:nvGrpSpPr>
          <p:grpSpPr bwMode="auto">
            <a:xfrm>
              <a:off x="4608" y="720"/>
              <a:ext cx="396" cy="321"/>
              <a:chOff x="192" y="3456"/>
              <a:chExt cx="396" cy="321"/>
            </a:xfrm>
          </p:grpSpPr>
          <p:pic>
            <p:nvPicPr>
              <p:cNvPr id="548" name="Picture 50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9" name="Text Box 507"/>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1</a:t>
                </a:r>
              </a:p>
            </p:txBody>
          </p:sp>
        </p:grpSp>
        <p:grpSp>
          <p:nvGrpSpPr>
            <p:cNvPr id="492" name="Group 508"/>
            <p:cNvGrpSpPr>
              <a:grpSpLocks/>
            </p:cNvGrpSpPr>
            <p:nvPr/>
          </p:nvGrpSpPr>
          <p:grpSpPr bwMode="auto">
            <a:xfrm>
              <a:off x="4944" y="1200"/>
              <a:ext cx="396" cy="321"/>
              <a:chOff x="192" y="3456"/>
              <a:chExt cx="396" cy="321"/>
            </a:xfrm>
          </p:grpSpPr>
          <p:pic>
            <p:nvPicPr>
              <p:cNvPr id="546" name="Picture 50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7" name="Text Box 510"/>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2</a:t>
                </a:r>
              </a:p>
            </p:txBody>
          </p:sp>
        </p:grpSp>
        <p:grpSp>
          <p:nvGrpSpPr>
            <p:cNvPr id="493" name="Group 511"/>
            <p:cNvGrpSpPr>
              <a:grpSpLocks/>
            </p:cNvGrpSpPr>
            <p:nvPr/>
          </p:nvGrpSpPr>
          <p:grpSpPr bwMode="auto">
            <a:xfrm>
              <a:off x="4896" y="240"/>
              <a:ext cx="438" cy="321"/>
              <a:chOff x="192" y="3456"/>
              <a:chExt cx="438" cy="321"/>
            </a:xfrm>
          </p:grpSpPr>
          <p:pic>
            <p:nvPicPr>
              <p:cNvPr id="544" name="Picture 512"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5" name="Text Box 513"/>
              <p:cNvSpPr txBox="1">
                <a:spLocks noChangeArrowheads="1"/>
              </p:cNvSpPr>
              <p:nvPr/>
            </p:nvSpPr>
            <p:spPr bwMode="auto">
              <a:xfrm>
                <a:off x="279" y="3463"/>
                <a:ext cx="351" cy="309"/>
              </a:xfrm>
              <a:prstGeom prst="rect">
                <a:avLst/>
              </a:prstGeom>
              <a:noFill/>
              <a:ln w="9525">
                <a:noFill/>
                <a:miter lim="800000"/>
                <a:headEnd/>
                <a:tailEnd/>
              </a:ln>
              <a:effectLst/>
            </p:spPr>
            <p:txBody>
              <a:bodyPr wrap="none">
                <a:spAutoFit/>
              </a:bodyPr>
              <a:lstStyle/>
              <a:p>
                <a:r>
                  <a:rPr lang="es-VE" b="1">
                    <a:solidFill>
                      <a:schemeClr val="bg1"/>
                    </a:solidFill>
                  </a:rPr>
                  <a:t>14</a:t>
                </a:r>
              </a:p>
            </p:txBody>
          </p:sp>
        </p:grpSp>
        <p:grpSp>
          <p:nvGrpSpPr>
            <p:cNvPr id="494" name="Group 514"/>
            <p:cNvGrpSpPr>
              <a:grpSpLocks/>
            </p:cNvGrpSpPr>
            <p:nvPr/>
          </p:nvGrpSpPr>
          <p:grpSpPr bwMode="auto">
            <a:xfrm>
              <a:off x="3648" y="1488"/>
              <a:ext cx="438" cy="321"/>
              <a:chOff x="192" y="3456"/>
              <a:chExt cx="438" cy="321"/>
            </a:xfrm>
          </p:grpSpPr>
          <p:pic>
            <p:nvPicPr>
              <p:cNvPr id="542" name="Picture 515"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3" name="Text Box 516"/>
              <p:cNvSpPr txBox="1">
                <a:spLocks noChangeArrowheads="1"/>
              </p:cNvSpPr>
              <p:nvPr/>
            </p:nvSpPr>
            <p:spPr bwMode="auto">
              <a:xfrm>
                <a:off x="279" y="3464"/>
                <a:ext cx="351" cy="309"/>
              </a:xfrm>
              <a:prstGeom prst="rect">
                <a:avLst/>
              </a:prstGeom>
              <a:noFill/>
              <a:ln w="9525">
                <a:noFill/>
                <a:miter lim="800000"/>
                <a:headEnd/>
                <a:tailEnd/>
              </a:ln>
              <a:effectLst/>
            </p:spPr>
            <p:txBody>
              <a:bodyPr wrap="none">
                <a:spAutoFit/>
              </a:bodyPr>
              <a:lstStyle/>
              <a:p>
                <a:r>
                  <a:rPr lang="es-VE" b="1">
                    <a:solidFill>
                      <a:schemeClr val="bg1"/>
                    </a:solidFill>
                  </a:rPr>
                  <a:t>15</a:t>
                </a:r>
              </a:p>
            </p:txBody>
          </p:sp>
        </p:grpSp>
        <p:grpSp>
          <p:nvGrpSpPr>
            <p:cNvPr id="495" name="Group 517"/>
            <p:cNvGrpSpPr>
              <a:grpSpLocks/>
            </p:cNvGrpSpPr>
            <p:nvPr/>
          </p:nvGrpSpPr>
          <p:grpSpPr bwMode="auto">
            <a:xfrm>
              <a:off x="3600" y="1776"/>
              <a:ext cx="438" cy="321"/>
              <a:chOff x="192" y="3456"/>
              <a:chExt cx="438" cy="321"/>
            </a:xfrm>
          </p:grpSpPr>
          <p:pic>
            <p:nvPicPr>
              <p:cNvPr id="540" name="Picture 518"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1" name="Text Box 519"/>
              <p:cNvSpPr txBox="1">
                <a:spLocks noChangeArrowheads="1"/>
              </p:cNvSpPr>
              <p:nvPr/>
            </p:nvSpPr>
            <p:spPr bwMode="auto">
              <a:xfrm>
                <a:off x="278" y="3465"/>
                <a:ext cx="352" cy="309"/>
              </a:xfrm>
              <a:prstGeom prst="rect">
                <a:avLst/>
              </a:prstGeom>
              <a:noFill/>
              <a:ln w="9525">
                <a:noFill/>
                <a:miter lim="800000"/>
                <a:headEnd/>
                <a:tailEnd/>
              </a:ln>
              <a:effectLst/>
            </p:spPr>
            <p:txBody>
              <a:bodyPr wrap="none">
                <a:spAutoFit/>
              </a:bodyPr>
              <a:lstStyle/>
              <a:p>
                <a:r>
                  <a:rPr lang="es-VE" b="1">
                    <a:solidFill>
                      <a:schemeClr val="bg1"/>
                    </a:solidFill>
                  </a:rPr>
                  <a:t>16</a:t>
                </a:r>
              </a:p>
            </p:txBody>
          </p:sp>
        </p:grpSp>
        <p:grpSp>
          <p:nvGrpSpPr>
            <p:cNvPr id="496" name="Group 520"/>
            <p:cNvGrpSpPr>
              <a:grpSpLocks/>
            </p:cNvGrpSpPr>
            <p:nvPr/>
          </p:nvGrpSpPr>
          <p:grpSpPr bwMode="auto">
            <a:xfrm>
              <a:off x="4080" y="1728"/>
              <a:ext cx="438" cy="321"/>
              <a:chOff x="192" y="3456"/>
              <a:chExt cx="438" cy="321"/>
            </a:xfrm>
          </p:grpSpPr>
          <p:pic>
            <p:nvPicPr>
              <p:cNvPr id="538" name="Picture 52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9" name="Text Box 522"/>
              <p:cNvSpPr txBox="1">
                <a:spLocks noChangeArrowheads="1"/>
              </p:cNvSpPr>
              <p:nvPr/>
            </p:nvSpPr>
            <p:spPr bwMode="auto">
              <a:xfrm>
                <a:off x="279" y="3464"/>
                <a:ext cx="351" cy="308"/>
              </a:xfrm>
              <a:prstGeom prst="rect">
                <a:avLst/>
              </a:prstGeom>
              <a:noFill/>
              <a:ln w="9525">
                <a:noFill/>
                <a:miter lim="800000"/>
                <a:headEnd/>
                <a:tailEnd/>
              </a:ln>
              <a:effectLst/>
            </p:spPr>
            <p:txBody>
              <a:bodyPr wrap="none">
                <a:spAutoFit/>
              </a:bodyPr>
              <a:lstStyle/>
              <a:p>
                <a:r>
                  <a:rPr lang="es-VE" b="1">
                    <a:solidFill>
                      <a:schemeClr val="bg1"/>
                    </a:solidFill>
                  </a:rPr>
                  <a:t>17</a:t>
                </a:r>
              </a:p>
            </p:txBody>
          </p:sp>
        </p:grpSp>
        <p:grpSp>
          <p:nvGrpSpPr>
            <p:cNvPr id="497" name="Group 523"/>
            <p:cNvGrpSpPr>
              <a:grpSpLocks/>
            </p:cNvGrpSpPr>
            <p:nvPr/>
          </p:nvGrpSpPr>
          <p:grpSpPr bwMode="auto">
            <a:xfrm>
              <a:off x="4608" y="1632"/>
              <a:ext cx="438" cy="321"/>
              <a:chOff x="192" y="3456"/>
              <a:chExt cx="438" cy="321"/>
            </a:xfrm>
          </p:grpSpPr>
          <p:pic>
            <p:nvPicPr>
              <p:cNvPr id="536" name="Picture 524"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7" name="Text Box 525"/>
              <p:cNvSpPr txBox="1">
                <a:spLocks noChangeArrowheads="1"/>
              </p:cNvSpPr>
              <p:nvPr/>
            </p:nvSpPr>
            <p:spPr bwMode="auto">
              <a:xfrm>
                <a:off x="279" y="3464"/>
                <a:ext cx="351" cy="309"/>
              </a:xfrm>
              <a:prstGeom prst="rect">
                <a:avLst/>
              </a:prstGeom>
              <a:noFill/>
              <a:ln w="9525">
                <a:noFill/>
                <a:miter lim="800000"/>
                <a:headEnd/>
                <a:tailEnd/>
              </a:ln>
              <a:effectLst/>
            </p:spPr>
            <p:txBody>
              <a:bodyPr wrap="none">
                <a:spAutoFit/>
              </a:bodyPr>
              <a:lstStyle/>
              <a:p>
                <a:r>
                  <a:rPr lang="es-VE" b="1">
                    <a:solidFill>
                      <a:schemeClr val="bg1"/>
                    </a:solidFill>
                  </a:rPr>
                  <a:t>18</a:t>
                </a:r>
              </a:p>
            </p:txBody>
          </p:sp>
        </p:grpSp>
        <p:grpSp>
          <p:nvGrpSpPr>
            <p:cNvPr id="498" name="Group 526"/>
            <p:cNvGrpSpPr>
              <a:grpSpLocks/>
            </p:cNvGrpSpPr>
            <p:nvPr/>
          </p:nvGrpSpPr>
          <p:grpSpPr bwMode="auto">
            <a:xfrm>
              <a:off x="4224" y="912"/>
              <a:ext cx="438" cy="321"/>
              <a:chOff x="192" y="3456"/>
              <a:chExt cx="438" cy="321"/>
            </a:xfrm>
          </p:grpSpPr>
          <p:pic>
            <p:nvPicPr>
              <p:cNvPr id="534" name="Picture 527"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5" name="Text Box 528"/>
              <p:cNvSpPr txBox="1">
                <a:spLocks noChangeArrowheads="1"/>
              </p:cNvSpPr>
              <p:nvPr/>
            </p:nvSpPr>
            <p:spPr bwMode="auto">
              <a:xfrm>
                <a:off x="279" y="3463"/>
                <a:ext cx="351" cy="309"/>
              </a:xfrm>
              <a:prstGeom prst="rect">
                <a:avLst/>
              </a:prstGeom>
              <a:noFill/>
              <a:ln w="9525">
                <a:noFill/>
                <a:miter lim="800000"/>
                <a:headEnd/>
                <a:tailEnd/>
              </a:ln>
              <a:effectLst/>
            </p:spPr>
            <p:txBody>
              <a:bodyPr wrap="none">
                <a:spAutoFit/>
              </a:bodyPr>
              <a:lstStyle/>
              <a:p>
                <a:r>
                  <a:rPr lang="es-VE" b="1">
                    <a:solidFill>
                      <a:schemeClr val="bg1"/>
                    </a:solidFill>
                  </a:rPr>
                  <a:t>19</a:t>
                </a:r>
              </a:p>
            </p:txBody>
          </p:sp>
        </p:grpSp>
        <p:grpSp>
          <p:nvGrpSpPr>
            <p:cNvPr id="499" name="Group 529"/>
            <p:cNvGrpSpPr>
              <a:grpSpLocks/>
            </p:cNvGrpSpPr>
            <p:nvPr/>
          </p:nvGrpSpPr>
          <p:grpSpPr bwMode="auto">
            <a:xfrm>
              <a:off x="3840" y="1296"/>
              <a:ext cx="438" cy="321"/>
              <a:chOff x="192" y="3456"/>
              <a:chExt cx="438" cy="321"/>
            </a:xfrm>
          </p:grpSpPr>
          <p:pic>
            <p:nvPicPr>
              <p:cNvPr id="532" name="Picture 53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3" name="Text Box 531"/>
              <p:cNvSpPr txBox="1">
                <a:spLocks noChangeArrowheads="1"/>
              </p:cNvSpPr>
              <p:nvPr/>
            </p:nvSpPr>
            <p:spPr bwMode="auto">
              <a:xfrm>
                <a:off x="278" y="3461"/>
                <a:ext cx="352" cy="309"/>
              </a:xfrm>
              <a:prstGeom prst="rect">
                <a:avLst/>
              </a:prstGeom>
              <a:noFill/>
              <a:ln w="9525">
                <a:noFill/>
                <a:miter lim="800000"/>
                <a:headEnd/>
                <a:tailEnd/>
              </a:ln>
              <a:effectLst/>
            </p:spPr>
            <p:txBody>
              <a:bodyPr wrap="none">
                <a:spAutoFit/>
              </a:bodyPr>
              <a:lstStyle/>
              <a:p>
                <a:r>
                  <a:rPr lang="es-VE" b="1">
                    <a:solidFill>
                      <a:schemeClr val="bg1"/>
                    </a:solidFill>
                  </a:rPr>
                  <a:t>20</a:t>
                </a:r>
              </a:p>
            </p:txBody>
          </p:sp>
        </p:grpSp>
        <p:grpSp>
          <p:nvGrpSpPr>
            <p:cNvPr id="500" name="Group 532"/>
            <p:cNvGrpSpPr>
              <a:grpSpLocks/>
            </p:cNvGrpSpPr>
            <p:nvPr/>
          </p:nvGrpSpPr>
          <p:grpSpPr bwMode="auto">
            <a:xfrm>
              <a:off x="4992" y="528"/>
              <a:ext cx="435" cy="321"/>
              <a:chOff x="192" y="3456"/>
              <a:chExt cx="435" cy="321"/>
            </a:xfrm>
          </p:grpSpPr>
          <p:pic>
            <p:nvPicPr>
              <p:cNvPr id="530" name="Picture 53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1" name="Text Box 534"/>
              <p:cNvSpPr txBox="1">
                <a:spLocks noChangeArrowheads="1"/>
              </p:cNvSpPr>
              <p:nvPr/>
            </p:nvSpPr>
            <p:spPr bwMode="auto">
              <a:xfrm>
                <a:off x="275" y="3463"/>
                <a:ext cx="352" cy="307"/>
              </a:xfrm>
              <a:prstGeom prst="rect">
                <a:avLst/>
              </a:prstGeom>
              <a:noFill/>
              <a:ln w="9525">
                <a:noFill/>
                <a:miter lim="800000"/>
                <a:headEnd/>
                <a:tailEnd/>
              </a:ln>
              <a:effectLst/>
            </p:spPr>
            <p:txBody>
              <a:bodyPr wrap="none">
                <a:spAutoFit/>
              </a:bodyPr>
              <a:lstStyle/>
              <a:p>
                <a:r>
                  <a:rPr lang="es-VE" b="1">
                    <a:solidFill>
                      <a:schemeClr val="bg1"/>
                    </a:solidFill>
                  </a:rPr>
                  <a:t>21</a:t>
                </a:r>
              </a:p>
            </p:txBody>
          </p:sp>
        </p:grpSp>
        <p:grpSp>
          <p:nvGrpSpPr>
            <p:cNvPr id="501" name="Group 535"/>
            <p:cNvGrpSpPr>
              <a:grpSpLocks/>
            </p:cNvGrpSpPr>
            <p:nvPr/>
          </p:nvGrpSpPr>
          <p:grpSpPr bwMode="auto">
            <a:xfrm>
              <a:off x="4320" y="1824"/>
              <a:ext cx="438" cy="321"/>
              <a:chOff x="192" y="3456"/>
              <a:chExt cx="438" cy="321"/>
            </a:xfrm>
          </p:grpSpPr>
          <p:pic>
            <p:nvPicPr>
              <p:cNvPr id="528" name="Picture 53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29" name="Text Box 537"/>
              <p:cNvSpPr txBox="1">
                <a:spLocks noChangeArrowheads="1"/>
              </p:cNvSpPr>
              <p:nvPr/>
            </p:nvSpPr>
            <p:spPr bwMode="auto">
              <a:xfrm>
                <a:off x="279" y="3463"/>
                <a:ext cx="351" cy="309"/>
              </a:xfrm>
              <a:prstGeom prst="rect">
                <a:avLst/>
              </a:prstGeom>
              <a:noFill/>
              <a:ln w="9525">
                <a:noFill/>
                <a:miter lim="800000"/>
                <a:headEnd/>
                <a:tailEnd/>
              </a:ln>
              <a:effectLst/>
            </p:spPr>
            <p:txBody>
              <a:bodyPr wrap="none">
                <a:spAutoFit/>
              </a:bodyPr>
              <a:lstStyle/>
              <a:p>
                <a:r>
                  <a:rPr lang="es-VE" b="1">
                    <a:solidFill>
                      <a:schemeClr val="bg1"/>
                    </a:solidFill>
                  </a:rPr>
                  <a:t>22</a:t>
                </a:r>
              </a:p>
            </p:txBody>
          </p:sp>
        </p:grpSp>
        <p:grpSp>
          <p:nvGrpSpPr>
            <p:cNvPr id="502" name="Group 538"/>
            <p:cNvGrpSpPr>
              <a:grpSpLocks/>
            </p:cNvGrpSpPr>
            <p:nvPr/>
          </p:nvGrpSpPr>
          <p:grpSpPr bwMode="auto">
            <a:xfrm>
              <a:off x="4224" y="528"/>
              <a:ext cx="438" cy="321"/>
              <a:chOff x="192" y="3456"/>
              <a:chExt cx="438" cy="321"/>
            </a:xfrm>
          </p:grpSpPr>
          <p:pic>
            <p:nvPicPr>
              <p:cNvPr id="526" name="Picture 53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27" name="Text Box 540"/>
              <p:cNvSpPr txBox="1">
                <a:spLocks noChangeArrowheads="1"/>
              </p:cNvSpPr>
              <p:nvPr/>
            </p:nvSpPr>
            <p:spPr bwMode="auto">
              <a:xfrm>
                <a:off x="279" y="3464"/>
                <a:ext cx="351" cy="308"/>
              </a:xfrm>
              <a:prstGeom prst="rect">
                <a:avLst/>
              </a:prstGeom>
              <a:noFill/>
              <a:ln w="9525">
                <a:noFill/>
                <a:miter lim="800000"/>
                <a:headEnd/>
                <a:tailEnd/>
              </a:ln>
              <a:effectLst/>
            </p:spPr>
            <p:txBody>
              <a:bodyPr wrap="none">
                <a:spAutoFit/>
              </a:bodyPr>
              <a:lstStyle/>
              <a:p>
                <a:r>
                  <a:rPr lang="es-VE" b="1">
                    <a:solidFill>
                      <a:schemeClr val="bg1"/>
                    </a:solidFill>
                  </a:rPr>
                  <a:t>23</a:t>
                </a:r>
              </a:p>
            </p:txBody>
          </p:sp>
        </p:grpSp>
        <p:grpSp>
          <p:nvGrpSpPr>
            <p:cNvPr id="503" name="Group 541"/>
            <p:cNvGrpSpPr>
              <a:grpSpLocks/>
            </p:cNvGrpSpPr>
            <p:nvPr/>
          </p:nvGrpSpPr>
          <p:grpSpPr bwMode="auto">
            <a:xfrm>
              <a:off x="4992" y="864"/>
              <a:ext cx="400" cy="321"/>
              <a:chOff x="1920" y="912"/>
              <a:chExt cx="400" cy="321"/>
            </a:xfrm>
          </p:grpSpPr>
          <p:pic>
            <p:nvPicPr>
              <p:cNvPr id="524" name="Picture 542" descr="vacacebu"/>
              <p:cNvPicPr>
                <a:picLocks noChangeAspect="1" noChangeArrowheads="1" noCrop="1"/>
              </p:cNvPicPr>
              <p:nvPr/>
            </p:nvPicPr>
            <p:blipFill>
              <a:blip r:embed="rId5" cstate="print"/>
              <a:srcRect/>
              <a:stretch>
                <a:fillRect/>
              </a:stretch>
            </p:blipFill>
            <p:spPr bwMode="auto">
              <a:xfrm>
                <a:off x="1920" y="912"/>
                <a:ext cx="396" cy="321"/>
              </a:xfrm>
              <a:prstGeom prst="rect">
                <a:avLst/>
              </a:prstGeom>
              <a:noFill/>
            </p:spPr>
          </p:pic>
          <p:sp>
            <p:nvSpPr>
              <p:cNvPr id="525" name="Text Box 543"/>
              <p:cNvSpPr txBox="1">
                <a:spLocks noChangeArrowheads="1"/>
              </p:cNvSpPr>
              <p:nvPr/>
            </p:nvSpPr>
            <p:spPr bwMode="auto">
              <a:xfrm>
                <a:off x="1968" y="912"/>
                <a:ext cx="352" cy="309"/>
              </a:xfrm>
              <a:prstGeom prst="rect">
                <a:avLst/>
              </a:prstGeom>
              <a:noFill/>
              <a:ln w="9525">
                <a:noFill/>
                <a:miter lim="800000"/>
                <a:headEnd/>
                <a:tailEnd/>
              </a:ln>
              <a:effectLst/>
            </p:spPr>
            <p:txBody>
              <a:bodyPr wrap="none">
                <a:spAutoFit/>
              </a:bodyPr>
              <a:lstStyle/>
              <a:p>
                <a:r>
                  <a:rPr lang="es-VE" b="1">
                    <a:solidFill>
                      <a:schemeClr val="bg1"/>
                    </a:solidFill>
                  </a:rPr>
                  <a:t>24</a:t>
                </a:r>
              </a:p>
            </p:txBody>
          </p:sp>
        </p:grpSp>
        <p:grpSp>
          <p:nvGrpSpPr>
            <p:cNvPr id="504" name="Group 544"/>
            <p:cNvGrpSpPr>
              <a:grpSpLocks/>
            </p:cNvGrpSpPr>
            <p:nvPr/>
          </p:nvGrpSpPr>
          <p:grpSpPr bwMode="auto">
            <a:xfrm>
              <a:off x="3888" y="1007"/>
              <a:ext cx="401" cy="322"/>
              <a:chOff x="3456" y="335"/>
              <a:chExt cx="401" cy="322"/>
            </a:xfrm>
          </p:grpSpPr>
          <p:pic>
            <p:nvPicPr>
              <p:cNvPr id="522" name="Picture 545" descr="vacacebu"/>
              <p:cNvPicPr>
                <a:picLocks noChangeAspect="1" noChangeArrowheads="1" noCrop="1"/>
              </p:cNvPicPr>
              <p:nvPr/>
            </p:nvPicPr>
            <p:blipFill>
              <a:blip r:embed="rId5" cstate="print"/>
              <a:srcRect/>
              <a:stretch>
                <a:fillRect/>
              </a:stretch>
            </p:blipFill>
            <p:spPr bwMode="auto">
              <a:xfrm>
                <a:off x="3456" y="336"/>
                <a:ext cx="396" cy="321"/>
              </a:xfrm>
              <a:prstGeom prst="rect">
                <a:avLst/>
              </a:prstGeom>
              <a:noFill/>
            </p:spPr>
          </p:pic>
          <p:sp>
            <p:nvSpPr>
              <p:cNvPr id="523" name="Text Box 546"/>
              <p:cNvSpPr txBox="1">
                <a:spLocks noChangeArrowheads="1"/>
              </p:cNvSpPr>
              <p:nvPr/>
            </p:nvSpPr>
            <p:spPr bwMode="auto">
              <a:xfrm>
                <a:off x="3505" y="335"/>
                <a:ext cx="352" cy="309"/>
              </a:xfrm>
              <a:prstGeom prst="rect">
                <a:avLst/>
              </a:prstGeom>
              <a:noFill/>
              <a:ln w="9525">
                <a:noFill/>
                <a:miter lim="800000"/>
                <a:headEnd/>
                <a:tailEnd/>
              </a:ln>
              <a:effectLst/>
            </p:spPr>
            <p:txBody>
              <a:bodyPr wrap="none">
                <a:spAutoFit/>
              </a:bodyPr>
              <a:lstStyle/>
              <a:p>
                <a:r>
                  <a:rPr lang="es-VE" b="1">
                    <a:solidFill>
                      <a:schemeClr val="bg1"/>
                    </a:solidFill>
                  </a:rPr>
                  <a:t>25</a:t>
                </a:r>
              </a:p>
            </p:txBody>
          </p:sp>
        </p:grpSp>
        <p:grpSp>
          <p:nvGrpSpPr>
            <p:cNvPr id="505" name="Group 547"/>
            <p:cNvGrpSpPr>
              <a:grpSpLocks/>
            </p:cNvGrpSpPr>
            <p:nvPr/>
          </p:nvGrpSpPr>
          <p:grpSpPr bwMode="auto">
            <a:xfrm>
              <a:off x="3696" y="2015"/>
              <a:ext cx="400" cy="322"/>
              <a:chOff x="4272" y="335"/>
              <a:chExt cx="400" cy="322"/>
            </a:xfrm>
          </p:grpSpPr>
          <p:pic>
            <p:nvPicPr>
              <p:cNvPr id="520" name="Picture 548" descr="vacacebu"/>
              <p:cNvPicPr>
                <a:picLocks noChangeAspect="1" noChangeArrowheads="1" noCrop="1"/>
              </p:cNvPicPr>
              <p:nvPr/>
            </p:nvPicPr>
            <p:blipFill>
              <a:blip r:embed="rId5" cstate="print"/>
              <a:srcRect/>
              <a:stretch>
                <a:fillRect/>
              </a:stretch>
            </p:blipFill>
            <p:spPr bwMode="auto">
              <a:xfrm>
                <a:off x="4272" y="336"/>
                <a:ext cx="396" cy="321"/>
              </a:xfrm>
              <a:prstGeom prst="rect">
                <a:avLst/>
              </a:prstGeom>
              <a:noFill/>
            </p:spPr>
          </p:pic>
          <p:sp>
            <p:nvSpPr>
              <p:cNvPr id="521" name="Text Box 549"/>
              <p:cNvSpPr txBox="1">
                <a:spLocks noChangeArrowheads="1"/>
              </p:cNvSpPr>
              <p:nvPr/>
            </p:nvSpPr>
            <p:spPr bwMode="auto">
              <a:xfrm>
                <a:off x="4320" y="335"/>
                <a:ext cx="352" cy="309"/>
              </a:xfrm>
              <a:prstGeom prst="rect">
                <a:avLst/>
              </a:prstGeom>
              <a:noFill/>
              <a:ln w="9525">
                <a:noFill/>
                <a:miter lim="800000"/>
                <a:headEnd/>
                <a:tailEnd/>
              </a:ln>
              <a:effectLst/>
            </p:spPr>
            <p:txBody>
              <a:bodyPr wrap="none">
                <a:spAutoFit/>
              </a:bodyPr>
              <a:lstStyle/>
              <a:p>
                <a:r>
                  <a:rPr lang="es-VE" b="1">
                    <a:solidFill>
                      <a:schemeClr val="bg1"/>
                    </a:solidFill>
                  </a:rPr>
                  <a:t>26</a:t>
                </a:r>
              </a:p>
            </p:txBody>
          </p:sp>
        </p:grpSp>
        <p:grpSp>
          <p:nvGrpSpPr>
            <p:cNvPr id="506" name="Group 550"/>
            <p:cNvGrpSpPr>
              <a:grpSpLocks/>
            </p:cNvGrpSpPr>
            <p:nvPr/>
          </p:nvGrpSpPr>
          <p:grpSpPr bwMode="auto">
            <a:xfrm>
              <a:off x="4464" y="1344"/>
              <a:ext cx="400" cy="356"/>
              <a:chOff x="1488" y="2880"/>
              <a:chExt cx="400" cy="356"/>
            </a:xfrm>
          </p:grpSpPr>
          <p:pic>
            <p:nvPicPr>
              <p:cNvPr id="518" name="Picture 551" descr="vacacebu"/>
              <p:cNvPicPr>
                <a:picLocks noChangeAspect="1" noChangeArrowheads="1" noCrop="1"/>
              </p:cNvPicPr>
              <p:nvPr/>
            </p:nvPicPr>
            <p:blipFill>
              <a:blip r:embed="rId5" cstate="print"/>
              <a:srcRect/>
              <a:stretch>
                <a:fillRect/>
              </a:stretch>
            </p:blipFill>
            <p:spPr bwMode="auto">
              <a:xfrm>
                <a:off x="1488" y="2880"/>
                <a:ext cx="396" cy="321"/>
              </a:xfrm>
              <a:prstGeom prst="rect">
                <a:avLst/>
              </a:prstGeom>
              <a:noFill/>
            </p:spPr>
          </p:pic>
          <p:sp>
            <p:nvSpPr>
              <p:cNvPr id="519" name="Text Box 552"/>
              <p:cNvSpPr txBox="1">
                <a:spLocks noChangeArrowheads="1"/>
              </p:cNvSpPr>
              <p:nvPr/>
            </p:nvSpPr>
            <p:spPr bwMode="auto">
              <a:xfrm>
                <a:off x="1536" y="2927"/>
                <a:ext cx="352" cy="309"/>
              </a:xfrm>
              <a:prstGeom prst="rect">
                <a:avLst/>
              </a:prstGeom>
              <a:noFill/>
              <a:ln w="9525">
                <a:noFill/>
                <a:miter lim="800000"/>
                <a:headEnd/>
                <a:tailEnd/>
              </a:ln>
              <a:effectLst/>
            </p:spPr>
            <p:txBody>
              <a:bodyPr wrap="none">
                <a:spAutoFit/>
              </a:bodyPr>
              <a:lstStyle/>
              <a:p>
                <a:r>
                  <a:rPr lang="es-VE" b="1">
                    <a:solidFill>
                      <a:schemeClr val="bg1"/>
                    </a:solidFill>
                  </a:rPr>
                  <a:t>27</a:t>
                </a:r>
              </a:p>
            </p:txBody>
          </p:sp>
        </p:grpSp>
        <p:grpSp>
          <p:nvGrpSpPr>
            <p:cNvPr id="507" name="Group 553"/>
            <p:cNvGrpSpPr>
              <a:grpSpLocks/>
            </p:cNvGrpSpPr>
            <p:nvPr/>
          </p:nvGrpSpPr>
          <p:grpSpPr bwMode="auto">
            <a:xfrm>
              <a:off x="3888" y="768"/>
              <a:ext cx="438" cy="321"/>
              <a:chOff x="192" y="3456"/>
              <a:chExt cx="438" cy="321"/>
            </a:xfrm>
          </p:grpSpPr>
          <p:pic>
            <p:nvPicPr>
              <p:cNvPr id="516" name="Picture 554"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17" name="Text Box 555"/>
              <p:cNvSpPr txBox="1">
                <a:spLocks noChangeArrowheads="1"/>
              </p:cNvSpPr>
              <p:nvPr/>
            </p:nvSpPr>
            <p:spPr bwMode="auto">
              <a:xfrm>
                <a:off x="278" y="3461"/>
                <a:ext cx="352" cy="309"/>
              </a:xfrm>
              <a:prstGeom prst="rect">
                <a:avLst/>
              </a:prstGeom>
              <a:noFill/>
              <a:ln w="9525">
                <a:noFill/>
                <a:miter lim="800000"/>
                <a:headEnd/>
                <a:tailEnd/>
              </a:ln>
              <a:effectLst/>
            </p:spPr>
            <p:txBody>
              <a:bodyPr wrap="none">
                <a:spAutoFit/>
              </a:bodyPr>
              <a:lstStyle/>
              <a:p>
                <a:r>
                  <a:rPr lang="es-VE" b="1">
                    <a:solidFill>
                      <a:schemeClr val="bg1"/>
                    </a:solidFill>
                  </a:rPr>
                  <a:t>13</a:t>
                </a:r>
              </a:p>
            </p:txBody>
          </p:sp>
        </p:grpSp>
        <p:grpSp>
          <p:nvGrpSpPr>
            <p:cNvPr id="508" name="Group 556"/>
            <p:cNvGrpSpPr>
              <a:grpSpLocks/>
            </p:cNvGrpSpPr>
            <p:nvPr/>
          </p:nvGrpSpPr>
          <p:grpSpPr bwMode="auto">
            <a:xfrm>
              <a:off x="4608" y="384"/>
              <a:ext cx="438" cy="321"/>
              <a:chOff x="192" y="3456"/>
              <a:chExt cx="438" cy="321"/>
            </a:xfrm>
          </p:grpSpPr>
          <p:pic>
            <p:nvPicPr>
              <p:cNvPr id="514" name="Picture 557"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15" name="Text Box 558"/>
              <p:cNvSpPr txBox="1">
                <a:spLocks noChangeArrowheads="1"/>
              </p:cNvSpPr>
              <p:nvPr/>
            </p:nvSpPr>
            <p:spPr bwMode="auto">
              <a:xfrm>
                <a:off x="279" y="3464"/>
                <a:ext cx="351" cy="309"/>
              </a:xfrm>
              <a:prstGeom prst="rect">
                <a:avLst/>
              </a:prstGeom>
              <a:noFill/>
              <a:ln w="9525">
                <a:noFill/>
                <a:miter lim="800000"/>
                <a:headEnd/>
                <a:tailEnd/>
              </a:ln>
              <a:effectLst/>
            </p:spPr>
            <p:txBody>
              <a:bodyPr wrap="none">
                <a:spAutoFit/>
              </a:bodyPr>
              <a:lstStyle/>
              <a:p>
                <a:r>
                  <a:rPr lang="es-VE" b="1">
                    <a:solidFill>
                      <a:schemeClr val="bg1"/>
                    </a:solidFill>
                  </a:rPr>
                  <a:t>12</a:t>
                </a:r>
              </a:p>
            </p:txBody>
          </p:sp>
        </p:grpSp>
        <p:grpSp>
          <p:nvGrpSpPr>
            <p:cNvPr id="509" name="Group 559"/>
            <p:cNvGrpSpPr>
              <a:grpSpLocks/>
            </p:cNvGrpSpPr>
            <p:nvPr/>
          </p:nvGrpSpPr>
          <p:grpSpPr bwMode="auto">
            <a:xfrm>
              <a:off x="4704" y="1344"/>
              <a:ext cx="438" cy="321"/>
              <a:chOff x="192" y="3456"/>
              <a:chExt cx="438" cy="321"/>
            </a:xfrm>
          </p:grpSpPr>
          <p:pic>
            <p:nvPicPr>
              <p:cNvPr id="512" name="Picture 56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13" name="Text Box 561"/>
              <p:cNvSpPr txBox="1">
                <a:spLocks noChangeArrowheads="1"/>
              </p:cNvSpPr>
              <p:nvPr/>
            </p:nvSpPr>
            <p:spPr bwMode="auto">
              <a:xfrm>
                <a:off x="278" y="3465"/>
                <a:ext cx="352" cy="309"/>
              </a:xfrm>
              <a:prstGeom prst="rect">
                <a:avLst/>
              </a:prstGeom>
              <a:noFill/>
              <a:ln w="9525">
                <a:noFill/>
                <a:miter lim="800000"/>
                <a:headEnd/>
                <a:tailEnd/>
              </a:ln>
              <a:effectLst/>
            </p:spPr>
            <p:txBody>
              <a:bodyPr wrap="none">
                <a:spAutoFit/>
              </a:bodyPr>
              <a:lstStyle/>
              <a:p>
                <a:r>
                  <a:rPr lang="es-VE" b="1">
                    <a:solidFill>
                      <a:schemeClr val="bg1"/>
                    </a:solidFill>
                  </a:rPr>
                  <a:t>11</a:t>
                </a:r>
              </a:p>
            </p:txBody>
          </p:sp>
        </p:grpSp>
      </p:grpSp>
      <p:sp>
        <p:nvSpPr>
          <p:cNvPr id="566" name="Text Box 562"/>
          <p:cNvSpPr txBox="1">
            <a:spLocks noChangeArrowheads="1"/>
          </p:cNvSpPr>
          <p:nvPr/>
        </p:nvSpPr>
        <p:spPr bwMode="auto">
          <a:xfrm>
            <a:off x="7162800" y="304800"/>
            <a:ext cx="1435100" cy="396875"/>
          </a:xfrm>
          <a:prstGeom prst="rect">
            <a:avLst/>
          </a:prstGeom>
          <a:noFill/>
          <a:ln w="9525">
            <a:noFill/>
            <a:miter lim="800000"/>
            <a:headEnd/>
            <a:tailEnd/>
          </a:ln>
          <a:effectLst/>
        </p:spPr>
        <p:txBody>
          <a:bodyPr wrap="none">
            <a:spAutoFit/>
          </a:bodyPr>
          <a:lstStyle/>
          <a:p>
            <a:r>
              <a:rPr lang="es-VE" sz="2000" b="1">
                <a:solidFill>
                  <a:srgbClr val="CC0000"/>
                </a:solidFill>
                <a:effectLst>
                  <a:outerShdw blurRad="38100" dist="38100" dir="2700000" algn="tl">
                    <a:srgbClr val="C0C0C0"/>
                  </a:outerShdw>
                </a:effectLst>
                <a:latin typeface="Bradley Hand ITC" pitchFamily="66" charset="0"/>
              </a:rPr>
              <a:t>MUESTRA</a:t>
            </a:r>
          </a:p>
        </p:txBody>
      </p:sp>
      <p:grpSp>
        <p:nvGrpSpPr>
          <p:cNvPr id="510" name="Group 568"/>
          <p:cNvGrpSpPr>
            <a:grpSpLocks/>
          </p:cNvGrpSpPr>
          <p:nvPr/>
        </p:nvGrpSpPr>
        <p:grpSpPr bwMode="auto">
          <a:xfrm>
            <a:off x="228600" y="304800"/>
            <a:ext cx="3698875" cy="4876800"/>
            <a:chOff x="144" y="192"/>
            <a:chExt cx="2330" cy="3072"/>
          </a:xfrm>
        </p:grpSpPr>
        <p:pic>
          <p:nvPicPr>
            <p:cNvPr id="568" name="Picture 564" descr="Weather_Tornado_cowboy_prv"/>
            <p:cNvPicPr>
              <a:picLocks noChangeAspect="1" noChangeArrowheads="1" noCrop="1"/>
            </p:cNvPicPr>
            <p:nvPr/>
          </p:nvPicPr>
          <p:blipFill>
            <a:blip r:embed="rId22" cstate="print"/>
            <a:srcRect/>
            <a:stretch>
              <a:fillRect/>
            </a:stretch>
          </p:blipFill>
          <p:spPr bwMode="auto">
            <a:xfrm>
              <a:off x="144" y="192"/>
              <a:ext cx="1124" cy="1020"/>
            </a:xfrm>
            <a:prstGeom prst="rect">
              <a:avLst/>
            </a:prstGeom>
            <a:noFill/>
          </p:spPr>
        </p:pic>
        <p:sp>
          <p:nvSpPr>
            <p:cNvPr id="569" name="Oval 566"/>
            <p:cNvSpPr>
              <a:spLocks noChangeArrowheads="1"/>
            </p:cNvSpPr>
            <p:nvPr/>
          </p:nvSpPr>
          <p:spPr bwMode="auto">
            <a:xfrm>
              <a:off x="1082" y="2163"/>
              <a:ext cx="1392" cy="1101"/>
            </a:xfrm>
            <a:prstGeom prst="ellipse">
              <a:avLst/>
            </a:prstGeom>
            <a:noFill/>
            <a:ln w="38100">
              <a:solidFill>
                <a:srgbClr val="000000"/>
              </a:solidFill>
              <a:round/>
              <a:headEnd/>
              <a:tailEnd/>
            </a:ln>
            <a:effectLst/>
          </p:spPr>
          <p:txBody>
            <a:bodyPr wrap="none" anchor="ctr"/>
            <a:lstStyle/>
            <a:p>
              <a:endParaRPr lang="es-VE"/>
            </a:p>
          </p:txBody>
        </p:sp>
        <p:sp>
          <p:nvSpPr>
            <p:cNvPr id="570" name="Freeform 567"/>
            <p:cNvSpPr>
              <a:spLocks/>
            </p:cNvSpPr>
            <p:nvPr/>
          </p:nvSpPr>
          <p:spPr bwMode="auto">
            <a:xfrm rot="-1454096">
              <a:off x="1127" y="454"/>
              <a:ext cx="500" cy="1920"/>
            </a:xfrm>
            <a:custGeom>
              <a:avLst/>
              <a:gdLst/>
              <a:ahLst/>
              <a:cxnLst>
                <a:cxn ang="0">
                  <a:pos x="0" y="0"/>
                </a:cxn>
                <a:cxn ang="0">
                  <a:pos x="8" y="40"/>
                </a:cxn>
                <a:cxn ang="0">
                  <a:pos x="48" y="72"/>
                </a:cxn>
                <a:cxn ang="0">
                  <a:pos x="104" y="128"/>
                </a:cxn>
                <a:cxn ang="0">
                  <a:pos x="136" y="152"/>
                </a:cxn>
                <a:cxn ang="0">
                  <a:pos x="280" y="296"/>
                </a:cxn>
                <a:cxn ang="0">
                  <a:pos x="304" y="344"/>
                </a:cxn>
                <a:cxn ang="0">
                  <a:pos x="328" y="480"/>
                </a:cxn>
                <a:cxn ang="0">
                  <a:pos x="400" y="784"/>
                </a:cxn>
                <a:cxn ang="0">
                  <a:pos x="408" y="1064"/>
                </a:cxn>
                <a:cxn ang="0">
                  <a:pos x="448" y="1200"/>
                </a:cxn>
              </a:cxnLst>
              <a:rect l="0" t="0" r="r" b="b"/>
              <a:pathLst>
                <a:path w="448" h="1200">
                  <a:moveTo>
                    <a:pt x="0" y="0"/>
                  </a:moveTo>
                  <a:cubicBezTo>
                    <a:pt x="3" y="13"/>
                    <a:pt x="0" y="29"/>
                    <a:pt x="8" y="40"/>
                  </a:cubicBezTo>
                  <a:cubicBezTo>
                    <a:pt x="17" y="54"/>
                    <a:pt x="35" y="60"/>
                    <a:pt x="48" y="72"/>
                  </a:cubicBezTo>
                  <a:cubicBezTo>
                    <a:pt x="67" y="90"/>
                    <a:pt x="85" y="109"/>
                    <a:pt x="104" y="128"/>
                  </a:cubicBezTo>
                  <a:cubicBezTo>
                    <a:pt x="113" y="137"/>
                    <a:pt x="126" y="143"/>
                    <a:pt x="136" y="152"/>
                  </a:cubicBezTo>
                  <a:cubicBezTo>
                    <a:pt x="187" y="197"/>
                    <a:pt x="239" y="241"/>
                    <a:pt x="280" y="296"/>
                  </a:cubicBezTo>
                  <a:cubicBezTo>
                    <a:pt x="286" y="313"/>
                    <a:pt x="299" y="327"/>
                    <a:pt x="304" y="344"/>
                  </a:cubicBezTo>
                  <a:cubicBezTo>
                    <a:pt x="316" y="386"/>
                    <a:pt x="319" y="437"/>
                    <a:pt x="328" y="480"/>
                  </a:cubicBezTo>
                  <a:cubicBezTo>
                    <a:pt x="350" y="581"/>
                    <a:pt x="367" y="686"/>
                    <a:pt x="400" y="784"/>
                  </a:cubicBezTo>
                  <a:cubicBezTo>
                    <a:pt x="403" y="877"/>
                    <a:pt x="403" y="971"/>
                    <a:pt x="408" y="1064"/>
                  </a:cubicBezTo>
                  <a:cubicBezTo>
                    <a:pt x="409" y="1085"/>
                    <a:pt x="429" y="1200"/>
                    <a:pt x="448" y="1200"/>
                  </a:cubicBezTo>
                </a:path>
              </a:pathLst>
            </a:custGeom>
            <a:noFill/>
            <a:ln w="38100" cmpd="sng">
              <a:solidFill>
                <a:srgbClr val="000000"/>
              </a:solidFill>
              <a:round/>
              <a:headEnd/>
              <a:tailEnd/>
            </a:ln>
            <a:effectLst/>
          </p:spPr>
          <p:txBody>
            <a:bodyPr/>
            <a:lstStyle/>
            <a:p>
              <a:endParaRPr lang="es-VE"/>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1000"/>
                                  </p:stCondLst>
                                  <p:childTnLst>
                                    <p:set>
                                      <p:cBhvr>
                                        <p:cTn id="6" dur="1" fill="hold">
                                          <p:stCondLst>
                                            <p:cond delay="0"/>
                                          </p:stCondLst>
                                        </p:cTn>
                                        <p:tgtEl>
                                          <p:spTgt spid="5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número de diapositiva"/>
          <p:cNvSpPr>
            <a:spLocks noGrp="1"/>
          </p:cNvSpPr>
          <p:nvPr>
            <p:ph type="sldNum" sz="quarter" idx="12"/>
          </p:nvPr>
        </p:nvSpPr>
        <p:spPr/>
        <p:txBody>
          <a:bodyPr/>
          <a:lstStyle/>
          <a:p>
            <a:fld id="{1AD93096-5B34-4342-9326-69289CEAE4C2}" type="slidenum">
              <a:rPr lang="es-VE" smtClean="0"/>
              <a:pPr/>
              <a:t>22</a:t>
            </a:fld>
            <a:endParaRPr kumimoji="0" lang="es-VE"/>
          </a:p>
        </p:txBody>
      </p:sp>
      <p:sp>
        <p:nvSpPr>
          <p:cNvPr id="4" name="3 Marcador de pie de página"/>
          <p:cNvSpPr>
            <a:spLocks noGrp="1"/>
          </p:cNvSpPr>
          <p:nvPr>
            <p:ph type="ftr" sz="quarter" idx="11"/>
          </p:nvPr>
        </p:nvSpPr>
        <p:spPr/>
        <p:txBody>
          <a:bodyPr/>
          <a:lstStyle/>
          <a:p>
            <a:endParaRPr kumimoji="0" lang="es-ES"/>
          </a:p>
        </p:txBody>
      </p:sp>
      <p:sp>
        <p:nvSpPr>
          <p:cNvPr id="6" name="2 Marcador de número de diapositiva"/>
          <p:cNvSpPr txBox="1">
            <a:spLocks/>
          </p:cNvSpPr>
          <p:nvPr/>
        </p:nvSpPr>
        <p:spPr>
          <a:xfrm>
            <a:off x="8153400" y="6245225"/>
            <a:ext cx="685800" cy="476250"/>
          </a:xfrm>
          <a:prstGeom prst="rect">
            <a:avLst/>
          </a:prstGeom>
        </p:spPr>
        <p:txBody>
          <a:bodyPr vert="horz" tIns="0" bIns="0" anchor="b"/>
          <a:lstStyle/>
          <a:p>
            <a:pPr marL="0" marR="0" lvl="0" indent="0" algn="r" defTabSz="914400" rtl="0" eaLnBrk="1" fontAlgn="auto" latinLnBrk="0" hangingPunct="1">
              <a:lnSpc>
                <a:spcPct val="100000"/>
              </a:lnSpc>
              <a:spcBef>
                <a:spcPts val="0"/>
              </a:spcBef>
              <a:spcAft>
                <a:spcPts val="0"/>
              </a:spcAft>
              <a:buClrTx/>
              <a:buSzTx/>
              <a:buFontTx/>
              <a:buNone/>
              <a:tabLst/>
              <a:defRPr/>
            </a:pPr>
            <a:fld id="{9CC978D5-6C97-4FE4-8B19-823A33E4E582}" type="slidenum">
              <a:rPr kumimoji="0" lang="es-VE" sz="1000" b="0" i="0" u="none" strike="noStrike" kern="1200" cap="none" spc="0" normalizeH="0" baseline="0" noProof="0" smtClean="0">
                <a:ln>
                  <a:noFill/>
                </a:ln>
                <a:solidFill>
                  <a:schemeClr val="tx2"/>
                </a:solidFill>
                <a:effectLst/>
                <a:uLnTx/>
                <a:uFillTx/>
                <a:latin typeface="+mn-l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s-VE" sz="1000" b="0" i="0" u="none" strike="noStrike" kern="1200" cap="none" spc="0" normalizeH="0" baseline="0" noProof="0">
              <a:ln>
                <a:noFill/>
              </a:ln>
              <a:solidFill>
                <a:schemeClr val="tx2"/>
              </a:solidFill>
              <a:effectLst/>
              <a:uLnTx/>
              <a:uFillTx/>
              <a:latin typeface="+mn-lt"/>
              <a:ea typeface="+mn-ea"/>
              <a:cs typeface="+mn-cs"/>
            </a:endParaRPr>
          </a:p>
        </p:txBody>
      </p:sp>
      <p:sp>
        <p:nvSpPr>
          <p:cNvPr id="7" name="table"/>
          <p:cNvSpPr>
            <a:spLocks noEditPoints="1" noChangeArrowheads="1"/>
          </p:cNvSpPr>
          <p:nvPr/>
        </p:nvSpPr>
        <p:spPr bwMode="auto">
          <a:xfrm>
            <a:off x="381000" y="381000"/>
            <a:ext cx="8534400" cy="5791200"/>
          </a:xfrm>
          <a:custGeom>
            <a:avLst/>
            <a:gdLst>
              <a:gd name="T0" fmla="*/ 10800 w 21600"/>
              <a:gd name="T1" fmla="*/ 0 h 21600"/>
              <a:gd name="T2" fmla="*/ 21600 w 21600"/>
              <a:gd name="T3" fmla="*/ 10800 h 21600"/>
              <a:gd name="T4" fmla="*/ 10800 w 21600"/>
              <a:gd name="T5" fmla="*/ 21600 h 21600"/>
              <a:gd name="T6" fmla="*/ 0 w 21600"/>
              <a:gd name="T7" fmla="*/ 10800 h 21600"/>
              <a:gd name="T8" fmla="*/ 4015 w 21600"/>
              <a:gd name="T9" fmla="*/ 4491 h 21600"/>
              <a:gd name="T10" fmla="*/ 17622 w 21600"/>
              <a:gd name="T11" fmla="*/ 17121 h 21600"/>
            </a:gdLst>
            <a:ahLst/>
            <a:cxnLst>
              <a:cxn ang="0">
                <a:pos x="T0" y="T1"/>
              </a:cxn>
              <a:cxn ang="0">
                <a:pos x="T2" y="T3"/>
              </a:cxn>
              <a:cxn ang="0">
                <a:pos x="T4" y="T5"/>
              </a:cxn>
              <a:cxn ang="0">
                <a:pos x="T6" y="T7"/>
              </a:cxn>
            </a:cxnLst>
            <a:rect l="T8" t="T9" r="T10" b="T11"/>
            <a:pathLst>
              <a:path w="21600" h="21600" extrusionOk="0">
                <a:moveTo>
                  <a:pt x="17641" y="17591"/>
                </a:moveTo>
                <a:lnTo>
                  <a:pt x="18067" y="17165"/>
                </a:lnTo>
                <a:lnTo>
                  <a:pt x="18443" y="16689"/>
                </a:lnTo>
                <a:lnTo>
                  <a:pt x="18794" y="16162"/>
                </a:lnTo>
                <a:lnTo>
                  <a:pt x="19144" y="15661"/>
                </a:lnTo>
                <a:lnTo>
                  <a:pt x="19420" y="15135"/>
                </a:lnTo>
                <a:lnTo>
                  <a:pt x="19645" y="14584"/>
                </a:lnTo>
                <a:lnTo>
                  <a:pt x="19871" y="13982"/>
                </a:lnTo>
                <a:lnTo>
                  <a:pt x="20071" y="13406"/>
                </a:lnTo>
                <a:lnTo>
                  <a:pt x="20297" y="13456"/>
                </a:lnTo>
                <a:lnTo>
                  <a:pt x="20472" y="13456"/>
                </a:lnTo>
                <a:lnTo>
                  <a:pt x="20648" y="13406"/>
                </a:lnTo>
                <a:lnTo>
                  <a:pt x="20823" y="13331"/>
                </a:lnTo>
                <a:lnTo>
                  <a:pt x="20948" y="13206"/>
                </a:lnTo>
                <a:lnTo>
                  <a:pt x="21099" y="13080"/>
                </a:lnTo>
                <a:lnTo>
                  <a:pt x="21149" y="12905"/>
                </a:lnTo>
                <a:lnTo>
                  <a:pt x="21299" y="12704"/>
                </a:lnTo>
                <a:lnTo>
                  <a:pt x="21425" y="12253"/>
                </a:lnTo>
                <a:lnTo>
                  <a:pt x="21550" y="11727"/>
                </a:lnTo>
                <a:lnTo>
                  <a:pt x="21600" y="11276"/>
                </a:lnTo>
                <a:lnTo>
                  <a:pt x="21600" y="10800"/>
                </a:lnTo>
                <a:lnTo>
                  <a:pt x="21600" y="10324"/>
                </a:lnTo>
                <a:lnTo>
                  <a:pt x="21550" y="9823"/>
                </a:lnTo>
                <a:lnTo>
                  <a:pt x="21425" y="9347"/>
                </a:lnTo>
                <a:lnTo>
                  <a:pt x="21299" y="8896"/>
                </a:lnTo>
                <a:lnTo>
                  <a:pt x="21149" y="8695"/>
                </a:lnTo>
                <a:lnTo>
                  <a:pt x="21099" y="8520"/>
                </a:lnTo>
                <a:lnTo>
                  <a:pt x="20948" y="8344"/>
                </a:lnTo>
                <a:lnTo>
                  <a:pt x="20823" y="8269"/>
                </a:lnTo>
                <a:lnTo>
                  <a:pt x="20648" y="8169"/>
                </a:lnTo>
                <a:lnTo>
                  <a:pt x="20472" y="8144"/>
                </a:lnTo>
                <a:lnTo>
                  <a:pt x="20297" y="8144"/>
                </a:lnTo>
                <a:lnTo>
                  <a:pt x="20071" y="8169"/>
                </a:lnTo>
                <a:lnTo>
                  <a:pt x="19871" y="7618"/>
                </a:lnTo>
                <a:lnTo>
                  <a:pt x="19645" y="7016"/>
                </a:lnTo>
                <a:lnTo>
                  <a:pt x="19420" y="6490"/>
                </a:lnTo>
                <a:lnTo>
                  <a:pt x="19144" y="5939"/>
                </a:lnTo>
                <a:lnTo>
                  <a:pt x="18794" y="5438"/>
                </a:lnTo>
                <a:lnTo>
                  <a:pt x="18443" y="4961"/>
                </a:lnTo>
                <a:lnTo>
                  <a:pt x="18067" y="4460"/>
                </a:lnTo>
                <a:lnTo>
                  <a:pt x="17691" y="4034"/>
                </a:lnTo>
                <a:lnTo>
                  <a:pt x="17215" y="3608"/>
                </a:lnTo>
                <a:lnTo>
                  <a:pt x="16739" y="3232"/>
                </a:lnTo>
                <a:lnTo>
                  <a:pt x="16263" y="2832"/>
                </a:lnTo>
                <a:lnTo>
                  <a:pt x="15686" y="2506"/>
                </a:lnTo>
                <a:lnTo>
                  <a:pt x="15185" y="2205"/>
                </a:lnTo>
                <a:lnTo>
                  <a:pt x="14609" y="1929"/>
                </a:lnTo>
                <a:lnTo>
                  <a:pt x="14032" y="1704"/>
                </a:lnTo>
                <a:lnTo>
                  <a:pt x="13431" y="1503"/>
                </a:lnTo>
                <a:lnTo>
                  <a:pt x="13481" y="1278"/>
                </a:lnTo>
                <a:lnTo>
                  <a:pt x="13481" y="1103"/>
                </a:lnTo>
                <a:lnTo>
                  <a:pt x="13431" y="952"/>
                </a:lnTo>
                <a:lnTo>
                  <a:pt x="13356" y="777"/>
                </a:lnTo>
                <a:lnTo>
                  <a:pt x="13256" y="626"/>
                </a:lnTo>
                <a:lnTo>
                  <a:pt x="13080" y="526"/>
                </a:lnTo>
                <a:lnTo>
                  <a:pt x="12930" y="426"/>
                </a:lnTo>
                <a:lnTo>
                  <a:pt x="12704" y="301"/>
                </a:lnTo>
                <a:lnTo>
                  <a:pt x="12278" y="175"/>
                </a:lnTo>
                <a:lnTo>
                  <a:pt x="11802" y="25"/>
                </a:lnTo>
                <a:lnTo>
                  <a:pt x="11276" y="0"/>
                </a:lnTo>
                <a:lnTo>
                  <a:pt x="10825" y="0"/>
                </a:lnTo>
                <a:lnTo>
                  <a:pt x="10324" y="0"/>
                </a:lnTo>
                <a:lnTo>
                  <a:pt x="9848" y="25"/>
                </a:lnTo>
                <a:lnTo>
                  <a:pt x="9347" y="175"/>
                </a:lnTo>
                <a:lnTo>
                  <a:pt x="8921" y="301"/>
                </a:lnTo>
                <a:lnTo>
                  <a:pt x="8695" y="426"/>
                </a:lnTo>
                <a:lnTo>
                  <a:pt x="8545" y="526"/>
                </a:lnTo>
                <a:lnTo>
                  <a:pt x="8394" y="626"/>
                </a:lnTo>
                <a:lnTo>
                  <a:pt x="8269" y="777"/>
                </a:lnTo>
                <a:lnTo>
                  <a:pt x="8169" y="952"/>
                </a:lnTo>
                <a:lnTo>
                  <a:pt x="8144" y="1103"/>
                </a:lnTo>
                <a:lnTo>
                  <a:pt x="8144" y="1278"/>
                </a:lnTo>
                <a:lnTo>
                  <a:pt x="8219" y="1503"/>
                </a:lnTo>
                <a:lnTo>
                  <a:pt x="7618" y="1704"/>
                </a:lnTo>
                <a:lnTo>
                  <a:pt x="7066" y="1929"/>
                </a:lnTo>
                <a:lnTo>
                  <a:pt x="6490" y="2205"/>
                </a:lnTo>
                <a:lnTo>
                  <a:pt x="5939" y="2456"/>
                </a:lnTo>
                <a:lnTo>
                  <a:pt x="5438" y="2781"/>
                </a:lnTo>
                <a:lnTo>
                  <a:pt x="4961" y="3132"/>
                </a:lnTo>
                <a:lnTo>
                  <a:pt x="4485" y="3533"/>
                </a:lnTo>
                <a:lnTo>
                  <a:pt x="4059" y="3959"/>
                </a:lnTo>
                <a:lnTo>
                  <a:pt x="3633" y="4385"/>
                </a:lnTo>
                <a:lnTo>
                  <a:pt x="3232" y="4861"/>
                </a:lnTo>
                <a:lnTo>
                  <a:pt x="2857" y="5387"/>
                </a:lnTo>
                <a:lnTo>
                  <a:pt x="2506" y="5889"/>
                </a:lnTo>
                <a:lnTo>
                  <a:pt x="2205" y="6465"/>
                </a:lnTo>
                <a:lnTo>
                  <a:pt x="1955" y="7016"/>
                </a:lnTo>
                <a:lnTo>
                  <a:pt x="1729" y="7568"/>
                </a:lnTo>
                <a:lnTo>
                  <a:pt x="1529" y="8169"/>
                </a:lnTo>
                <a:lnTo>
                  <a:pt x="1303" y="8144"/>
                </a:lnTo>
                <a:lnTo>
                  <a:pt x="1128" y="8144"/>
                </a:lnTo>
                <a:lnTo>
                  <a:pt x="977" y="8169"/>
                </a:lnTo>
                <a:lnTo>
                  <a:pt x="802" y="8269"/>
                </a:lnTo>
                <a:lnTo>
                  <a:pt x="652" y="8344"/>
                </a:lnTo>
                <a:lnTo>
                  <a:pt x="526" y="8520"/>
                </a:lnTo>
                <a:lnTo>
                  <a:pt x="451" y="8695"/>
                </a:lnTo>
                <a:lnTo>
                  <a:pt x="326" y="8896"/>
                </a:lnTo>
                <a:lnTo>
                  <a:pt x="200" y="9347"/>
                </a:lnTo>
                <a:lnTo>
                  <a:pt x="50" y="9823"/>
                </a:lnTo>
                <a:lnTo>
                  <a:pt x="0" y="10324"/>
                </a:lnTo>
                <a:lnTo>
                  <a:pt x="0" y="10800"/>
                </a:lnTo>
                <a:lnTo>
                  <a:pt x="0" y="11276"/>
                </a:lnTo>
                <a:lnTo>
                  <a:pt x="50" y="11727"/>
                </a:lnTo>
                <a:lnTo>
                  <a:pt x="200" y="12253"/>
                </a:lnTo>
                <a:lnTo>
                  <a:pt x="326" y="12704"/>
                </a:lnTo>
                <a:lnTo>
                  <a:pt x="451" y="12905"/>
                </a:lnTo>
                <a:lnTo>
                  <a:pt x="526" y="13080"/>
                </a:lnTo>
                <a:lnTo>
                  <a:pt x="652" y="13206"/>
                </a:lnTo>
                <a:lnTo>
                  <a:pt x="802" y="13331"/>
                </a:lnTo>
                <a:lnTo>
                  <a:pt x="977" y="13406"/>
                </a:lnTo>
                <a:lnTo>
                  <a:pt x="1128" y="13456"/>
                </a:lnTo>
                <a:lnTo>
                  <a:pt x="1303" y="13456"/>
                </a:lnTo>
                <a:lnTo>
                  <a:pt x="1529" y="13406"/>
                </a:lnTo>
                <a:lnTo>
                  <a:pt x="1729" y="13982"/>
                </a:lnTo>
                <a:lnTo>
                  <a:pt x="1955" y="14584"/>
                </a:lnTo>
                <a:lnTo>
                  <a:pt x="2255" y="15135"/>
                </a:lnTo>
                <a:lnTo>
                  <a:pt x="2556" y="15736"/>
                </a:lnTo>
                <a:lnTo>
                  <a:pt x="2907" y="16263"/>
                </a:lnTo>
                <a:lnTo>
                  <a:pt x="3283" y="16764"/>
                </a:lnTo>
                <a:lnTo>
                  <a:pt x="3684" y="17240"/>
                </a:lnTo>
                <a:lnTo>
                  <a:pt x="4110" y="17741"/>
                </a:lnTo>
                <a:lnTo>
                  <a:pt x="4535" y="18117"/>
                </a:lnTo>
                <a:lnTo>
                  <a:pt x="5012" y="18493"/>
                </a:lnTo>
                <a:lnTo>
                  <a:pt x="5463" y="18844"/>
                </a:lnTo>
                <a:lnTo>
                  <a:pt x="5989" y="19144"/>
                </a:lnTo>
                <a:lnTo>
                  <a:pt x="6490" y="19420"/>
                </a:lnTo>
                <a:lnTo>
                  <a:pt x="7066" y="19645"/>
                </a:lnTo>
                <a:lnTo>
                  <a:pt x="7618" y="19921"/>
                </a:lnTo>
                <a:lnTo>
                  <a:pt x="8219" y="20071"/>
                </a:lnTo>
                <a:lnTo>
                  <a:pt x="8144" y="20297"/>
                </a:lnTo>
                <a:lnTo>
                  <a:pt x="8144" y="20472"/>
                </a:lnTo>
                <a:lnTo>
                  <a:pt x="8169" y="20648"/>
                </a:lnTo>
                <a:lnTo>
                  <a:pt x="8269" y="20823"/>
                </a:lnTo>
                <a:lnTo>
                  <a:pt x="8394" y="20948"/>
                </a:lnTo>
                <a:lnTo>
                  <a:pt x="8545" y="21074"/>
                </a:lnTo>
                <a:lnTo>
                  <a:pt x="8695" y="21149"/>
                </a:lnTo>
                <a:lnTo>
                  <a:pt x="8921" y="21299"/>
                </a:lnTo>
                <a:lnTo>
                  <a:pt x="9347" y="21425"/>
                </a:lnTo>
                <a:lnTo>
                  <a:pt x="9848" y="21550"/>
                </a:lnTo>
                <a:lnTo>
                  <a:pt x="10324" y="21600"/>
                </a:lnTo>
                <a:lnTo>
                  <a:pt x="10825" y="21600"/>
                </a:lnTo>
                <a:lnTo>
                  <a:pt x="11276" y="21600"/>
                </a:lnTo>
                <a:lnTo>
                  <a:pt x="11802" y="21550"/>
                </a:lnTo>
                <a:lnTo>
                  <a:pt x="12278" y="21425"/>
                </a:lnTo>
                <a:lnTo>
                  <a:pt x="12704" y="21299"/>
                </a:lnTo>
                <a:lnTo>
                  <a:pt x="12930" y="21149"/>
                </a:lnTo>
                <a:lnTo>
                  <a:pt x="13080" y="21074"/>
                </a:lnTo>
                <a:lnTo>
                  <a:pt x="13256" y="20948"/>
                </a:lnTo>
                <a:lnTo>
                  <a:pt x="13356" y="20823"/>
                </a:lnTo>
                <a:lnTo>
                  <a:pt x="13431" y="20648"/>
                </a:lnTo>
                <a:lnTo>
                  <a:pt x="13481" y="20472"/>
                </a:lnTo>
                <a:lnTo>
                  <a:pt x="13481" y="20297"/>
                </a:lnTo>
                <a:lnTo>
                  <a:pt x="13431" y="20071"/>
                </a:lnTo>
                <a:lnTo>
                  <a:pt x="14032" y="19871"/>
                </a:lnTo>
                <a:lnTo>
                  <a:pt x="14609" y="19645"/>
                </a:lnTo>
                <a:lnTo>
                  <a:pt x="15135" y="19395"/>
                </a:lnTo>
                <a:lnTo>
                  <a:pt x="15686" y="19094"/>
                </a:lnTo>
                <a:lnTo>
                  <a:pt x="16213" y="18768"/>
                </a:lnTo>
                <a:lnTo>
                  <a:pt x="16739" y="18393"/>
                </a:lnTo>
                <a:lnTo>
                  <a:pt x="17165" y="18017"/>
                </a:lnTo>
                <a:lnTo>
                  <a:pt x="17641" y="17591"/>
                </a:lnTo>
                <a:close/>
              </a:path>
              <a:path w="21600" h="21600" extrusionOk="0">
                <a:moveTo>
                  <a:pt x="13431" y="1503"/>
                </a:moveTo>
                <a:lnTo>
                  <a:pt x="13080" y="1428"/>
                </a:lnTo>
                <a:lnTo>
                  <a:pt x="12780" y="1378"/>
                </a:lnTo>
                <a:lnTo>
                  <a:pt x="12479" y="1278"/>
                </a:lnTo>
                <a:lnTo>
                  <a:pt x="12128" y="1253"/>
                </a:lnTo>
                <a:lnTo>
                  <a:pt x="11802" y="1203"/>
                </a:lnTo>
                <a:lnTo>
                  <a:pt x="11477" y="1203"/>
                </a:lnTo>
                <a:lnTo>
                  <a:pt x="11151" y="1153"/>
                </a:lnTo>
                <a:lnTo>
                  <a:pt x="10825" y="1153"/>
                </a:lnTo>
                <a:lnTo>
                  <a:pt x="10449" y="1153"/>
                </a:lnTo>
                <a:lnTo>
                  <a:pt x="10174" y="1203"/>
                </a:lnTo>
                <a:lnTo>
                  <a:pt x="9798" y="1203"/>
                </a:lnTo>
                <a:lnTo>
                  <a:pt x="9472" y="1253"/>
                </a:lnTo>
                <a:lnTo>
                  <a:pt x="9171" y="1278"/>
                </a:lnTo>
                <a:lnTo>
                  <a:pt x="8820" y="1378"/>
                </a:lnTo>
                <a:lnTo>
                  <a:pt x="8545" y="1428"/>
                </a:lnTo>
                <a:lnTo>
                  <a:pt x="8219" y="1503"/>
                </a:lnTo>
                <a:moveTo>
                  <a:pt x="1529" y="8169"/>
                </a:moveTo>
                <a:lnTo>
                  <a:pt x="1453" y="8520"/>
                </a:lnTo>
                <a:lnTo>
                  <a:pt x="1403" y="8820"/>
                </a:lnTo>
                <a:lnTo>
                  <a:pt x="1303" y="9121"/>
                </a:lnTo>
                <a:lnTo>
                  <a:pt x="1253" y="9447"/>
                </a:lnTo>
                <a:lnTo>
                  <a:pt x="1228" y="9823"/>
                </a:lnTo>
                <a:lnTo>
                  <a:pt x="1228" y="10098"/>
                </a:lnTo>
                <a:lnTo>
                  <a:pt x="1178" y="10449"/>
                </a:lnTo>
                <a:lnTo>
                  <a:pt x="1178" y="10800"/>
                </a:lnTo>
                <a:lnTo>
                  <a:pt x="1178" y="11126"/>
                </a:lnTo>
                <a:lnTo>
                  <a:pt x="1228" y="11502"/>
                </a:lnTo>
                <a:lnTo>
                  <a:pt x="1228" y="11777"/>
                </a:lnTo>
                <a:lnTo>
                  <a:pt x="1253" y="12128"/>
                </a:lnTo>
                <a:lnTo>
                  <a:pt x="1303" y="12429"/>
                </a:lnTo>
                <a:lnTo>
                  <a:pt x="1403" y="12755"/>
                </a:lnTo>
                <a:lnTo>
                  <a:pt x="1453" y="13080"/>
                </a:lnTo>
                <a:lnTo>
                  <a:pt x="1529" y="13406"/>
                </a:lnTo>
                <a:moveTo>
                  <a:pt x="13431" y="20071"/>
                </a:moveTo>
                <a:lnTo>
                  <a:pt x="13080" y="20172"/>
                </a:lnTo>
                <a:lnTo>
                  <a:pt x="12780" y="20222"/>
                </a:lnTo>
                <a:lnTo>
                  <a:pt x="12479" y="20297"/>
                </a:lnTo>
                <a:lnTo>
                  <a:pt x="12128" y="20347"/>
                </a:lnTo>
                <a:lnTo>
                  <a:pt x="11802" y="20397"/>
                </a:lnTo>
                <a:lnTo>
                  <a:pt x="11477" y="20397"/>
                </a:lnTo>
                <a:lnTo>
                  <a:pt x="11151" y="20447"/>
                </a:lnTo>
                <a:lnTo>
                  <a:pt x="10825" y="20447"/>
                </a:lnTo>
                <a:lnTo>
                  <a:pt x="10449" y="20447"/>
                </a:lnTo>
                <a:lnTo>
                  <a:pt x="10174" y="20397"/>
                </a:lnTo>
                <a:lnTo>
                  <a:pt x="9798" y="20397"/>
                </a:lnTo>
                <a:lnTo>
                  <a:pt x="9472" y="20347"/>
                </a:lnTo>
                <a:lnTo>
                  <a:pt x="9171" y="20297"/>
                </a:lnTo>
                <a:lnTo>
                  <a:pt x="8820" y="20222"/>
                </a:lnTo>
                <a:lnTo>
                  <a:pt x="8545" y="20172"/>
                </a:lnTo>
                <a:lnTo>
                  <a:pt x="8219" y="20071"/>
                </a:lnTo>
                <a:moveTo>
                  <a:pt x="20071" y="13406"/>
                </a:moveTo>
                <a:lnTo>
                  <a:pt x="20172" y="13080"/>
                </a:lnTo>
                <a:lnTo>
                  <a:pt x="20222" y="12755"/>
                </a:lnTo>
                <a:lnTo>
                  <a:pt x="20297" y="12429"/>
                </a:lnTo>
                <a:lnTo>
                  <a:pt x="20347" y="12128"/>
                </a:lnTo>
                <a:lnTo>
                  <a:pt x="20397" y="11777"/>
                </a:lnTo>
                <a:lnTo>
                  <a:pt x="20447" y="11502"/>
                </a:lnTo>
                <a:lnTo>
                  <a:pt x="20447" y="11126"/>
                </a:lnTo>
                <a:lnTo>
                  <a:pt x="20447" y="10800"/>
                </a:lnTo>
                <a:lnTo>
                  <a:pt x="20447" y="10449"/>
                </a:lnTo>
                <a:lnTo>
                  <a:pt x="20447" y="10098"/>
                </a:lnTo>
                <a:lnTo>
                  <a:pt x="20397" y="9823"/>
                </a:lnTo>
                <a:lnTo>
                  <a:pt x="20347" y="9447"/>
                </a:lnTo>
                <a:lnTo>
                  <a:pt x="20297" y="9121"/>
                </a:lnTo>
                <a:lnTo>
                  <a:pt x="20222" y="8820"/>
                </a:lnTo>
                <a:lnTo>
                  <a:pt x="20172" y="8520"/>
                </a:lnTo>
                <a:lnTo>
                  <a:pt x="20071" y="8169"/>
                </a:lnTo>
              </a:path>
            </a:pathLst>
          </a:custGeom>
          <a:gradFill rotWithShape="1">
            <a:gsLst>
              <a:gs pos="0">
                <a:srgbClr val="008000">
                  <a:gamma/>
                  <a:shade val="46275"/>
                  <a:invGamma/>
                </a:srgbClr>
              </a:gs>
              <a:gs pos="50000">
                <a:srgbClr val="008000">
                  <a:alpha val="37000"/>
                </a:srgbClr>
              </a:gs>
              <a:gs pos="100000">
                <a:srgbClr val="008000">
                  <a:gamma/>
                  <a:shade val="46275"/>
                  <a:invGamma/>
                </a:srgbClr>
              </a:gs>
            </a:gsLst>
            <a:lin ang="18900000" scaled="1"/>
          </a:gradFill>
          <a:ln w="9525">
            <a:solidFill>
              <a:srgbClr val="000000"/>
            </a:solidFill>
            <a:miter lim="800000"/>
            <a:headEnd/>
            <a:tailEnd/>
          </a:ln>
          <a:effectLst>
            <a:outerShdw dist="107763" dir="2700000" algn="ctr" rotWithShape="0">
              <a:srgbClr val="808080"/>
            </a:outerShdw>
          </a:effectLst>
        </p:spPr>
        <p:txBody>
          <a:bodyPr/>
          <a:lstStyle/>
          <a:p>
            <a:endParaRPr lang="es-VE"/>
          </a:p>
        </p:txBody>
      </p:sp>
      <p:grpSp>
        <p:nvGrpSpPr>
          <p:cNvPr id="2" name="Group 3"/>
          <p:cNvGrpSpPr>
            <a:grpSpLocks/>
          </p:cNvGrpSpPr>
          <p:nvPr/>
        </p:nvGrpSpPr>
        <p:grpSpPr bwMode="auto">
          <a:xfrm>
            <a:off x="7315200" y="5334000"/>
            <a:ext cx="809625" cy="522288"/>
            <a:chOff x="5040" y="816"/>
            <a:chExt cx="510" cy="329"/>
          </a:xfrm>
        </p:grpSpPr>
        <p:pic>
          <p:nvPicPr>
            <p:cNvPr id="10" name="Picture 4" descr="Barn__Animals_Cow_2_prv"/>
            <p:cNvPicPr>
              <a:picLocks noChangeAspect="1" noChangeArrowheads="1" noCrop="1"/>
            </p:cNvPicPr>
            <p:nvPr/>
          </p:nvPicPr>
          <p:blipFill>
            <a:blip r:embed="rId3" cstate="print"/>
            <a:srcRect/>
            <a:stretch>
              <a:fillRect/>
            </a:stretch>
          </p:blipFill>
          <p:spPr bwMode="auto">
            <a:xfrm>
              <a:off x="5040" y="816"/>
              <a:ext cx="510" cy="329"/>
            </a:xfrm>
            <a:prstGeom prst="rect">
              <a:avLst/>
            </a:prstGeom>
            <a:noFill/>
          </p:spPr>
        </p:pic>
        <p:sp>
          <p:nvSpPr>
            <p:cNvPr id="11" name="Text Box 5"/>
            <p:cNvSpPr txBox="1">
              <a:spLocks noChangeArrowheads="1"/>
            </p:cNvSpPr>
            <p:nvPr/>
          </p:nvSpPr>
          <p:spPr bwMode="auto">
            <a:xfrm>
              <a:off x="5136" y="865"/>
              <a:ext cx="276" cy="231"/>
            </a:xfrm>
            <a:prstGeom prst="rect">
              <a:avLst/>
            </a:prstGeom>
            <a:noFill/>
            <a:ln w="9525">
              <a:noFill/>
              <a:miter lim="800000"/>
              <a:headEnd/>
              <a:tailEnd/>
            </a:ln>
            <a:effectLst/>
          </p:spPr>
          <p:txBody>
            <a:bodyPr wrap="none">
              <a:spAutoFit/>
            </a:bodyPr>
            <a:lstStyle/>
            <a:p>
              <a:pPr eaLnBrk="0" hangingPunct="0"/>
              <a:r>
                <a:rPr lang="en-US" b="1">
                  <a:solidFill>
                    <a:schemeClr val="bg1"/>
                  </a:solidFill>
                  <a:effectLst>
                    <a:outerShdw blurRad="38100" dist="38100" dir="2700000" algn="tl">
                      <a:srgbClr val="C0C0C0"/>
                    </a:outerShdw>
                  </a:effectLst>
                  <a:latin typeface="Arial Unicode MS" pitchFamily="34" charset="-128"/>
                </a:rPr>
                <a:t>23</a:t>
              </a:r>
            </a:p>
          </p:txBody>
        </p:sp>
      </p:grpSp>
      <p:grpSp>
        <p:nvGrpSpPr>
          <p:cNvPr id="5" name="Group 6"/>
          <p:cNvGrpSpPr>
            <a:grpSpLocks/>
          </p:cNvGrpSpPr>
          <p:nvPr/>
        </p:nvGrpSpPr>
        <p:grpSpPr bwMode="auto">
          <a:xfrm>
            <a:off x="304800" y="5867400"/>
            <a:ext cx="914400" cy="654050"/>
            <a:chOff x="3792" y="48"/>
            <a:chExt cx="576" cy="412"/>
          </a:xfrm>
        </p:grpSpPr>
        <p:pic>
          <p:nvPicPr>
            <p:cNvPr id="13" name="Picture 7" descr="Barn__Animals_Cow_chews_prv"/>
            <p:cNvPicPr>
              <a:picLocks noChangeAspect="1" noChangeArrowheads="1" noCrop="1"/>
            </p:cNvPicPr>
            <p:nvPr/>
          </p:nvPicPr>
          <p:blipFill>
            <a:blip r:embed="rId4" cstate="print"/>
            <a:srcRect/>
            <a:stretch>
              <a:fillRect/>
            </a:stretch>
          </p:blipFill>
          <p:spPr bwMode="auto">
            <a:xfrm>
              <a:off x="3792" y="48"/>
              <a:ext cx="576" cy="412"/>
            </a:xfrm>
            <a:prstGeom prst="rect">
              <a:avLst/>
            </a:prstGeom>
            <a:noFill/>
          </p:spPr>
        </p:pic>
        <p:sp>
          <p:nvSpPr>
            <p:cNvPr id="14" name="Text Box 8"/>
            <p:cNvSpPr txBox="1">
              <a:spLocks noChangeArrowheads="1"/>
            </p:cNvSpPr>
            <p:nvPr/>
          </p:nvSpPr>
          <p:spPr bwMode="auto">
            <a:xfrm>
              <a:off x="3936" y="145"/>
              <a:ext cx="276" cy="231"/>
            </a:xfrm>
            <a:prstGeom prst="rect">
              <a:avLst/>
            </a:prstGeom>
            <a:noFill/>
            <a:ln w="9525">
              <a:noFill/>
              <a:miter lim="800000"/>
              <a:headEnd/>
              <a:tailEnd/>
            </a:ln>
            <a:effectLst/>
          </p:spPr>
          <p:txBody>
            <a:bodyPr wrap="none">
              <a:spAutoFit/>
            </a:bodyPr>
            <a:lstStyle/>
            <a:p>
              <a:pPr eaLnBrk="0" hangingPunct="0"/>
              <a:r>
                <a:rPr lang="en-US" b="1">
                  <a:solidFill>
                    <a:schemeClr val="bg1"/>
                  </a:solidFill>
                  <a:effectLst>
                    <a:outerShdw blurRad="38100" dist="38100" dir="2700000" algn="tl">
                      <a:srgbClr val="C0C0C0"/>
                    </a:outerShdw>
                  </a:effectLst>
                  <a:latin typeface="Arial Unicode MS" pitchFamily="34" charset="-128"/>
                </a:rPr>
                <a:t>27</a:t>
              </a:r>
            </a:p>
          </p:txBody>
        </p:sp>
      </p:grpSp>
      <p:grpSp>
        <p:nvGrpSpPr>
          <p:cNvPr id="8" name="Group 9"/>
          <p:cNvGrpSpPr>
            <a:grpSpLocks/>
          </p:cNvGrpSpPr>
          <p:nvPr/>
        </p:nvGrpSpPr>
        <p:grpSpPr bwMode="auto">
          <a:xfrm>
            <a:off x="7391400" y="6096000"/>
            <a:ext cx="628650" cy="509588"/>
            <a:chOff x="192" y="3456"/>
            <a:chExt cx="396" cy="321"/>
          </a:xfrm>
        </p:grpSpPr>
        <p:pic>
          <p:nvPicPr>
            <p:cNvPr id="16" name="Picture 1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17" name="Text Box 11"/>
            <p:cNvSpPr txBox="1">
              <a:spLocks noChangeArrowheads="1"/>
            </p:cNvSpPr>
            <p:nvPr/>
          </p:nvSpPr>
          <p:spPr bwMode="auto">
            <a:xfrm>
              <a:off x="278" y="3465"/>
              <a:ext cx="276" cy="231"/>
            </a:xfrm>
            <a:prstGeom prst="rect">
              <a:avLst/>
            </a:prstGeom>
            <a:noFill/>
            <a:ln w="9525">
              <a:noFill/>
              <a:miter lim="800000"/>
              <a:headEnd/>
              <a:tailEnd/>
            </a:ln>
            <a:effectLst/>
          </p:spPr>
          <p:txBody>
            <a:bodyPr wrap="none">
              <a:spAutoFit/>
            </a:bodyPr>
            <a:lstStyle/>
            <a:p>
              <a:r>
                <a:rPr lang="es-VE" b="1">
                  <a:effectLst>
                    <a:outerShdw blurRad="38100" dist="38100" dir="2700000" algn="tl">
                      <a:srgbClr val="C0C0C0"/>
                    </a:outerShdw>
                  </a:effectLst>
                </a:rPr>
                <a:t>27</a:t>
              </a:r>
            </a:p>
          </p:txBody>
        </p:sp>
      </p:grpSp>
      <p:grpSp>
        <p:nvGrpSpPr>
          <p:cNvPr id="9" name="Group 12"/>
          <p:cNvGrpSpPr>
            <a:grpSpLocks/>
          </p:cNvGrpSpPr>
          <p:nvPr/>
        </p:nvGrpSpPr>
        <p:grpSpPr bwMode="auto">
          <a:xfrm>
            <a:off x="1905000" y="5715000"/>
            <a:ext cx="661988" cy="492125"/>
            <a:chOff x="4320" y="528"/>
            <a:chExt cx="417" cy="310"/>
          </a:xfrm>
        </p:grpSpPr>
        <p:pic>
          <p:nvPicPr>
            <p:cNvPr id="19" name="Picture 13" descr="Barn__Animals_Orange_cow_prv"/>
            <p:cNvPicPr>
              <a:picLocks noChangeAspect="1" noChangeArrowheads="1" noCrop="1"/>
            </p:cNvPicPr>
            <p:nvPr/>
          </p:nvPicPr>
          <p:blipFill>
            <a:blip r:embed="rId6" cstate="print"/>
            <a:srcRect/>
            <a:stretch>
              <a:fillRect/>
            </a:stretch>
          </p:blipFill>
          <p:spPr bwMode="auto">
            <a:xfrm>
              <a:off x="4320" y="528"/>
              <a:ext cx="417" cy="310"/>
            </a:xfrm>
            <a:prstGeom prst="rect">
              <a:avLst/>
            </a:prstGeom>
            <a:noFill/>
          </p:spPr>
        </p:pic>
        <p:sp>
          <p:nvSpPr>
            <p:cNvPr id="20" name="Text Box 14"/>
            <p:cNvSpPr txBox="1">
              <a:spLocks noChangeArrowheads="1"/>
            </p:cNvSpPr>
            <p:nvPr/>
          </p:nvSpPr>
          <p:spPr bwMode="auto">
            <a:xfrm>
              <a:off x="4416" y="577"/>
              <a:ext cx="276" cy="231"/>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grpSp>
      <p:grpSp>
        <p:nvGrpSpPr>
          <p:cNvPr id="12" name="Group 15"/>
          <p:cNvGrpSpPr>
            <a:grpSpLocks/>
          </p:cNvGrpSpPr>
          <p:nvPr/>
        </p:nvGrpSpPr>
        <p:grpSpPr bwMode="auto">
          <a:xfrm>
            <a:off x="1295400" y="5257800"/>
            <a:ext cx="581025" cy="528638"/>
            <a:chOff x="5136" y="1344"/>
            <a:chExt cx="366" cy="333"/>
          </a:xfrm>
        </p:grpSpPr>
        <p:pic>
          <p:nvPicPr>
            <p:cNvPr id="22" name="Picture 16"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3" name="Text Box 17"/>
            <p:cNvSpPr txBox="1">
              <a:spLocks noChangeArrowheads="1"/>
            </p:cNvSpPr>
            <p:nvPr/>
          </p:nvSpPr>
          <p:spPr bwMode="auto">
            <a:xfrm>
              <a:off x="5184" y="1345"/>
              <a:ext cx="276" cy="23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grpSp>
      <p:grpSp>
        <p:nvGrpSpPr>
          <p:cNvPr id="15" name="Group 18"/>
          <p:cNvGrpSpPr>
            <a:grpSpLocks/>
          </p:cNvGrpSpPr>
          <p:nvPr/>
        </p:nvGrpSpPr>
        <p:grpSpPr bwMode="auto">
          <a:xfrm>
            <a:off x="8153400" y="4876800"/>
            <a:ext cx="723900" cy="517525"/>
            <a:chOff x="4848" y="192"/>
            <a:chExt cx="456" cy="326"/>
          </a:xfrm>
        </p:grpSpPr>
        <p:pic>
          <p:nvPicPr>
            <p:cNvPr id="25" name="Picture 19" descr="Barn__Animals_Cow_eats_3_prv"/>
            <p:cNvPicPr>
              <a:picLocks noChangeAspect="1" noChangeArrowheads="1" noCrop="1"/>
            </p:cNvPicPr>
            <p:nvPr/>
          </p:nvPicPr>
          <p:blipFill>
            <a:blip r:embed="rId8" cstate="print"/>
            <a:srcRect/>
            <a:stretch>
              <a:fillRect/>
            </a:stretch>
          </p:blipFill>
          <p:spPr bwMode="auto">
            <a:xfrm>
              <a:off x="4848" y="192"/>
              <a:ext cx="456" cy="326"/>
            </a:xfrm>
            <a:prstGeom prst="rect">
              <a:avLst/>
            </a:prstGeom>
            <a:noFill/>
          </p:spPr>
        </p:pic>
        <p:sp>
          <p:nvSpPr>
            <p:cNvPr id="26" name="Text Box 20"/>
            <p:cNvSpPr txBox="1">
              <a:spLocks noChangeArrowheads="1"/>
            </p:cNvSpPr>
            <p:nvPr/>
          </p:nvSpPr>
          <p:spPr bwMode="auto">
            <a:xfrm>
              <a:off x="4992" y="240"/>
              <a:ext cx="288" cy="231"/>
            </a:xfrm>
            <a:prstGeom prst="rect">
              <a:avLst/>
            </a:prstGeom>
            <a:noFill/>
            <a:ln w="9525">
              <a:noFill/>
              <a:miter lim="800000"/>
              <a:headEnd/>
              <a:tailEnd/>
            </a:ln>
            <a:effectLst/>
          </p:spPr>
          <p:txBody>
            <a:bodyPr>
              <a:spAutoFit/>
            </a:bodyPr>
            <a:lstStyle/>
            <a:p>
              <a:pPr eaLnBrk="0" hangingPunct="0"/>
              <a:r>
                <a:rPr lang="en-US" b="1">
                  <a:solidFill>
                    <a:srgbClr val="000000"/>
                  </a:solidFill>
                  <a:effectLst>
                    <a:outerShdw blurRad="38100" dist="38100" dir="2700000" algn="tl">
                      <a:srgbClr val="C0C0C0"/>
                    </a:outerShdw>
                  </a:effectLst>
                  <a:latin typeface="Arial Unicode MS" pitchFamily="34" charset="-128"/>
                </a:rPr>
                <a:t>30</a:t>
              </a:r>
            </a:p>
          </p:txBody>
        </p:sp>
      </p:grpSp>
      <p:grpSp>
        <p:nvGrpSpPr>
          <p:cNvPr id="18" name="Group 21"/>
          <p:cNvGrpSpPr>
            <a:grpSpLocks/>
          </p:cNvGrpSpPr>
          <p:nvPr/>
        </p:nvGrpSpPr>
        <p:grpSpPr bwMode="auto">
          <a:xfrm>
            <a:off x="152400" y="4724400"/>
            <a:ext cx="762000" cy="685800"/>
            <a:chOff x="5232" y="672"/>
            <a:chExt cx="384" cy="346"/>
          </a:xfrm>
        </p:grpSpPr>
        <p:pic>
          <p:nvPicPr>
            <p:cNvPr id="28" name="Picture 22" descr="1621_animado"/>
            <p:cNvPicPr>
              <a:picLocks noChangeAspect="1" noChangeArrowheads="1" noCrop="1"/>
            </p:cNvPicPr>
            <p:nvPr/>
          </p:nvPicPr>
          <p:blipFill>
            <a:blip r:embed="rId9" cstate="print"/>
            <a:srcRect/>
            <a:stretch>
              <a:fillRect/>
            </a:stretch>
          </p:blipFill>
          <p:spPr bwMode="auto">
            <a:xfrm>
              <a:off x="5232" y="672"/>
              <a:ext cx="384" cy="346"/>
            </a:xfrm>
            <a:prstGeom prst="rect">
              <a:avLst/>
            </a:prstGeom>
            <a:noFill/>
          </p:spPr>
        </p:pic>
        <p:sp>
          <p:nvSpPr>
            <p:cNvPr id="29" name="Text Box 23"/>
            <p:cNvSpPr txBox="1">
              <a:spLocks noChangeArrowheads="1"/>
            </p:cNvSpPr>
            <p:nvPr/>
          </p:nvSpPr>
          <p:spPr bwMode="auto">
            <a:xfrm>
              <a:off x="5232" y="777"/>
              <a:ext cx="276" cy="185"/>
            </a:xfrm>
            <a:prstGeom prst="rect">
              <a:avLst/>
            </a:prstGeom>
            <a:noFill/>
            <a:ln w="9525">
              <a:noFill/>
              <a:miter lim="800000"/>
              <a:headEnd/>
              <a:tailEnd/>
            </a:ln>
            <a:effectLst/>
          </p:spPr>
          <p:txBody>
            <a:bodyPr>
              <a:spAutoFit/>
            </a:bodyPr>
            <a:lstStyle/>
            <a:p>
              <a:r>
                <a:rPr lang="es-VE" b="1">
                  <a:effectLst>
                    <a:outerShdw blurRad="38100" dist="38100" dir="2700000" algn="tl">
                      <a:srgbClr val="C0C0C0"/>
                    </a:outerShdw>
                  </a:effectLst>
                </a:rPr>
                <a:t>17</a:t>
              </a:r>
            </a:p>
          </p:txBody>
        </p:sp>
      </p:grpSp>
      <p:grpSp>
        <p:nvGrpSpPr>
          <p:cNvPr id="21" name="Group 24"/>
          <p:cNvGrpSpPr>
            <a:grpSpLocks/>
          </p:cNvGrpSpPr>
          <p:nvPr/>
        </p:nvGrpSpPr>
        <p:grpSpPr bwMode="auto">
          <a:xfrm>
            <a:off x="8229600" y="5638800"/>
            <a:ext cx="647700" cy="638175"/>
            <a:chOff x="4944" y="144"/>
            <a:chExt cx="408" cy="402"/>
          </a:xfrm>
        </p:grpSpPr>
        <p:pic>
          <p:nvPicPr>
            <p:cNvPr id="31" name="Picture 25" descr="vaca12"/>
            <p:cNvPicPr>
              <a:picLocks noChangeAspect="1" noChangeArrowheads="1" noCrop="1"/>
            </p:cNvPicPr>
            <p:nvPr/>
          </p:nvPicPr>
          <p:blipFill>
            <a:blip r:embed="rId10" cstate="print"/>
            <a:srcRect/>
            <a:stretch>
              <a:fillRect/>
            </a:stretch>
          </p:blipFill>
          <p:spPr bwMode="auto">
            <a:xfrm>
              <a:off x="4944" y="144"/>
              <a:ext cx="408" cy="402"/>
            </a:xfrm>
            <a:prstGeom prst="rect">
              <a:avLst/>
            </a:prstGeom>
            <a:noFill/>
          </p:spPr>
        </p:pic>
        <p:sp>
          <p:nvSpPr>
            <p:cNvPr id="32" name="Text Box 26"/>
            <p:cNvSpPr txBox="1">
              <a:spLocks noChangeArrowheads="1"/>
            </p:cNvSpPr>
            <p:nvPr/>
          </p:nvSpPr>
          <p:spPr bwMode="auto">
            <a:xfrm>
              <a:off x="5030" y="249"/>
              <a:ext cx="276" cy="231"/>
            </a:xfrm>
            <a:prstGeom prst="rect">
              <a:avLst/>
            </a:prstGeom>
            <a:noFill/>
            <a:ln w="9525">
              <a:noFill/>
              <a:miter lim="800000"/>
              <a:headEnd/>
              <a:tailEnd/>
            </a:ln>
            <a:effectLst/>
          </p:spPr>
          <p:txBody>
            <a:bodyPr wrap="none">
              <a:spAutoFit/>
            </a:bodyPr>
            <a:lstStyle/>
            <a:p>
              <a:r>
                <a:rPr lang="es-VE" b="1">
                  <a:effectLst>
                    <a:outerShdw blurRad="38100" dist="38100" dir="2700000" algn="tl">
                      <a:srgbClr val="C0C0C0"/>
                    </a:outerShdw>
                  </a:effectLst>
                </a:rPr>
                <a:t>33</a:t>
              </a:r>
            </a:p>
          </p:txBody>
        </p:sp>
      </p:grpSp>
      <p:grpSp>
        <p:nvGrpSpPr>
          <p:cNvPr id="24" name="Group 27"/>
          <p:cNvGrpSpPr>
            <a:grpSpLocks/>
          </p:cNvGrpSpPr>
          <p:nvPr/>
        </p:nvGrpSpPr>
        <p:grpSpPr bwMode="auto">
          <a:xfrm>
            <a:off x="3352800" y="2514600"/>
            <a:ext cx="1704975" cy="1106488"/>
            <a:chOff x="240" y="336"/>
            <a:chExt cx="1218" cy="1001"/>
          </a:xfrm>
        </p:grpSpPr>
        <p:grpSp>
          <p:nvGrpSpPr>
            <p:cNvPr id="27" name="Group 28"/>
            <p:cNvGrpSpPr>
              <a:grpSpLocks/>
            </p:cNvGrpSpPr>
            <p:nvPr/>
          </p:nvGrpSpPr>
          <p:grpSpPr bwMode="auto">
            <a:xfrm>
              <a:off x="528" y="528"/>
              <a:ext cx="354" cy="343"/>
              <a:chOff x="2976" y="2352"/>
              <a:chExt cx="306" cy="292"/>
            </a:xfrm>
          </p:grpSpPr>
          <p:pic>
            <p:nvPicPr>
              <p:cNvPr id="83" name="Picture 29" descr="1621_animado"/>
              <p:cNvPicPr>
                <a:picLocks noChangeAspect="1" noChangeArrowheads="1" noCrop="1"/>
              </p:cNvPicPr>
              <p:nvPr/>
            </p:nvPicPr>
            <p:blipFill>
              <a:blip r:embed="rId9" cstate="print"/>
              <a:srcRect/>
              <a:stretch>
                <a:fillRect/>
              </a:stretch>
            </p:blipFill>
            <p:spPr bwMode="auto">
              <a:xfrm>
                <a:off x="2976" y="2352"/>
                <a:ext cx="306" cy="276"/>
              </a:xfrm>
              <a:prstGeom prst="rect">
                <a:avLst/>
              </a:prstGeom>
              <a:noFill/>
            </p:spPr>
          </p:pic>
          <p:sp>
            <p:nvSpPr>
              <p:cNvPr id="84" name="Text Box 30"/>
              <p:cNvSpPr txBox="1">
                <a:spLocks noChangeArrowheads="1"/>
              </p:cNvSpPr>
              <p:nvPr/>
            </p:nvSpPr>
            <p:spPr bwMode="auto">
              <a:xfrm>
                <a:off x="3007" y="2432"/>
                <a:ext cx="166" cy="212"/>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a:t>
                </a:r>
              </a:p>
            </p:txBody>
          </p:sp>
        </p:grpSp>
        <p:grpSp>
          <p:nvGrpSpPr>
            <p:cNvPr id="30" name="Group 31"/>
            <p:cNvGrpSpPr>
              <a:grpSpLocks/>
            </p:cNvGrpSpPr>
            <p:nvPr/>
          </p:nvGrpSpPr>
          <p:grpSpPr bwMode="auto">
            <a:xfrm>
              <a:off x="240" y="624"/>
              <a:ext cx="288" cy="349"/>
              <a:chOff x="2688" y="2124"/>
              <a:chExt cx="306" cy="287"/>
            </a:xfrm>
          </p:grpSpPr>
          <p:pic>
            <p:nvPicPr>
              <p:cNvPr id="81" name="Picture 32" descr="1621_animado"/>
              <p:cNvPicPr>
                <a:picLocks noChangeAspect="1" noChangeArrowheads="1" noCrop="1"/>
              </p:cNvPicPr>
              <p:nvPr/>
            </p:nvPicPr>
            <p:blipFill>
              <a:blip r:embed="rId9" cstate="print"/>
              <a:srcRect/>
              <a:stretch>
                <a:fillRect/>
              </a:stretch>
            </p:blipFill>
            <p:spPr bwMode="auto">
              <a:xfrm>
                <a:off x="2688" y="2124"/>
                <a:ext cx="306" cy="276"/>
              </a:xfrm>
              <a:prstGeom prst="rect">
                <a:avLst/>
              </a:prstGeom>
              <a:noFill/>
            </p:spPr>
          </p:pic>
          <p:sp>
            <p:nvSpPr>
              <p:cNvPr id="82" name="Text Box 33"/>
              <p:cNvSpPr txBox="1">
                <a:spLocks noChangeArrowheads="1"/>
              </p:cNvSpPr>
              <p:nvPr/>
            </p:nvSpPr>
            <p:spPr bwMode="auto">
              <a:xfrm>
                <a:off x="2736" y="2206"/>
                <a:ext cx="204" cy="205"/>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4</a:t>
                </a:r>
              </a:p>
            </p:txBody>
          </p:sp>
        </p:grpSp>
        <p:grpSp>
          <p:nvGrpSpPr>
            <p:cNvPr id="33" name="Group 34"/>
            <p:cNvGrpSpPr>
              <a:grpSpLocks/>
            </p:cNvGrpSpPr>
            <p:nvPr/>
          </p:nvGrpSpPr>
          <p:grpSpPr bwMode="auto">
            <a:xfrm>
              <a:off x="672" y="336"/>
              <a:ext cx="306" cy="379"/>
              <a:chOff x="2928" y="2844"/>
              <a:chExt cx="306" cy="379"/>
            </a:xfrm>
          </p:grpSpPr>
          <p:pic>
            <p:nvPicPr>
              <p:cNvPr id="79" name="Picture 35" descr="1621_animado"/>
              <p:cNvPicPr>
                <a:picLocks noChangeAspect="1" noChangeArrowheads="1" noCrop="1"/>
              </p:cNvPicPr>
              <p:nvPr/>
            </p:nvPicPr>
            <p:blipFill>
              <a:blip r:embed="rId9" cstate="print"/>
              <a:srcRect/>
              <a:stretch>
                <a:fillRect/>
              </a:stretch>
            </p:blipFill>
            <p:spPr bwMode="auto">
              <a:xfrm>
                <a:off x="2928" y="2844"/>
                <a:ext cx="306" cy="276"/>
              </a:xfrm>
              <a:prstGeom prst="rect">
                <a:avLst/>
              </a:prstGeom>
              <a:noFill/>
            </p:spPr>
          </p:pic>
          <p:sp>
            <p:nvSpPr>
              <p:cNvPr id="80" name="Text Box 36"/>
              <p:cNvSpPr txBox="1">
                <a:spLocks noChangeArrowheads="1"/>
              </p:cNvSpPr>
              <p:nvPr/>
            </p:nvSpPr>
            <p:spPr bwMode="auto">
              <a:xfrm>
                <a:off x="2976" y="2975"/>
                <a:ext cx="191"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7</a:t>
                </a:r>
              </a:p>
            </p:txBody>
          </p:sp>
        </p:grpSp>
        <p:grpSp>
          <p:nvGrpSpPr>
            <p:cNvPr id="34" name="Group 37"/>
            <p:cNvGrpSpPr>
              <a:grpSpLocks/>
            </p:cNvGrpSpPr>
            <p:nvPr/>
          </p:nvGrpSpPr>
          <p:grpSpPr bwMode="auto">
            <a:xfrm>
              <a:off x="1008" y="576"/>
              <a:ext cx="306" cy="352"/>
              <a:chOff x="2832" y="2364"/>
              <a:chExt cx="306" cy="352"/>
            </a:xfrm>
          </p:grpSpPr>
          <p:pic>
            <p:nvPicPr>
              <p:cNvPr id="77" name="Picture 38" descr="1621_animado"/>
              <p:cNvPicPr>
                <a:picLocks noChangeAspect="1" noChangeArrowheads="1" noCrop="1"/>
              </p:cNvPicPr>
              <p:nvPr/>
            </p:nvPicPr>
            <p:blipFill>
              <a:blip r:embed="rId9" cstate="print"/>
              <a:srcRect/>
              <a:stretch>
                <a:fillRect/>
              </a:stretch>
            </p:blipFill>
            <p:spPr bwMode="auto">
              <a:xfrm>
                <a:off x="2832" y="2364"/>
                <a:ext cx="306" cy="276"/>
              </a:xfrm>
              <a:prstGeom prst="rect">
                <a:avLst/>
              </a:prstGeom>
              <a:noFill/>
            </p:spPr>
          </p:pic>
          <p:sp>
            <p:nvSpPr>
              <p:cNvPr id="78" name="Text Box 39"/>
              <p:cNvSpPr txBox="1">
                <a:spLocks noChangeArrowheads="1"/>
              </p:cNvSpPr>
              <p:nvPr/>
            </p:nvSpPr>
            <p:spPr bwMode="auto">
              <a:xfrm>
                <a:off x="2861" y="2467"/>
                <a:ext cx="192" cy="249"/>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9</a:t>
                </a:r>
              </a:p>
            </p:txBody>
          </p:sp>
        </p:grpSp>
        <p:grpSp>
          <p:nvGrpSpPr>
            <p:cNvPr id="35" name="Group 40"/>
            <p:cNvGrpSpPr>
              <a:grpSpLocks/>
            </p:cNvGrpSpPr>
            <p:nvPr/>
          </p:nvGrpSpPr>
          <p:grpSpPr bwMode="auto">
            <a:xfrm>
              <a:off x="384" y="576"/>
              <a:ext cx="336" cy="344"/>
              <a:chOff x="2784" y="2220"/>
              <a:chExt cx="306" cy="293"/>
            </a:xfrm>
          </p:grpSpPr>
          <p:pic>
            <p:nvPicPr>
              <p:cNvPr id="75" name="Picture 41" descr="1621_animado"/>
              <p:cNvPicPr>
                <a:picLocks noChangeAspect="1" noChangeArrowheads="1" noCrop="1"/>
              </p:cNvPicPr>
              <p:nvPr/>
            </p:nvPicPr>
            <p:blipFill>
              <a:blip r:embed="rId9" cstate="print"/>
              <a:srcRect/>
              <a:stretch>
                <a:fillRect/>
              </a:stretch>
            </p:blipFill>
            <p:spPr bwMode="auto">
              <a:xfrm>
                <a:off x="2784" y="2220"/>
                <a:ext cx="306" cy="276"/>
              </a:xfrm>
              <a:prstGeom prst="rect">
                <a:avLst/>
              </a:prstGeom>
              <a:noFill/>
            </p:spPr>
          </p:pic>
          <p:sp>
            <p:nvSpPr>
              <p:cNvPr id="76" name="Text Box 42"/>
              <p:cNvSpPr txBox="1">
                <a:spLocks noChangeArrowheads="1"/>
              </p:cNvSpPr>
              <p:nvPr/>
            </p:nvSpPr>
            <p:spPr bwMode="auto">
              <a:xfrm>
                <a:off x="2832" y="2302"/>
                <a:ext cx="169" cy="211"/>
              </a:xfrm>
              <a:prstGeom prst="rect">
                <a:avLst/>
              </a:prstGeom>
              <a:noFill/>
              <a:ln w="9525">
                <a:noFill/>
                <a:miter lim="800000"/>
                <a:headEnd/>
                <a:tailEnd/>
              </a:ln>
              <a:effectLst/>
            </p:spPr>
            <p:txBody>
              <a:bodyPr>
                <a:spAutoFit/>
              </a:bodyPr>
              <a:lstStyle/>
              <a:p>
                <a:pPr eaLnBrk="0" hangingPunct="0"/>
                <a:r>
                  <a:rPr lang="en-US" sz="1200" b="1">
                    <a:solidFill>
                      <a:srgbClr val="000000"/>
                    </a:solidFill>
                    <a:latin typeface="Arial Unicode MS" pitchFamily="34" charset="-128"/>
                  </a:rPr>
                  <a:t>2</a:t>
                </a:r>
              </a:p>
            </p:txBody>
          </p:sp>
        </p:grpSp>
        <p:grpSp>
          <p:nvGrpSpPr>
            <p:cNvPr id="36" name="Group 43"/>
            <p:cNvGrpSpPr>
              <a:grpSpLocks/>
            </p:cNvGrpSpPr>
            <p:nvPr/>
          </p:nvGrpSpPr>
          <p:grpSpPr bwMode="auto">
            <a:xfrm>
              <a:off x="864" y="768"/>
              <a:ext cx="306" cy="342"/>
              <a:chOff x="2832" y="1632"/>
              <a:chExt cx="306" cy="342"/>
            </a:xfrm>
          </p:grpSpPr>
          <p:pic>
            <p:nvPicPr>
              <p:cNvPr id="73" name="Picture 44" descr="1621_animado"/>
              <p:cNvPicPr>
                <a:picLocks noChangeAspect="1" noChangeArrowheads="1" noCrop="1"/>
              </p:cNvPicPr>
              <p:nvPr/>
            </p:nvPicPr>
            <p:blipFill>
              <a:blip r:embed="rId9" cstate="print"/>
              <a:srcRect/>
              <a:stretch>
                <a:fillRect/>
              </a:stretch>
            </p:blipFill>
            <p:spPr bwMode="auto">
              <a:xfrm>
                <a:off x="2832" y="1632"/>
                <a:ext cx="306" cy="276"/>
              </a:xfrm>
              <a:prstGeom prst="rect">
                <a:avLst/>
              </a:prstGeom>
              <a:noFill/>
            </p:spPr>
          </p:pic>
          <p:sp>
            <p:nvSpPr>
              <p:cNvPr id="74" name="Text Box 45"/>
              <p:cNvSpPr txBox="1">
                <a:spLocks noChangeArrowheads="1"/>
              </p:cNvSpPr>
              <p:nvPr/>
            </p:nvSpPr>
            <p:spPr bwMode="auto">
              <a:xfrm>
                <a:off x="2832" y="1725"/>
                <a:ext cx="192" cy="249"/>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6</a:t>
                </a:r>
              </a:p>
            </p:txBody>
          </p:sp>
        </p:grpSp>
        <p:grpSp>
          <p:nvGrpSpPr>
            <p:cNvPr id="37" name="Group 46"/>
            <p:cNvGrpSpPr>
              <a:grpSpLocks/>
            </p:cNvGrpSpPr>
            <p:nvPr/>
          </p:nvGrpSpPr>
          <p:grpSpPr bwMode="auto">
            <a:xfrm>
              <a:off x="624" y="960"/>
              <a:ext cx="306" cy="329"/>
              <a:chOff x="2640" y="2892"/>
              <a:chExt cx="306" cy="329"/>
            </a:xfrm>
          </p:grpSpPr>
          <p:pic>
            <p:nvPicPr>
              <p:cNvPr id="71" name="Picture 47" descr="1621_animado"/>
              <p:cNvPicPr>
                <a:picLocks noChangeAspect="1" noChangeArrowheads="1" noCrop="1"/>
              </p:cNvPicPr>
              <p:nvPr/>
            </p:nvPicPr>
            <p:blipFill>
              <a:blip r:embed="rId9" cstate="print"/>
              <a:srcRect/>
              <a:stretch>
                <a:fillRect/>
              </a:stretch>
            </p:blipFill>
            <p:spPr bwMode="auto">
              <a:xfrm>
                <a:off x="2640" y="2892"/>
                <a:ext cx="306" cy="276"/>
              </a:xfrm>
              <a:prstGeom prst="rect">
                <a:avLst/>
              </a:prstGeom>
              <a:noFill/>
            </p:spPr>
          </p:pic>
          <p:sp>
            <p:nvSpPr>
              <p:cNvPr id="72" name="Text Box 48"/>
              <p:cNvSpPr txBox="1">
                <a:spLocks noChangeArrowheads="1"/>
              </p:cNvSpPr>
              <p:nvPr/>
            </p:nvSpPr>
            <p:spPr bwMode="auto">
              <a:xfrm>
                <a:off x="2640" y="2974"/>
                <a:ext cx="253" cy="247"/>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10</a:t>
                </a:r>
              </a:p>
            </p:txBody>
          </p:sp>
        </p:grpSp>
        <p:grpSp>
          <p:nvGrpSpPr>
            <p:cNvPr id="38" name="Group 49"/>
            <p:cNvGrpSpPr>
              <a:grpSpLocks/>
            </p:cNvGrpSpPr>
            <p:nvPr/>
          </p:nvGrpSpPr>
          <p:grpSpPr bwMode="auto">
            <a:xfrm>
              <a:off x="1008" y="816"/>
              <a:ext cx="384" cy="346"/>
              <a:chOff x="2592" y="2522"/>
              <a:chExt cx="306" cy="332"/>
            </a:xfrm>
          </p:grpSpPr>
          <p:pic>
            <p:nvPicPr>
              <p:cNvPr id="69" name="Picture 50" descr="1621_animado"/>
              <p:cNvPicPr>
                <a:picLocks noChangeAspect="1" noChangeArrowheads="1" noCrop="1"/>
              </p:cNvPicPr>
              <p:nvPr/>
            </p:nvPicPr>
            <p:blipFill>
              <a:blip r:embed="rId9" cstate="print"/>
              <a:srcRect/>
              <a:stretch>
                <a:fillRect/>
              </a:stretch>
            </p:blipFill>
            <p:spPr bwMode="auto">
              <a:xfrm>
                <a:off x="2592" y="2522"/>
                <a:ext cx="306" cy="276"/>
              </a:xfrm>
              <a:prstGeom prst="rect">
                <a:avLst/>
              </a:prstGeom>
              <a:noFill/>
            </p:spPr>
          </p:pic>
          <p:sp>
            <p:nvSpPr>
              <p:cNvPr id="70" name="Text Box 51"/>
              <p:cNvSpPr txBox="1">
                <a:spLocks noChangeArrowheads="1"/>
              </p:cNvSpPr>
              <p:nvPr/>
            </p:nvSpPr>
            <p:spPr bwMode="auto">
              <a:xfrm>
                <a:off x="2628" y="2616"/>
                <a:ext cx="153" cy="23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3</a:t>
                </a:r>
              </a:p>
            </p:txBody>
          </p:sp>
        </p:grpSp>
        <p:grpSp>
          <p:nvGrpSpPr>
            <p:cNvPr id="39" name="Group 52"/>
            <p:cNvGrpSpPr>
              <a:grpSpLocks/>
            </p:cNvGrpSpPr>
            <p:nvPr/>
          </p:nvGrpSpPr>
          <p:grpSpPr bwMode="auto">
            <a:xfrm>
              <a:off x="672" y="720"/>
              <a:ext cx="306" cy="340"/>
              <a:chOff x="2526" y="2880"/>
              <a:chExt cx="306" cy="340"/>
            </a:xfrm>
          </p:grpSpPr>
          <p:pic>
            <p:nvPicPr>
              <p:cNvPr id="67" name="Picture 53" descr="1621_animado"/>
              <p:cNvPicPr>
                <a:picLocks noChangeAspect="1" noChangeArrowheads="1" noCrop="1"/>
              </p:cNvPicPr>
              <p:nvPr/>
            </p:nvPicPr>
            <p:blipFill>
              <a:blip r:embed="rId9" cstate="print"/>
              <a:srcRect/>
              <a:stretch>
                <a:fillRect/>
              </a:stretch>
            </p:blipFill>
            <p:spPr bwMode="auto">
              <a:xfrm>
                <a:off x="2526" y="2880"/>
                <a:ext cx="306" cy="276"/>
              </a:xfrm>
              <a:prstGeom prst="rect">
                <a:avLst/>
              </a:prstGeom>
              <a:noFill/>
            </p:spPr>
          </p:pic>
          <p:sp>
            <p:nvSpPr>
              <p:cNvPr id="68" name="Text Box 54"/>
              <p:cNvSpPr txBox="1">
                <a:spLocks noChangeArrowheads="1"/>
              </p:cNvSpPr>
              <p:nvPr/>
            </p:nvSpPr>
            <p:spPr bwMode="auto">
              <a:xfrm>
                <a:off x="2544" y="2973"/>
                <a:ext cx="192" cy="247"/>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8</a:t>
                </a:r>
              </a:p>
            </p:txBody>
          </p:sp>
        </p:grpSp>
        <p:grpSp>
          <p:nvGrpSpPr>
            <p:cNvPr id="40" name="Group 55"/>
            <p:cNvGrpSpPr>
              <a:grpSpLocks/>
            </p:cNvGrpSpPr>
            <p:nvPr/>
          </p:nvGrpSpPr>
          <p:grpSpPr bwMode="auto">
            <a:xfrm>
              <a:off x="816" y="1008"/>
              <a:ext cx="306" cy="329"/>
              <a:chOff x="1854" y="2832"/>
              <a:chExt cx="306" cy="329"/>
            </a:xfrm>
          </p:grpSpPr>
          <p:pic>
            <p:nvPicPr>
              <p:cNvPr id="65" name="Picture 56" descr="1621_animado"/>
              <p:cNvPicPr>
                <a:picLocks noChangeAspect="1" noChangeArrowheads="1" noCrop="1"/>
              </p:cNvPicPr>
              <p:nvPr/>
            </p:nvPicPr>
            <p:blipFill>
              <a:blip r:embed="rId9" cstate="print"/>
              <a:srcRect/>
              <a:stretch>
                <a:fillRect/>
              </a:stretch>
            </p:blipFill>
            <p:spPr bwMode="auto">
              <a:xfrm>
                <a:off x="1854" y="2832"/>
                <a:ext cx="306" cy="276"/>
              </a:xfrm>
              <a:prstGeom prst="rect">
                <a:avLst/>
              </a:prstGeom>
              <a:noFill/>
            </p:spPr>
          </p:pic>
          <p:sp>
            <p:nvSpPr>
              <p:cNvPr id="66" name="Text Box 57"/>
              <p:cNvSpPr txBox="1">
                <a:spLocks noChangeArrowheads="1"/>
              </p:cNvSpPr>
              <p:nvPr/>
            </p:nvSpPr>
            <p:spPr bwMode="auto">
              <a:xfrm>
                <a:off x="1872" y="2913"/>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11</a:t>
                </a:r>
              </a:p>
            </p:txBody>
          </p:sp>
        </p:grpSp>
        <p:grpSp>
          <p:nvGrpSpPr>
            <p:cNvPr id="41" name="Group 58"/>
            <p:cNvGrpSpPr>
              <a:grpSpLocks/>
            </p:cNvGrpSpPr>
            <p:nvPr/>
          </p:nvGrpSpPr>
          <p:grpSpPr bwMode="auto">
            <a:xfrm>
              <a:off x="240" y="384"/>
              <a:ext cx="306" cy="319"/>
              <a:chOff x="1056" y="1968"/>
              <a:chExt cx="306" cy="319"/>
            </a:xfrm>
          </p:grpSpPr>
          <p:pic>
            <p:nvPicPr>
              <p:cNvPr id="63" name="Picture 59" descr="1621_animado"/>
              <p:cNvPicPr>
                <a:picLocks noChangeAspect="1" noChangeArrowheads="1" noCrop="1"/>
              </p:cNvPicPr>
              <p:nvPr/>
            </p:nvPicPr>
            <p:blipFill>
              <a:blip r:embed="rId9" cstate="print"/>
              <a:srcRect/>
              <a:stretch>
                <a:fillRect/>
              </a:stretch>
            </p:blipFill>
            <p:spPr bwMode="auto">
              <a:xfrm>
                <a:off x="1056" y="1968"/>
                <a:ext cx="306" cy="276"/>
              </a:xfrm>
              <a:prstGeom prst="rect">
                <a:avLst/>
              </a:prstGeom>
              <a:noFill/>
            </p:spPr>
          </p:pic>
          <p:sp>
            <p:nvSpPr>
              <p:cNvPr id="64" name="Text Box 60"/>
              <p:cNvSpPr txBox="1">
                <a:spLocks noChangeArrowheads="1"/>
              </p:cNvSpPr>
              <p:nvPr/>
            </p:nvSpPr>
            <p:spPr bwMode="auto">
              <a:xfrm>
                <a:off x="1104" y="2040"/>
                <a:ext cx="251" cy="247"/>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14</a:t>
                </a:r>
              </a:p>
            </p:txBody>
          </p:sp>
        </p:grpSp>
        <p:grpSp>
          <p:nvGrpSpPr>
            <p:cNvPr id="42" name="Group 61"/>
            <p:cNvGrpSpPr>
              <a:grpSpLocks/>
            </p:cNvGrpSpPr>
            <p:nvPr/>
          </p:nvGrpSpPr>
          <p:grpSpPr bwMode="auto">
            <a:xfrm>
              <a:off x="864" y="336"/>
              <a:ext cx="306" cy="329"/>
              <a:chOff x="1614" y="3408"/>
              <a:chExt cx="306" cy="329"/>
            </a:xfrm>
          </p:grpSpPr>
          <p:pic>
            <p:nvPicPr>
              <p:cNvPr id="61" name="Picture 62" descr="1621_animado"/>
              <p:cNvPicPr>
                <a:picLocks noChangeAspect="1" noChangeArrowheads="1" noCrop="1"/>
              </p:cNvPicPr>
              <p:nvPr/>
            </p:nvPicPr>
            <p:blipFill>
              <a:blip r:embed="rId9" cstate="print"/>
              <a:srcRect/>
              <a:stretch>
                <a:fillRect/>
              </a:stretch>
            </p:blipFill>
            <p:spPr bwMode="auto">
              <a:xfrm>
                <a:off x="1614" y="3408"/>
                <a:ext cx="306" cy="276"/>
              </a:xfrm>
              <a:prstGeom prst="rect">
                <a:avLst/>
              </a:prstGeom>
              <a:noFill/>
            </p:spPr>
          </p:pic>
          <p:sp>
            <p:nvSpPr>
              <p:cNvPr id="62" name="Text Box 63"/>
              <p:cNvSpPr txBox="1">
                <a:spLocks noChangeArrowheads="1"/>
              </p:cNvSpPr>
              <p:nvPr/>
            </p:nvSpPr>
            <p:spPr bwMode="auto">
              <a:xfrm>
                <a:off x="1632" y="3489"/>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15</a:t>
                </a:r>
              </a:p>
            </p:txBody>
          </p:sp>
        </p:grpSp>
        <p:grpSp>
          <p:nvGrpSpPr>
            <p:cNvPr id="43" name="Group 64"/>
            <p:cNvGrpSpPr>
              <a:grpSpLocks/>
            </p:cNvGrpSpPr>
            <p:nvPr/>
          </p:nvGrpSpPr>
          <p:grpSpPr bwMode="auto">
            <a:xfrm>
              <a:off x="1152" y="576"/>
              <a:ext cx="306" cy="280"/>
              <a:chOff x="1008" y="3456"/>
              <a:chExt cx="306" cy="280"/>
            </a:xfrm>
          </p:grpSpPr>
          <p:pic>
            <p:nvPicPr>
              <p:cNvPr id="59" name="Picture 65" descr="1621_animado"/>
              <p:cNvPicPr>
                <a:picLocks noChangeAspect="1" noChangeArrowheads="1" noCrop="1"/>
              </p:cNvPicPr>
              <p:nvPr/>
            </p:nvPicPr>
            <p:blipFill>
              <a:blip r:embed="rId9" cstate="print"/>
              <a:srcRect/>
              <a:stretch>
                <a:fillRect/>
              </a:stretch>
            </p:blipFill>
            <p:spPr bwMode="auto">
              <a:xfrm>
                <a:off x="1008" y="3456"/>
                <a:ext cx="306" cy="276"/>
              </a:xfrm>
              <a:prstGeom prst="rect">
                <a:avLst/>
              </a:prstGeom>
              <a:noFill/>
            </p:spPr>
          </p:pic>
          <p:sp>
            <p:nvSpPr>
              <p:cNvPr id="60" name="Text Box 66"/>
              <p:cNvSpPr txBox="1">
                <a:spLocks noChangeArrowheads="1"/>
              </p:cNvSpPr>
              <p:nvPr/>
            </p:nvSpPr>
            <p:spPr bwMode="auto">
              <a:xfrm>
                <a:off x="1008" y="3488"/>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17</a:t>
                </a:r>
              </a:p>
            </p:txBody>
          </p:sp>
        </p:grpSp>
        <p:grpSp>
          <p:nvGrpSpPr>
            <p:cNvPr id="44" name="Group 67"/>
            <p:cNvGrpSpPr>
              <a:grpSpLocks/>
            </p:cNvGrpSpPr>
            <p:nvPr/>
          </p:nvGrpSpPr>
          <p:grpSpPr bwMode="auto">
            <a:xfrm>
              <a:off x="816" y="528"/>
              <a:ext cx="306" cy="346"/>
              <a:chOff x="1758" y="2688"/>
              <a:chExt cx="306" cy="346"/>
            </a:xfrm>
          </p:grpSpPr>
          <p:pic>
            <p:nvPicPr>
              <p:cNvPr id="57" name="Picture 68" descr="1621_animado"/>
              <p:cNvPicPr>
                <a:picLocks noChangeAspect="1" noChangeArrowheads="1" noCrop="1"/>
              </p:cNvPicPr>
              <p:nvPr/>
            </p:nvPicPr>
            <p:blipFill>
              <a:blip r:embed="rId9" cstate="print"/>
              <a:srcRect/>
              <a:stretch>
                <a:fillRect/>
              </a:stretch>
            </p:blipFill>
            <p:spPr bwMode="auto">
              <a:xfrm>
                <a:off x="1758" y="2688"/>
                <a:ext cx="306" cy="276"/>
              </a:xfrm>
              <a:prstGeom prst="rect">
                <a:avLst/>
              </a:prstGeom>
              <a:noFill/>
            </p:spPr>
          </p:pic>
          <p:sp>
            <p:nvSpPr>
              <p:cNvPr id="58" name="Text Box 69"/>
              <p:cNvSpPr txBox="1">
                <a:spLocks noChangeArrowheads="1"/>
              </p:cNvSpPr>
              <p:nvPr/>
            </p:nvSpPr>
            <p:spPr bwMode="auto">
              <a:xfrm>
                <a:off x="1776" y="2784"/>
                <a:ext cx="252" cy="250"/>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12</a:t>
                </a:r>
              </a:p>
            </p:txBody>
          </p:sp>
        </p:grpSp>
        <p:grpSp>
          <p:nvGrpSpPr>
            <p:cNvPr id="45" name="Group 70"/>
            <p:cNvGrpSpPr>
              <a:grpSpLocks/>
            </p:cNvGrpSpPr>
            <p:nvPr/>
          </p:nvGrpSpPr>
          <p:grpSpPr bwMode="auto">
            <a:xfrm>
              <a:off x="432" y="864"/>
              <a:ext cx="306" cy="280"/>
              <a:chOff x="1344" y="3408"/>
              <a:chExt cx="306" cy="280"/>
            </a:xfrm>
          </p:grpSpPr>
          <p:pic>
            <p:nvPicPr>
              <p:cNvPr id="55" name="Picture 71" descr="1621_animado"/>
              <p:cNvPicPr>
                <a:picLocks noChangeAspect="1" noChangeArrowheads="1" noCrop="1"/>
              </p:cNvPicPr>
              <p:nvPr/>
            </p:nvPicPr>
            <p:blipFill>
              <a:blip r:embed="rId9" cstate="print"/>
              <a:srcRect/>
              <a:stretch>
                <a:fillRect/>
              </a:stretch>
            </p:blipFill>
            <p:spPr bwMode="auto">
              <a:xfrm>
                <a:off x="1344" y="3408"/>
                <a:ext cx="306" cy="276"/>
              </a:xfrm>
              <a:prstGeom prst="rect">
                <a:avLst/>
              </a:prstGeom>
              <a:noFill/>
            </p:spPr>
          </p:pic>
          <p:sp>
            <p:nvSpPr>
              <p:cNvPr id="56" name="Text Box 72"/>
              <p:cNvSpPr txBox="1">
                <a:spLocks noChangeArrowheads="1"/>
              </p:cNvSpPr>
              <p:nvPr/>
            </p:nvSpPr>
            <p:spPr bwMode="auto">
              <a:xfrm>
                <a:off x="1344" y="3440"/>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16</a:t>
                </a:r>
              </a:p>
            </p:txBody>
          </p:sp>
        </p:grpSp>
        <p:grpSp>
          <p:nvGrpSpPr>
            <p:cNvPr id="46" name="Group 73"/>
            <p:cNvGrpSpPr>
              <a:grpSpLocks/>
            </p:cNvGrpSpPr>
            <p:nvPr/>
          </p:nvGrpSpPr>
          <p:grpSpPr bwMode="auto">
            <a:xfrm>
              <a:off x="432" y="341"/>
              <a:ext cx="354" cy="350"/>
              <a:chOff x="1584" y="1728"/>
              <a:chExt cx="306" cy="335"/>
            </a:xfrm>
          </p:grpSpPr>
          <p:pic>
            <p:nvPicPr>
              <p:cNvPr id="53" name="Picture 74" descr="1621_animado"/>
              <p:cNvPicPr>
                <a:picLocks noChangeAspect="1" noChangeArrowheads="1" noCrop="1"/>
              </p:cNvPicPr>
              <p:nvPr/>
            </p:nvPicPr>
            <p:blipFill>
              <a:blip r:embed="rId9" cstate="print"/>
              <a:srcRect/>
              <a:stretch>
                <a:fillRect/>
              </a:stretch>
            </p:blipFill>
            <p:spPr bwMode="auto">
              <a:xfrm>
                <a:off x="1584" y="1728"/>
                <a:ext cx="306" cy="276"/>
              </a:xfrm>
              <a:prstGeom prst="rect">
                <a:avLst/>
              </a:prstGeom>
              <a:noFill/>
            </p:spPr>
          </p:pic>
          <p:sp>
            <p:nvSpPr>
              <p:cNvPr id="54" name="Text Box 75"/>
              <p:cNvSpPr txBox="1">
                <a:spLocks noChangeArrowheads="1"/>
              </p:cNvSpPr>
              <p:nvPr/>
            </p:nvSpPr>
            <p:spPr bwMode="auto">
              <a:xfrm>
                <a:off x="1632" y="1825"/>
                <a:ext cx="166" cy="23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5</a:t>
                </a:r>
              </a:p>
            </p:txBody>
          </p:sp>
        </p:grpSp>
        <p:grpSp>
          <p:nvGrpSpPr>
            <p:cNvPr id="47" name="Group 76"/>
            <p:cNvGrpSpPr>
              <a:grpSpLocks/>
            </p:cNvGrpSpPr>
            <p:nvPr/>
          </p:nvGrpSpPr>
          <p:grpSpPr bwMode="auto">
            <a:xfrm>
              <a:off x="1056" y="336"/>
              <a:ext cx="306" cy="376"/>
              <a:chOff x="1248" y="1776"/>
              <a:chExt cx="306" cy="376"/>
            </a:xfrm>
          </p:grpSpPr>
          <p:pic>
            <p:nvPicPr>
              <p:cNvPr id="51" name="Picture 77" descr="1621_animado"/>
              <p:cNvPicPr>
                <a:picLocks noChangeAspect="1" noChangeArrowheads="1" noCrop="1"/>
              </p:cNvPicPr>
              <p:nvPr/>
            </p:nvPicPr>
            <p:blipFill>
              <a:blip r:embed="rId9" cstate="print"/>
              <a:srcRect/>
              <a:stretch>
                <a:fillRect/>
              </a:stretch>
            </p:blipFill>
            <p:spPr bwMode="auto">
              <a:xfrm>
                <a:off x="1248" y="1776"/>
                <a:ext cx="306" cy="276"/>
              </a:xfrm>
              <a:prstGeom prst="rect">
                <a:avLst/>
              </a:prstGeom>
              <a:noFill/>
            </p:spPr>
          </p:pic>
          <p:sp>
            <p:nvSpPr>
              <p:cNvPr id="52" name="Text Box 78"/>
              <p:cNvSpPr txBox="1">
                <a:spLocks noChangeArrowheads="1"/>
              </p:cNvSpPr>
              <p:nvPr/>
            </p:nvSpPr>
            <p:spPr bwMode="auto">
              <a:xfrm>
                <a:off x="1248" y="1904"/>
                <a:ext cx="253"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13</a:t>
                </a:r>
              </a:p>
            </p:txBody>
          </p:sp>
        </p:grpSp>
      </p:grpSp>
      <p:grpSp>
        <p:nvGrpSpPr>
          <p:cNvPr id="48" name="Group 79"/>
          <p:cNvGrpSpPr>
            <a:grpSpLocks/>
          </p:cNvGrpSpPr>
          <p:nvPr/>
        </p:nvGrpSpPr>
        <p:grpSpPr bwMode="auto">
          <a:xfrm rot="-380905">
            <a:off x="4330700" y="3687763"/>
            <a:ext cx="2208213" cy="1963737"/>
            <a:chOff x="2352" y="1344"/>
            <a:chExt cx="2405" cy="2355"/>
          </a:xfrm>
        </p:grpSpPr>
        <p:pic>
          <p:nvPicPr>
            <p:cNvPr id="86" name="Picture 80" descr="Barn__Animals_Cow_chews_prv"/>
            <p:cNvPicPr>
              <a:picLocks noChangeAspect="1" noChangeArrowheads="1" noCrop="1"/>
            </p:cNvPicPr>
            <p:nvPr/>
          </p:nvPicPr>
          <p:blipFill>
            <a:blip r:embed="rId11" cstate="print"/>
            <a:srcRect/>
            <a:stretch>
              <a:fillRect/>
            </a:stretch>
          </p:blipFill>
          <p:spPr bwMode="auto">
            <a:xfrm>
              <a:off x="3984" y="2784"/>
              <a:ext cx="378" cy="270"/>
            </a:xfrm>
            <a:prstGeom prst="rect">
              <a:avLst/>
            </a:prstGeom>
            <a:noFill/>
          </p:spPr>
        </p:pic>
        <p:pic>
          <p:nvPicPr>
            <p:cNvPr id="87" name="Picture 81" descr="Barn__Animals_Cow_chews_prv"/>
            <p:cNvPicPr>
              <a:picLocks noChangeAspect="1" noChangeArrowheads="1" noCrop="1"/>
            </p:cNvPicPr>
            <p:nvPr/>
          </p:nvPicPr>
          <p:blipFill>
            <a:blip r:embed="rId12" cstate="print"/>
            <a:srcRect/>
            <a:stretch>
              <a:fillRect/>
            </a:stretch>
          </p:blipFill>
          <p:spPr bwMode="auto">
            <a:xfrm>
              <a:off x="2352" y="1392"/>
              <a:ext cx="426" cy="304"/>
            </a:xfrm>
            <a:prstGeom prst="rect">
              <a:avLst/>
            </a:prstGeom>
            <a:noFill/>
          </p:spPr>
        </p:pic>
        <p:pic>
          <p:nvPicPr>
            <p:cNvPr id="88" name="Picture 82" descr="Barn__Animals_Cow_chews_prv"/>
            <p:cNvPicPr>
              <a:picLocks noChangeAspect="1" noChangeArrowheads="1" noCrop="1"/>
            </p:cNvPicPr>
            <p:nvPr/>
          </p:nvPicPr>
          <p:blipFill>
            <a:blip r:embed="rId11" cstate="print"/>
            <a:srcRect/>
            <a:stretch>
              <a:fillRect/>
            </a:stretch>
          </p:blipFill>
          <p:spPr bwMode="auto">
            <a:xfrm>
              <a:off x="3408" y="3168"/>
              <a:ext cx="378" cy="270"/>
            </a:xfrm>
            <a:prstGeom prst="rect">
              <a:avLst/>
            </a:prstGeom>
            <a:noFill/>
          </p:spPr>
        </p:pic>
        <p:pic>
          <p:nvPicPr>
            <p:cNvPr id="89" name="Picture 83" descr="Barn__Animals_Cow_chews_prv"/>
            <p:cNvPicPr>
              <a:picLocks noChangeAspect="1" noChangeArrowheads="1" noCrop="1"/>
            </p:cNvPicPr>
            <p:nvPr/>
          </p:nvPicPr>
          <p:blipFill>
            <a:blip r:embed="rId11" cstate="print"/>
            <a:srcRect/>
            <a:stretch>
              <a:fillRect/>
            </a:stretch>
          </p:blipFill>
          <p:spPr bwMode="auto">
            <a:xfrm>
              <a:off x="2880" y="2736"/>
              <a:ext cx="378" cy="270"/>
            </a:xfrm>
            <a:prstGeom prst="rect">
              <a:avLst/>
            </a:prstGeom>
            <a:noFill/>
          </p:spPr>
        </p:pic>
        <p:pic>
          <p:nvPicPr>
            <p:cNvPr id="90" name="Picture 84" descr="Barn__Animals_Cow_chews_prv"/>
            <p:cNvPicPr>
              <a:picLocks noChangeAspect="1" noChangeArrowheads="1" noCrop="1"/>
            </p:cNvPicPr>
            <p:nvPr/>
          </p:nvPicPr>
          <p:blipFill>
            <a:blip r:embed="rId11" cstate="print"/>
            <a:srcRect/>
            <a:stretch>
              <a:fillRect/>
            </a:stretch>
          </p:blipFill>
          <p:spPr bwMode="auto">
            <a:xfrm>
              <a:off x="2352" y="1872"/>
              <a:ext cx="378" cy="270"/>
            </a:xfrm>
            <a:prstGeom prst="rect">
              <a:avLst/>
            </a:prstGeom>
            <a:noFill/>
          </p:spPr>
        </p:pic>
        <p:pic>
          <p:nvPicPr>
            <p:cNvPr id="91" name="Picture 85" descr="Barn__Animals_Cow_chews_prv"/>
            <p:cNvPicPr>
              <a:picLocks noChangeAspect="1" noChangeArrowheads="1" noCrop="1"/>
            </p:cNvPicPr>
            <p:nvPr/>
          </p:nvPicPr>
          <p:blipFill>
            <a:blip r:embed="rId11" cstate="print"/>
            <a:srcRect/>
            <a:stretch>
              <a:fillRect/>
            </a:stretch>
          </p:blipFill>
          <p:spPr bwMode="auto">
            <a:xfrm>
              <a:off x="4320" y="2832"/>
              <a:ext cx="378" cy="270"/>
            </a:xfrm>
            <a:prstGeom prst="rect">
              <a:avLst/>
            </a:prstGeom>
            <a:noFill/>
          </p:spPr>
        </p:pic>
        <p:pic>
          <p:nvPicPr>
            <p:cNvPr id="92" name="Picture 86" descr="Barn__Animals_Cow_chews_prv"/>
            <p:cNvPicPr>
              <a:picLocks noChangeAspect="1" noChangeArrowheads="1" noCrop="1"/>
            </p:cNvPicPr>
            <p:nvPr/>
          </p:nvPicPr>
          <p:blipFill>
            <a:blip r:embed="rId11" cstate="print"/>
            <a:srcRect/>
            <a:stretch>
              <a:fillRect/>
            </a:stretch>
          </p:blipFill>
          <p:spPr bwMode="auto">
            <a:xfrm>
              <a:off x="2544" y="1632"/>
              <a:ext cx="378" cy="270"/>
            </a:xfrm>
            <a:prstGeom prst="rect">
              <a:avLst/>
            </a:prstGeom>
            <a:noFill/>
          </p:spPr>
        </p:pic>
        <p:pic>
          <p:nvPicPr>
            <p:cNvPr id="93" name="Picture 87" descr="Barn__Animals_Cow_chews_prv"/>
            <p:cNvPicPr>
              <a:picLocks noChangeAspect="1" noChangeArrowheads="1" noCrop="1"/>
            </p:cNvPicPr>
            <p:nvPr/>
          </p:nvPicPr>
          <p:blipFill>
            <a:blip r:embed="rId11" cstate="print"/>
            <a:srcRect/>
            <a:stretch>
              <a:fillRect/>
            </a:stretch>
          </p:blipFill>
          <p:spPr bwMode="auto">
            <a:xfrm>
              <a:off x="2544" y="2112"/>
              <a:ext cx="378" cy="270"/>
            </a:xfrm>
            <a:prstGeom prst="rect">
              <a:avLst/>
            </a:prstGeom>
            <a:noFill/>
          </p:spPr>
        </p:pic>
        <p:pic>
          <p:nvPicPr>
            <p:cNvPr id="94" name="Picture 88" descr="Barn__Animals_Cow_chews_prv"/>
            <p:cNvPicPr>
              <a:picLocks noChangeAspect="1" noChangeArrowheads="1" noCrop="1"/>
            </p:cNvPicPr>
            <p:nvPr/>
          </p:nvPicPr>
          <p:blipFill>
            <a:blip r:embed="rId11" cstate="print"/>
            <a:srcRect/>
            <a:stretch>
              <a:fillRect/>
            </a:stretch>
          </p:blipFill>
          <p:spPr bwMode="auto">
            <a:xfrm>
              <a:off x="2736" y="2448"/>
              <a:ext cx="378" cy="270"/>
            </a:xfrm>
            <a:prstGeom prst="rect">
              <a:avLst/>
            </a:prstGeom>
            <a:noFill/>
          </p:spPr>
        </p:pic>
        <p:pic>
          <p:nvPicPr>
            <p:cNvPr id="95" name="Picture 89" descr="Barn__Animals_Cow_chews_prv"/>
            <p:cNvPicPr>
              <a:picLocks noChangeAspect="1" noChangeArrowheads="1" noCrop="1"/>
            </p:cNvPicPr>
            <p:nvPr/>
          </p:nvPicPr>
          <p:blipFill>
            <a:blip r:embed="rId11" cstate="print"/>
            <a:srcRect/>
            <a:stretch>
              <a:fillRect/>
            </a:stretch>
          </p:blipFill>
          <p:spPr bwMode="auto">
            <a:xfrm>
              <a:off x="3174" y="1554"/>
              <a:ext cx="378" cy="270"/>
            </a:xfrm>
            <a:prstGeom prst="rect">
              <a:avLst/>
            </a:prstGeom>
            <a:noFill/>
          </p:spPr>
        </p:pic>
        <p:pic>
          <p:nvPicPr>
            <p:cNvPr id="96" name="Picture 90" descr="Barn__Animals_Cow_chews_prv"/>
            <p:cNvPicPr>
              <a:picLocks noChangeAspect="1" noChangeArrowheads="1" noCrop="1"/>
            </p:cNvPicPr>
            <p:nvPr/>
          </p:nvPicPr>
          <p:blipFill>
            <a:blip r:embed="rId11" cstate="print"/>
            <a:srcRect/>
            <a:stretch>
              <a:fillRect/>
            </a:stretch>
          </p:blipFill>
          <p:spPr bwMode="auto">
            <a:xfrm>
              <a:off x="2880" y="1776"/>
              <a:ext cx="378" cy="270"/>
            </a:xfrm>
            <a:prstGeom prst="rect">
              <a:avLst/>
            </a:prstGeom>
            <a:noFill/>
          </p:spPr>
        </p:pic>
        <p:pic>
          <p:nvPicPr>
            <p:cNvPr id="97" name="Picture 91" descr="Barn__Animals_Cow_chews_prv"/>
            <p:cNvPicPr>
              <a:picLocks noChangeAspect="1" noChangeArrowheads="1" noCrop="1"/>
            </p:cNvPicPr>
            <p:nvPr/>
          </p:nvPicPr>
          <p:blipFill>
            <a:blip r:embed="rId11" cstate="print"/>
            <a:srcRect/>
            <a:stretch>
              <a:fillRect/>
            </a:stretch>
          </p:blipFill>
          <p:spPr bwMode="auto">
            <a:xfrm>
              <a:off x="2928" y="2112"/>
              <a:ext cx="378" cy="270"/>
            </a:xfrm>
            <a:prstGeom prst="rect">
              <a:avLst/>
            </a:prstGeom>
            <a:noFill/>
          </p:spPr>
        </p:pic>
        <p:pic>
          <p:nvPicPr>
            <p:cNvPr id="98" name="Picture 92" descr="Barn__Animals_Cow_chews_prv"/>
            <p:cNvPicPr>
              <a:picLocks noChangeAspect="1" noChangeArrowheads="1" noCrop="1"/>
            </p:cNvPicPr>
            <p:nvPr/>
          </p:nvPicPr>
          <p:blipFill>
            <a:blip r:embed="rId11" cstate="print"/>
            <a:srcRect/>
            <a:stretch>
              <a:fillRect/>
            </a:stretch>
          </p:blipFill>
          <p:spPr bwMode="auto">
            <a:xfrm>
              <a:off x="3072" y="2400"/>
              <a:ext cx="378" cy="270"/>
            </a:xfrm>
            <a:prstGeom prst="rect">
              <a:avLst/>
            </a:prstGeom>
            <a:noFill/>
          </p:spPr>
        </p:pic>
        <p:pic>
          <p:nvPicPr>
            <p:cNvPr id="99" name="Picture 93" descr="Barn__Animals_Cow_chews_prv"/>
            <p:cNvPicPr>
              <a:picLocks noChangeAspect="1" noChangeArrowheads="1" noCrop="1"/>
            </p:cNvPicPr>
            <p:nvPr/>
          </p:nvPicPr>
          <p:blipFill>
            <a:blip r:embed="rId11" cstate="print"/>
            <a:srcRect/>
            <a:stretch>
              <a:fillRect/>
            </a:stretch>
          </p:blipFill>
          <p:spPr bwMode="auto">
            <a:xfrm>
              <a:off x="3168" y="2736"/>
              <a:ext cx="378" cy="270"/>
            </a:xfrm>
            <a:prstGeom prst="rect">
              <a:avLst/>
            </a:prstGeom>
            <a:noFill/>
          </p:spPr>
        </p:pic>
        <p:pic>
          <p:nvPicPr>
            <p:cNvPr id="100" name="Picture 94" descr="Barn__Animals_Cow_chews_prv"/>
            <p:cNvPicPr>
              <a:picLocks noChangeAspect="1" noChangeArrowheads="1" noCrop="1"/>
            </p:cNvPicPr>
            <p:nvPr/>
          </p:nvPicPr>
          <p:blipFill>
            <a:blip r:embed="rId11" cstate="print"/>
            <a:srcRect/>
            <a:stretch>
              <a:fillRect/>
            </a:stretch>
          </p:blipFill>
          <p:spPr bwMode="auto">
            <a:xfrm>
              <a:off x="3264" y="1920"/>
              <a:ext cx="378" cy="270"/>
            </a:xfrm>
            <a:prstGeom prst="rect">
              <a:avLst/>
            </a:prstGeom>
            <a:noFill/>
          </p:spPr>
        </p:pic>
        <p:pic>
          <p:nvPicPr>
            <p:cNvPr id="101" name="Picture 95" descr="Barn__Animals_Cow_chews_prv"/>
            <p:cNvPicPr>
              <a:picLocks noChangeAspect="1" noChangeArrowheads="1" noCrop="1"/>
            </p:cNvPicPr>
            <p:nvPr/>
          </p:nvPicPr>
          <p:blipFill>
            <a:blip r:embed="rId11" cstate="print"/>
            <a:srcRect/>
            <a:stretch>
              <a:fillRect/>
            </a:stretch>
          </p:blipFill>
          <p:spPr bwMode="auto">
            <a:xfrm>
              <a:off x="3264" y="2976"/>
              <a:ext cx="378" cy="270"/>
            </a:xfrm>
            <a:prstGeom prst="rect">
              <a:avLst/>
            </a:prstGeom>
            <a:noFill/>
          </p:spPr>
        </p:pic>
        <p:pic>
          <p:nvPicPr>
            <p:cNvPr id="102" name="Picture 96" descr="Barn__Animals_Cow_chews_prv"/>
            <p:cNvPicPr>
              <a:picLocks noChangeAspect="1" noChangeArrowheads="1" noCrop="1"/>
            </p:cNvPicPr>
            <p:nvPr/>
          </p:nvPicPr>
          <p:blipFill>
            <a:blip r:embed="rId11" cstate="print"/>
            <a:srcRect/>
            <a:stretch>
              <a:fillRect/>
            </a:stretch>
          </p:blipFill>
          <p:spPr bwMode="auto">
            <a:xfrm>
              <a:off x="3552" y="1824"/>
              <a:ext cx="378" cy="270"/>
            </a:xfrm>
            <a:prstGeom prst="rect">
              <a:avLst/>
            </a:prstGeom>
            <a:noFill/>
          </p:spPr>
        </p:pic>
        <p:pic>
          <p:nvPicPr>
            <p:cNvPr id="103" name="Picture 97" descr="Barn__Animals_Cow_chews_prv"/>
            <p:cNvPicPr>
              <a:picLocks noChangeAspect="1" noChangeArrowheads="1" noCrop="1"/>
            </p:cNvPicPr>
            <p:nvPr/>
          </p:nvPicPr>
          <p:blipFill>
            <a:blip r:embed="rId11" cstate="print"/>
            <a:srcRect/>
            <a:stretch>
              <a:fillRect/>
            </a:stretch>
          </p:blipFill>
          <p:spPr bwMode="auto">
            <a:xfrm>
              <a:off x="3408" y="2208"/>
              <a:ext cx="378" cy="270"/>
            </a:xfrm>
            <a:prstGeom prst="rect">
              <a:avLst/>
            </a:prstGeom>
            <a:noFill/>
          </p:spPr>
        </p:pic>
        <p:pic>
          <p:nvPicPr>
            <p:cNvPr id="104" name="Picture 98" descr="Barn__Animals_Cow_chews_prv"/>
            <p:cNvPicPr>
              <a:picLocks noChangeAspect="1" noChangeArrowheads="1" noCrop="1"/>
            </p:cNvPicPr>
            <p:nvPr/>
          </p:nvPicPr>
          <p:blipFill>
            <a:blip r:embed="rId11" cstate="print"/>
            <a:srcRect/>
            <a:stretch>
              <a:fillRect/>
            </a:stretch>
          </p:blipFill>
          <p:spPr bwMode="auto">
            <a:xfrm>
              <a:off x="3696" y="3264"/>
              <a:ext cx="378" cy="270"/>
            </a:xfrm>
            <a:prstGeom prst="rect">
              <a:avLst/>
            </a:prstGeom>
            <a:noFill/>
          </p:spPr>
        </p:pic>
        <p:pic>
          <p:nvPicPr>
            <p:cNvPr id="105" name="Picture 99" descr="Barn__Animals_Cow_chews_prv"/>
            <p:cNvPicPr>
              <a:picLocks noChangeAspect="1" noChangeArrowheads="1" noCrop="1"/>
            </p:cNvPicPr>
            <p:nvPr/>
          </p:nvPicPr>
          <p:blipFill>
            <a:blip r:embed="rId11" cstate="print"/>
            <a:srcRect/>
            <a:stretch>
              <a:fillRect/>
            </a:stretch>
          </p:blipFill>
          <p:spPr bwMode="auto">
            <a:xfrm>
              <a:off x="3408" y="2544"/>
              <a:ext cx="378" cy="270"/>
            </a:xfrm>
            <a:prstGeom prst="rect">
              <a:avLst/>
            </a:prstGeom>
            <a:noFill/>
          </p:spPr>
        </p:pic>
        <p:pic>
          <p:nvPicPr>
            <p:cNvPr id="106" name="Picture 100" descr="Barn__Animals_Cow_chews_prv"/>
            <p:cNvPicPr>
              <a:picLocks noChangeAspect="1" noChangeArrowheads="1" noCrop="1"/>
            </p:cNvPicPr>
            <p:nvPr/>
          </p:nvPicPr>
          <p:blipFill>
            <a:blip r:embed="rId11" cstate="print"/>
            <a:srcRect/>
            <a:stretch>
              <a:fillRect/>
            </a:stretch>
          </p:blipFill>
          <p:spPr bwMode="auto">
            <a:xfrm>
              <a:off x="3648" y="2880"/>
              <a:ext cx="378" cy="270"/>
            </a:xfrm>
            <a:prstGeom prst="rect">
              <a:avLst/>
            </a:prstGeom>
            <a:noFill/>
          </p:spPr>
        </p:pic>
        <p:pic>
          <p:nvPicPr>
            <p:cNvPr id="107" name="Picture 101" descr="Barn__Animals_Cow_chews_prv"/>
            <p:cNvPicPr>
              <a:picLocks noChangeAspect="1" noChangeArrowheads="1" noCrop="1"/>
            </p:cNvPicPr>
            <p:nvPr/>
          </p:nvPicPr>
          <p:blipFill>
            <a:blip r:embed="rId11" cstate="print"/>
            <a:srcRect/>
            <a:stretch>
              <a:fillRect/>
            </a:stretch>
          </p:blipFill>
          <p:spPr bwMode="auto">
            <a:xfrm>
              <a:off x="3744" y="2112"/>
              <a:ext cx="378" cy="270"/>
            </a:xfrm>
            <a:prstGeom prst="rect">
              <a:avLst/>
            </a:prstGeom>
            <a:noFill/>
          </p:spPr>
        </p:pic>
        <p:pic>
          <p:nvPicPr>
            <p:cNvPr id="108" name="Picture 102" descr="Barn__Animals_Cow_chews_prv"/>
            <p:cNvPicPr>
              <a:picLocks noChangeAspect="1" noChangeArrowheads="1" noCrop="1"/>
            </p:cNvPicPr>
            <p:nvPr/>
          </p:nvPicPr>
          <p:blipFill>
            <a:blip r:embed="rId11" cstate="print"/>
            <a:srcRect/>
            <a:stretch>
              <a:fillRect/>
            </a:stretch>
          </p:blipFill>
          <p:spPr bwMode="auto">
            <a:xfrm>
              <a:off x="4128" y="2256"/>
              <a:ext cx="378" cy="270"/>
            </a:xfrm>
            <a:prstGeom prst="rect">
              <a:avLst/>
            </a:prstGeom>
            <a:noFill/>
          </p:spPr>
        </p:pic>
        <p:pic>
          <p:nvPicPr>
            <p:cNvPr id="109" name="Picture 103" descr="Barn__Animals_Cow_chews_prv"/>
            <p:cNvPicPr>
              <a:picLocks noChangeAspect="1" noChangeArrowheads="1" noCrop="1"/>
            </p:cNvPicPr>
            <p:nvPr/>
          </p:nvPicPr>
          <p:blipFill>
            <a:blip r:embed="rId11" cstate="print"/>
            <a:srcRect/>
            <a:stretch>
              <a:fillRect/>
            </a:stretch>
          </p:blipFill>
          <p:spPr bwMode="auto">
            <a:xfrm>
              <a:off x="4032" y="3072"/>
              <a:ext cx="378" cy="270"/>
            </a:xfrm>
            <a:prstGeom prst="rect">
              <a:avLst/>
            </a:prstGeom>
            <a:noFill/>
          </p:spPr>
        </p:pic>
        <p:pic>
          <p:nvPicPr>
            <p:cNvPr id="110" name="Picture 104" descr="Barn__Animals_Cow_chews_prv"/>
            <p:cNvPicPr>
              <a:picLocks noChangeAspect="1" noChangeArrowheads="1" noCrop="1"/>
            </p:cNvPicPr>
            <p:nvPr/>
          </p:nvPicPr>
          <p:blipFill>
            <a:blip r:embed="rId11" cstate="print"/>
            <a:srcRect/>
            <a:stretch>
              <a:fillRect/>
            </a:stretch>
          </p:blipFill>
          <p:spPr bwMode="auto">
            <a:xfrm>
              <a:off x="4224" y="2640"/>
              <a:ext cx="378" cy="270"/>
            </a:xfrm>
            <a:prstGeom prst="rect">
              <a:avLst/>
            </a:prstGeom>
            <a:noFill/>
          </p:spPr>
        </p:pic>
        <p:pic>
          <p:nvPicPr>
            <p:cNvPr id="111" name="Picture 105" descr="Barn__Animals_Cow_chews_prv"/>
            <p:cNvPicPr>
              <a:picLocks noChangeAspect="1" noChangeArrowheads="1" noCrop="1"/>
            </p:cNvPicPr>
            <p:nvPr/>
          </p:nvPicPr>
          <p:blipFill>
            <a:blip r:embed="rId11" cstate="print"/>
            <a:srcRect/>
            <a:stretch>
              <a:fillRect/>
            </a:stretch>
          </p:blipFill>
          <p:spPr bwMode="auto">
            <a:xfrm>
              <a:off x="3792" y="2448"/>
              <a:ext cx="378" cy="270"/>
            </a:xfrm>
            <a:prstGeom prst="rect">
              <a:avLst/>
            </a:prstGeom>
            <a:noFill/>
          </p:spPr>
        </p:pic>
        <p:sp>
          <p:nvSpPr>
            <p:cNvPr id="112" name="Text Box 106"/>
            <p:cNvSpPr txBox="1">
              <a:spLocks noChangeArrowheads="1"/>
            </p:cNvSpPr>
            <p:nvPr/>
          </p:nvSpPr>
          <p:spPr bwMode="auto">
            <a:xfrm>
              <a:off x="3771" y="3259"/>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sp>
          <p:nvSpPr>
            <p:cNvPr id="113" name="Text Box 107"/>
            <p:cNvSpPr txBox="1">
              <a:spLocks noChangeArrowheads="1"/>
            </p:cNvSpPr>
            <p:nvPr/>
          </p:nvSpPr>
          <p:spPr bwMode="auto">
            <a:xfrm>
              <a:off x="4121" y="3069"/>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sp>
          <p:nvSpPr>
            <p:cNvPr id="114" name="Text Box 108"/>
            <p:cNvSpPr txBox="1">
              <a:spLocks noChangeArrowheads="1"/>
            </p:cNvSpPr>
            <p:nvPr/>
          </p:nvSpPr>
          <p:spPr bwMode="auto">
            <a:xfrm>
              <a:off x="3490" y="3174"/>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sp>
          <p:nvSpPr>
            <p:cNvPr id="115" name="Text Box 109"/>
            <p:cNvSpPr txBox="1">
              <a:spLocks noChangeArrowheads="1"/>
            </p:cNvSpPr>
            <p:nvPr/>
          </p:nvSpPr>
          <p:spPr bwMode="auto">
            <a:xfrm>
              <a:off x="3353" y="2982"/>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4</a:t>
              </a:r>
            </a:p>
          </p:txBody>
        </p:sp>
        <p:sp>
          <p:nvSpPr>
            <p:cNvPr id="116" name="Text Box 110"/>
            <p:cNvSpPr txBox="1">
              <a:spLocks noChangeArrowheads="1"/>
            </p:cNvSpPr>
            <p:nvPr/>
          </p:nvSpPr>
          <p:spPr bwMode="auto">
            <a:xfrm>
              <a:off x="3733" y="2885"/>
              <a:ext cx="339" cy="43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sp>
          <p:nvSpPr>
            <p:cNvPr id="117" name="Text Box 111"/>
            <p:cNvSpPr txBox="1">
              <a:spLocks noChangeArrowheads="1"/>
            </p:cNvSpPr>
            <p:nvPr/>
          </p:nvSpPr>
          <p:spPr bwMode="auto">
            <a:xfrm>
              <a:off x="4060" y="2787"/>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sp>
          <p:nvSpPr>
            <p:cNvPr id="118" name="Text Box 112"/>
            <p:cNvSpPr txBox="1">
              <a:spLocks noChangeArrowheads="1"/>
            </p:cNvSpPr>
            <p:nvPr/>
          </p:nvSpPr>
          <p:spPr bwMode="auto">
            <a:xfrm>
              <a:off x="4418" y="2841"/>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sp>
          <p:nvSpPr>
            <p:cNvPr id="119" name="Text Box 113"/>
            <p:cNvSpPr txBox="1">
              <a:spLocks noChangeArrowheads="1"/>
            </p:cNvSpPr>
            <p:nvPr/>
          </p:nvSpPr>
          <p:spPr bwMode="auto">
            <a:xfrm>
              <a:off x="4302" y="2687"/>
              <a:ext cx="339" cy="43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sp>
          <p:nvSpPr>
            <p:cNvPr id="120" name="Text Box 114"/>
            <p:cNvSpPr txBox="1">
              <a:spLocks noChangeArrowheads="1"/>
            </p:cNvSpPr>
            <p:nvPr/>
          </p:nvSpPr>
          <p:spPr bwMode="auto">
            <a:xfrm>
              <a:off x="4212" y="2254"/>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sp>
          <p:nvSpPr>
            <p:cNvPr id="121" name="Text Box 115"/>
            <p:cNvSpPr txBox="1">
              <a:spLocks noChangeArrowheads="1"/>
            </p:cNvSpPr>
            <p:nvPr/>
          </p:nvSpPr>
          <p:spPr bwMode="auto">
            <a:xfrm>
              <a:off x="3833" y="2454"/>
              <a:ext cx="478"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sp>
          <p:nvSpPr>
            <p:cNvPr id="122" name="Text Box 116"/>
            <p:cNvSpPr txBox="1">
              <a:spLocks noChangeArrowheads="1"/>
            </p:cNvSpPr>
            <p:nvPr/>
          </p:nvSpPr>
          <p:spPr bwMode="auto">
            <a:xfrm>
              <a:off x="3489" y="2589"/>
              <a:ext cx="478"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sp>
          <p:nvSpPr>
            <p:cNvPr id="123" name="Text Box 117"/>
            <p:cNvSpPr txBox="1">
              <a:spLocks noChangeArrowheads="1"/>
            </p:cNvSpPr>
            <p:nvPr/>
          </p:nvSpPr>
          <p:spPr bwMode="auto">
            <a:xfrm>
              <a:off x="3208" y="2744"/>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sp>
          <p:nvSpPr>
            <p:cNvPr id="124" name="Text Box 118"/>
            <p:cNvSpPr txBox="1">
              <a:spLocks noChangeArrowheads="1"/>
            </p:cNvSpPr>
            <p:nvPr/>
          </p:nvSpPr>
          <p:spPr bwMode="auto">
            <a:xfrm>
              <a:off x="2917" y="2742"/>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sp>
          <p:nvSpPr>
            <p:cNvPr id="125" name="Text Box 119"/>
            <p:cNvSpPr txBox="1">
              <a:spLocks noChangeArrowheads="1"/>
            </p:cNvSpPr>
            <p:nvPr/>
          </p:nvSpPr>
          <p:spPr bwMode="auto">
            <a:xfrm>
              <a:off x="2779" y="2454"/>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sp>
          <p:nvSpPr>
            <p:cNvPr id="126" name="Text Box 120"/>
            <p:cNvSpPr txBox="1">
              <a:spLocks noChangeArrowheads="1"/>
            </p:cNvSpPr>
            <p:nvPr/>
          </p:nvSpPr>
          <p:spPr bwMode="auto">
            <a:xfrm>
              <a:off x="3116" y="2447"/>
              <a:ext cx="477" cy="43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sp>
          <p:nvSpPr>
            <p:cNvPr id="127" name="Text Box 121"/>
            <p:cNvSpPr txBox="1">
              <a:spLocks noChangeArrowheads="1"/>
            </p:cNvSpPr>
            <p:nvPr/>
          </p:nvSpPr>
          <p:spPr bwMode="auto">
            <a:xfrm>
              <a:off x="3441" y="2210"/>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sp>
          <p:nvSpPr>
            <p:cNvPr id="128" name="Text Box 122"/>
            <p:cNvSpPr txBox="1">
              <a:spLocks noChangeArrowheads="1"/>
            </p:cNvSpPr>
            <p:nvPr/>
          </p:nvSpPr>
          <p:spPr bwMode="auto">
            <a:xfrm>
              <a:off x="3799" y="2119"/>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17</a:t>
              </a:r>
            </a:p>
          </p:txBody>
        </p:sp>
        <p:sp>
          <p:nvSpPr>
            <p:cNvPr id="129" name="Text Box 123"/>
            <p:cNvSpPr txBox="1">
              <a:spLocks noChangeArrowheads="1"/>
            </p:cNvSpPr>
            <p:nvPr/>
          </p:nvSpPr>
          <p:spPr bwMode="auto">
            <a:xfrm>
              <a:off x="3588" y="1818"/>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sp>
          <p:nvSpPr>
            <p:cNvPr id="130" name="Text Box 124"/>
            <p:cNvSpPr txBox="1">
              <a:spLocks noChangeArrowheads="1"/>
            </p:cNvSpPr>
            <p:nvPr/>
          </p:nvSpPr>
          <p:spPr bwMode="auto">
            <a:xfrm>
              <a:off x="3301" y="1917"/>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sp>
          <p:nvSpPr>
            <p:cNvPr id="131" name="Text Box 125"/>
            <p:cNvSpPr txBox="1">
              <a:spLocks noChangeArrowheads="1"/>
            </p:cNvSpPr>
            <p:nvPr/>
          </p:nvSpPr>
          <p:spPr bwMode="auto">
            <a:xfrm>
              <a:off x="2924" y="2121"/>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sp>
          <p:nvSpPr>
            <p:cNvPr id="132" name="Text Box 126"/>
            <p:cNvSpPr txBox="1">
              <a:spLocks noChangeArrowheads="1"/>
            </p:cNvSpPr>
            <p:nvPr/>
          </p:nvSpPr>
          <p:spPr bwMode="auto">
            <a:xfrm>
              <a:off x="2592" y="2119"/>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21</a:t>
              </a:r>
            </a:p>
          </p:txBody>
        </p:sp>
        <p:sp>
          <p:nvSpPr>
            <p:cNvPr id="133" name="Text Box 127"/>
            <p:cNvSpPr txBox="1">
              <a:spLocks noChangeArrowheads="1"/>
            </p:cNvSpPr>
            <p:nvPr/>
          </p:nvSpPr>
          <p:spPr bwMode="auto">
            <a:xfrm>
              <a:off x="2395" y="1868"/>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22</a:t>
              </a:r>
            </a:p>
          </p:txBody>
        </p:sp>
        <p:sp>
          <p:nvSpPr>
            <p:cNvPr id="134" name="Text Box 128"/>
            <p:cNvSpPr txBox="1">
              <a:spLocks noChangeArrowheads="1"/>
            </p:cNvSpPr>
            <p:nvPr/>
          </p:nvSpPr>
          <p:spPr bwMode="auto">
            <a:xfrm>
              <a:off x="2893" y="1771"/>
              <a:ext cx="396" cy="769"/>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23</a:t>
              </a:r>
            </a:p>
          </p:txBody>
        </p:sp>
        <p:sp>
          <p:nvSpPr>
            <p:cNvPr id="135" name="Text Box 129"/>
            <p:cNvSpPr txBox="1">
              <a:spLocks noChangeArrowheads="1"/>
            </p:cNvSpPr>
            <p:nvPr/>
          </p:nvSpPr>
          <p:spPr bwMode="auto">
            <a:xfrm>
              <a:off x="3222" y="1586"/>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24</a:t>
              </a:r>
            </a:p>
          </p:txBody>
        </p:sp>
        <p:sp>
          <p:nvSpPr>
            <p:cNvPr id="136" name="Text Box 130"/>
            <p:cNvSpPr txBox="1">
              <a:spLocks noChangeArrowheads="1"/>
            </p:cNvSpPr>
            <p:nvPr/>
          </p:nvSpPr>
          <p:spPr bwMode="auto">
            <a:xfrm>
              <a:off x="2589" y="1628"/>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25</a:t>
              </a:r>
            </a:p>
          </p:txBody>
        </p:sp>
        <p:sp>
          <p:nvSpPr>
            <p:cNvPr id="137" name="Text Box 131"/>
            <p:cNvSpPr txBox="1">
              <a:spLocks noChangeArrowheads="1"/>
            </p:cNvSpPr>
            <p:nvPr/>
          </p:nvSpPr>
          <p:spPr bwMode="auto">
            <a:xfrm>
              <a:off x="2444" y="1390"/>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26</a:t>
              </a:r>
            </a:p>
          </p:txBody>
        </p:sp>
        <p:grpSp>
          <p:nvGrpSpPr>
            <p:cNvPr id="49" name="Group 132"/>
            <p:cNvGrpSpPr>
              <a:grpSpLocks/>
            </p:cNvGrpSpPr>
            <p:nvPr/>
          </p:nvGrpSpPr>
          <p:grpSpPr bwMode="auto">
            <a:xfrm>
              <a:off x="2688" y="1344"/>
              <a:ext cx="576" cy="839"/>
              <a:chOff x="3792" y="48"/>
              <a:chExt cx="576" cy="1094"/>
            </a:xfrm>
          </p:grpSpPr>
          <p:pic>
            <p:nvPicPr>
              <p:cNvPr id="139" name="Picture 133" descr="Barn__Animals_Cow_chews_prv"/>
              <p:cNvPicPr>
                <a:picLocks noChangeAspect="1" noChangeArrowheads="1" noCrop="1"/>
              </p:cNvPicPr>
              <p:nvPr/>
            </p:nvPicPr>
            <p:blipFill>
              <a:blip r:embed="rId13" cstate="print"/>
              <a:srcRect/>
              <a:stretch>
                <a:fillRect/>
              </a:stretch>
            </p:blipFill>
            <p:spPr bwMode="auto">
              <a:xfrm>
                <a:off x="3792" y="48"/>
                <a:ext cx="576" cy="412"/>
              </a:xfrm>
              <a:prstGeom prst="rect">
                <a:avLst/>
              </a:prstGeom>
              <a:noFill/>
            </p:spPr>
          </p:pic>
          <p:sp>
            <p:nvSpPr>
              <p:cNvPr id="140" name="Text Box 134"/>
              <p:cNvSpPr txBox="1">
                <a:spLocks noChangeArrowheads="1"/>
              </p:cNvSpPr>
              <p:nvPr/>
            </p:nvSpPr>
            <p:spPr bwMode="auto">
              <a:xfrm>
                <a:off x="3932" y="140"/>
                <a:ext cx="355" cy="1002"/>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27</a:t>
                </a:r>
              </a:p>
            </p:txBody>
          </p:sp>
        </p:grpSp>
      </p:grpSp>
      <p:grpSp>
        <p:nvGrpSpPr>
          <p:cNvPr id="50" name="Group 135"/>
          <p:cNvGrpSpPr>
            <a:grpSpLocks/>
          </p:cNvGrpSpPr>
          <p:nvPr/>
        </p:nvGrpSpPr>
        <p:grpSpPr bwMode="auto">
          <a:xfrm>
            <a:off x="5105400" y="2514600"/>
            <a:ext cx="2638425" cy="2263775"/>
            <a:chOff x="192" y="1344"/>
            <a:chExt cx="2478" cy="2462"/>
          </a:xfrm>
        </p:grpSpPr>
        <p:grpSp>
          <p:nvGrpSpPr>
            <p:cNvPr id="85" name="Group 136"/>
            <p:cNvGrpSpPr>
              <a:grpSpLocks/>
            </p:cNvGrpSpPr>
            <p:nvPr/>
          </p:nvGrpSpPr>
          <p:grpSpPr bwMode="auto">
            <a:xfrm>
              <a:off x="192" y="1342"/>
              <a:ext cx="2399" cy="2219"/>
              <a:chOff x="288" y="1535"/>
              <a:chExt cx="2064" cy="2059"/>
            </a:xfrm>
          </p:grpSpPr>
          <p:pic>
            <p:nvPicPr>
              <p:cNvPr id="146" name="Picture 137" descr="Barn__Animals_Cow_2_prv"/>
              <p:cNvPicPr>
                <a:picLocks noChangeAspect="1" noChangeArrowheads="1" noCrop="1"/>
              </p:cNvPicPr>
              <p:nvPr/>
            </p:nvPicPr>
            <p:blipFill>
              <a:blip r:embed="rId3" cstate="print"/>
              <a:srcRect/>
              <a:stretch>
                <a:fillRect/>
              </a:stretch>
            </p:blipFill>
            <p:spPr bwMode="auto">
              <a:xfrm>
                <a:off x="624" y="2590"/>
                <a:ext cx="414" cy="267"/>
              </a:xfrm>
              <a:prstGeom prst="rect">
                <a:avLst/>
              </a:prstGeom>
              <a:noFill/>
            </p:spPr>
          </p:pic>
          <p:pic>
            <p:nvPicPr>
              <p:cNvPr id="147" name="Picture 138" descr="Barn__Animals_Cow_2_prv"/>
              <p:cNvPicPr>
                <a:picLocks noChangeAspect="1" noChangeArrowheads="1" noCrop="1"/>
              </p:cNvPicPr>
              <p:nvPr/>
            </p:nvPicPr>
            <p:blipFill>
              <a:blip r:embed="rId14" cstate="print"/>
              <a:srcRect/>
              <a:stretch>
                <a:fillRect/>
              </a:stretch>
            </p:blipFill>
            <p:spPr bwMode="auto">
              <a:xfrm>
                <a:off x="642" y="2206"/>
                <a:ext cx="318" cy="205"/>
              </a:xfrm>
              <a:prstGeom prst="rect">
                <a:avLst/>
              </a:prstGeom>
              <a:noFill/>
            </p:spPr>
          </p:pic>
          <p:pic>
            <p:nvPicPr>
              <p:cNvPr id="148" name="Picture 139" descr="Barn__Animals_Cow_2_prv"/>
              <p:cNvPicPr>
                <a:picLocks noChangeAspect="1" noChangeArrowheads="1" noCrop="1"/>
              </p:cNvPicPr>
              <p:nvPr/>
            </p:nvPicPr>
            <p:blipFill>
              <a:blip r:embed="rId3" cstate="print"/>
              <a:srcRect/>
              <a:stretch>
                <a:fillRect/>
              </a:stretch>
            </p:blipFill>
            <p:spPr bwMode="auto">
              <a:xfrm>
                <a:off x="384" y="2014"/>
                <a:ext cx="384" cy="248"/>
              </a:xfrm>
              <a:prstGeom prst="rect">
                <a:avLst/>
              </a:prstGeom>
              <a:noFill/>
            </p:spPr>
          </p:pic>
          <p:pic>
            <p:nvPicPr>
              <p:cNvPr id="149" name="Picture 140" descr="Barn__Animals_Cow_2_prv"/>
              <p:cNvPicPr>
                <a:picLocks noChangeAspect="1" noChangeArrowheads="1" noCrop="1"/>
              </p:cNvPicPr>
              <p:nvPr/>
            </p:nvPicPr>
            <p:blipFill>
              <a:blip r:embed="rId14" cstate="print"/>
              <a:srcRect/>
              <a:stretch>
                <a:fillRect/>
              </a:stretch>
            </p:blipFill>
            <p:spPr bwMode="auto">
              <a:xfrm>
                <a:off x="912" y="2830"/>
                <a:ext cx="318" cy="205"/>
              </a:xfrm>
              <a:prstGeom prst="rect">
                <a:avLst/>
              </a:prstGeom>
              <a:noFill/>
            </p:spPr>
          </p:pic>
          <p:pic>
            <p:nvPicPr>
              <p:cNvPr id="150" name="Picture 141" descr="Barn__Animals_Cow_2_prv"/>
              <p:cNvPicPr>
                <a:picLocks noChangeAspect="1" noChangeArrowheads="1" noCrop="1"/>
              </p:cNvPicPr>
              <p:nvPr/>
            </p:nvPicPr>
            <p:blipFill>
              <a:blip r:embed="rId3" cstate="print"/>
              <a:srcRect/>
              <a:stretch>
                <a:fillRect/>
              </a:stretch>
            </p:blipFill>
            <p:spPr bwMode="auto">
              <a:xfrm>
                <a:off x="288" y="2254"/>
                <a:ext cx="366" cy="236"/>
              </a:xfrm>
              <a:prstGeom prst="rect">
                <a:avLst/>
              </a:prstGeom>
              <a:noFill/>
            </p:spPr>
          </p:pic>
          <p:pic>
            <p:nvPicPr>
              <p:cNvPr id="151" name="Picture 142" descr="Barn__Animals_Cow_2_prv"/>
              <p:cNvPicPr>
                <a:picLocks noChangeAspect="1" noChangeArrowheads="1" noCrop="1"/>
              </p:cNvPicPr>
              <p:nvPr/>
            </p:nvPicPr>
            <p:blipFill>
              <a:blip r:embed="rId3" cstate="print"/>
              <a:srcRect/>
              <a:stretch>
                <a:fillRect/>
              </a:stretch>
            </p:blipFill>
            <p:spPr bwMode="auto">
              <a:xfrm>
                <a:off x="1122" y="2096"/>
                <a:ext cx="414" cy="267"/>
              </a:xfrm>
              <a:prstGeom prst="rect">
                <a:avLst/>
              </a:prstGeom>
              <a:noFill/>
            </p:spPr>
          </p:pic>
          <p:pic>
            <p:nvPicPr>
              <p:cNvPr id="152" name="Picture 143" descr="Barn__Animals_Cow_2_prv"/>
              <p:cNvPicPr>
                <a:picLocks noChangeAspect="1" noChangeArrowheads="1" noCrop="1"/>
              </p:cNvPicPr>
              <p:nvPr/>
            </p:nvPicPr>
            <p:blipFill>
              <a:blip r:embed="rId3" cstate="print"/>
              <a:srcRect/>
              <a:stretch>
                <a:fillRect/>
              </a:stretch>
            </p:blipFill>
            <p:spPr bwMode="auto">
              <a:xfrm>
                <a:off x="672" y="1539"/>
                <a:ext cx="384" cy="248"/>
              </a:xfrm>
              <a:prstGeom prst="rect">
                <a:avLst/>
              </a:prstGeom>
              <a:noFill/>
            </p:spPr>
          </p:pic>
          <p:pic>
            <p:nvPicPr>
              <p:cNvPr id="153" name="Picture 144" descr="Barn__Animals_Cow_2_prv"/>
              <p:cNvPicPr>
                <a:picLocks noChangeAspect="1" noChangeArrowheads="1" noCrop="1"/>
              </p:cNvPicPr>
              <p:nvPr/>
            </p:nvPicPr>
            <p:blipFill>
              <a:blip r:embed="rId14" cstate="print"/>
              <a:srcRect/>
              <a:stretch>
                <a:fillRect/>
              </a:stretch>
            </p:blipFill>
            <p:spPr bwMode="auto">
              <a:xfrm>
                <a:off x="1104" y="2590"/>
                <a:ext cx="318" cy="205"/>
              </a:xfrm>
              <a:prstGeom prst="rect">
                <a:avLst/>
              </a:prstGeom>
              <a:noFill/>
            </p:spPr>
          </p:pic>
          <p:pic>
            <p:nvPicPr>
              <p:cNvPr id="154" name="Picture 145" descr="Barn__Animals_Cow_2_prv"/>
              <p:cNvPicPr>
                <a:picLocks noChangeAspect="1" noChangeArrowheads="1" noCrop="1"/>
              </p:cNvPicPr>
              <p:nvPr/>
            </p:nvPicPr>
            <p:blipFill>
              <a:blip r:embed="rId3" cstate="print"/>
              <a:srcRect/>
              <a:stretch>
                <a:fillRect/>
              </a:stretch>
            </p:blipFill>
            <p:spPr bwMode="auto">
              <a:xfrm>
                <a:off x="960" y="2355"/>
                <a:ext cx="384" cy="248"/>
              </a:xfrm>
              <a:prstGeom prst="rect">
                <a:avLst/>
              </a:prstGeom>
              <a:noFill/>
            </p:spPr>
          </p:pic>
          <p:pic>
            <p:nvPicPr>
              <p:cNvPr id="155" name="Picture 146" descr="Barn__Animals_Cow_2_prv"/>
              <p:cNvPicPr>
                <a:picLocks noChangeAspect="1" noChangeArrowheads="1" noCrop="1"/>
              </p:cNvPicPr>
              <p:nvPr/>
            </p:nvPicPr>
            <p:blipFill>
              <a:blip r:embed="rId3" cstate="print"/>
              <a:srcRect/>
              <a:stretch>
                <a:fillRect/>
              </a:stretch>
            </p:blipFill>
            <p:spPr bwMode="auto">
              <a:xfrm>
                <a:off x="720" y="1731"/>
                <a:ext cx="384" cy="248"/>
              </a:xfrm>
              <a:prstGeom prst="rect">
                <a:avLst/>
              </a:prstGeom>
              <a:noFill/>
            </p:spPr>
          </p:pic>
          <p:pic>
            <p:nvPicPr>
              <p:cNvPr id="156" name="Picture 147" descr="Barn__Animals_Cow_2_prv"/>
              <p:cNvPicPr>
                <a:picLocks noChangeAspect="1" noChangeArrowheads="1" noCrop="1"/>
              </p:cNvPicPr>
              <p:nvPr/>
            </p:nvPicPr>
            <p:blipFill>
              <a:blip r:embed="rId3" cstate="print"/>
              <a:srcRect/>
              <a:stretch>
                <a:fillRect/>
              </a:stretch>
            </p:blipFill>
            <p:spPr bwMode="auto">
              <a:xfrm>
                <a:off x="978" y="1935"/>
                <a:ext cx="366" cy="236"/>
              </a:xfrm>
              <a:prstGeom prst="rect">
                <a:avLst/>
              </a:prstGeom>
              <a:noFill/>
            </p:spPr>
          </p:pic>
          <p:pic>
            <p:nvPicPr>
              <p:cNvPr id="157" name="Picture 148" descr="Barn__Animals_Cow_2_prv"/>
              <p:cNvPicPr>
                <a:picLocks noChangeAspect="1" noChangeArrowheads="1" noCrop="1"/>
              </p:cNvPicPr>
              <p:nvPr/>
            </p:nvPicPr>
            <p:blipFill>
              <a:blip r:embed="rId3" cstate="print"/>
              <a:srcRect/>
              <a:stretch>
                <a:fillRect/>
              </a:stretch>
            </p:blipFill>
            <p:spPr bwMode="auto">
              <a:xfrm>
                <a:off x="576" y="2398"/>
                <a:ext cx="366" cy="236"/>
              </a:xfrm>
              <a:prstGeom prst="rect">
                <a:avLst/>
              </a:prstGeom>
              <a:noFill/>
            </p:spPr>
          </p:pic>
          <p:pic>
            <p:nvPicPr>
              <p:cNvPr id="158" name="Picture 149" descr="Barn__Animals_Cow_2_prv"/>
              <p:cNvPicPr>
                <a:picLocks noChangeAspect="1" noChangeArrowheads="1" noCrop="1"/>
              </p:cNvPicPr>
              <p:nvPr/>
            </p:nvPicPr>
            <p:blipFill>
              <a:blip r:embed="rId3" cstate="print"/>
              <a:srcRect/>
              <a:stretch>
                <a:fillRect/>
              </a:stretch>
            </p:blipFill>
            <p:spPr bwMode="auto">
              <a:xfrm>
                <a:off x="1008" y="3022"/>
                <a:ext cx="462" cy="298"/>
              </a:xfrm>
              <a:prstGeom prst="rect">
                <a:avLst/>
              </a:prstGeom>
              <a:noFill/>
            </p:spPr>
          </p:pic>
          <p:pic>
            <p:nvPicPr>
              <p:cNvPr id="159" name="Picture 150" descr="Barn__Animals_Cow_2_prv"/>
              <p:cNvPicPr>
                <a:picLocks noChangeAspect="1" noChangeArrowheads="1" noCrop="1"/>
              </p:cNvPicPr>
              <p:nvPr/>
            </p:nvPicPr>
            <p:blipFill>
              <a:blip r:embed="rId14" cstate="print"/>
              <a:srcRect/>
              <a:stretch>
                <a:fillRect/>
              </a:stretch>
            </p:blipFill>
            <p:spPr bwMode="auto">
              <a:xfrm>
                <a:off x="1344" y="2398"/>
                <a:ext cx="318" cy="205"/>
              </a:xfrm>
              <a:prstGeom prst="rect">
                <a:avLst/>
              </a:prstGeom>
              <a:noFill/>
            </p:spPr>
          </p:pic>
          <p:pic>
            <p:nvPicPr>
              <p:cNvPr id="160" name="Picture 151" descr="Barn__Animals_Cow_2_prv"/>
              <p:cNvPicPr>
                <a:picLocks noChangeAspect="1" noChangeArrowheads="1" noCrop="1"/>
              </p:cNvPicPr>
              <p:nvPr/>
            </p:nvPicPr>
            <p:blipFill>
              <a:blip r:embed="rId14" cstate="print"/>
              <a:srcRect/>
              <a:stretch>
                <a:fillRect/>
              </a:stretch>
            </p:blipFill>
            <p:spPr bwMode="auto">
              <a:xfrm>
                <a:off x="1296" y="2830"/>
                <a:ext cx="318" cy="205"/>
              </a:xfrm>
              <a:prstGeom prst="rect">
                <a:avLst/>
              </a:prstGeom>
              <a:noFill/>
            </p:spPr>
          </p:pic>
          <p:pic>
            <p:nvPicPr>
              <p:cNvPr id="161" name="Picture 152" descr="Barn__Animals_Cow_2_prv"/>
              <p:cNvPicPr>
                <a:picLocks noChangeAspect="1" noChangeArrowheads="1" noCrop="1"/>
              </p:cNvPicPr>
              <p:nvPr/>
            </p:nvPicPr>
            <p:blipFill>
              <a:blip r:embed="rId3" cstate="print"/>
              <a:srcRect/>
              <a:stretch>
                <a:fillRect/>
              </a:stretch>
            </p:blipFill>
            <p:spPr bwMode="auto">
              <a:xfrm>
                <a:off x="1440" y="3214"/>
                <a:ext cx="432" cy="278"/>
              </a:xfrm>
              <a:prstGeom prst="rect">
                <a:avLst/>
              </a:prstGeom>
              <a:noFill/>
            </p:spPr>
          </p:pic>
          <p:pic>
            <p:nvPicPr>
              <p:cNvPr id="162" name="Picture 153" descr="Barn__Animals_Cow_2_prv"/>
              <p:cNvPicPr>
                <a:picLocks noChangeAspect="1" noChangeArrowheads="1" noCrop="1"/>
              </p:cNvPicPr>
              <p:nvPr/>
            </p:nvPicPr>
            <p:blipFill>
              <a:blip r:embed="rId3" cstate="print"/>
              <a:srcRect/>
              <a:stretch>
                <a:fillRect/>
              </a:stretch>
            </p:blipFill>
            <p:spPr bwMode="auto">
              <a:xfrm>
                <a:off x="1440" y="2638"/>
                <a:ext cx="384" cy="248"/>
              </a:xfrm>
              <a:prstGeom prst="rect">
                <a:avLst/>
              </a:prstGeom>
              <a:noFill/>
            </p:spPr>
          </p:pic>
          <p:pic>
            <p:nvPicPr>
              <p:cNvPr id="163" name="Picture 154" descr="Barn__Animals_Cow_2_prv"/>
              <p:cNvPicPr>
                <a:picLocks noChangeAspect="1" noChangeArrowheads="1" noCrop="1"/>
              </p:cNvPicPr>
              <p:nvPr/>
            </p:nvPicPr>
            <p:blipFill>
              <a:blip r:embed="rId3" cstate="print"/>
              <a:srcRect/>
              <a:stretch>
                <a:fillRect/>
              </a:stretch>
            </p:blipFill>
            <p:spPr bwMode="auto">
              <a:xfrm>
                <a:off x="1920" y="3167"/>
                <a:ext cx="432" cy="278"/>
              </a:xfrm>
              <a:prstGeom prst="rect">
                <a:avLst/>
              </a:prstGeom>
              <a:noFill/>
            </p:spPr>
          </p:pic>
          <p:pic>
            <p:nvPicPr>
              <p:cNvPr id="164" name="Picture 155" descr="Barn__Animals_Cow_2_prv"/>
              <p:cNvPicPr>
                <a:picLocks noChangeAspect="1" noChangeArrowheads="1" noCrop="1"/>
              </p:cNvPicPr>
              <p:nvPr/>
            </p:nvPicPr>
            <p:blipFill>
              <a:blip r:embed="rId3" cstate="print"/>
              <a:srcRect/>
              <a:stretch>
                <a:fillRect/>
              </a:stretch>
            </p:blipFill>
            <p:spPr bwMode="auto">
              <a:xfrm>
                <a:off x="1632" y="2879"/>
                <a:ext cx="432" cy="278"/>
              </a:xfrm>
              <a:prstGeom prst="rect">
                <a:avLst/>
              </a:prstGeom>
              <a:noFill/>
            </p:spPr>
          </p:pic>
          <p:pic>
            <p:nvPicPr>
              <p:cNvPr id="165" name="Picture 156" descr="Barn__Animals_Cow_2_prv"/>
              <p:cNvPicPr>
                <a:picLocks noChangeAspect="1" noChangeArrowheads="1" noCrop="1"/>
              </p:cNvPicPr>
              <p:nvPr/>
            </p:nvPicPr>
            <p:blipFill>
              <a:blip r:embed="rId14" cstate="print"/>
              <a:srcRect/>
              <a:stretch>
                <a:fillRect/>
              </a:stretch>
            </p:blipFill>
            <p:spPr bwMode="auto">
              <a:xfrm>
                <a:off x="768" y="2014"/>
                <a:ext cx="318" cy="205"/>
              </a:xfrm>
              <a:prstGeom prst="rect">
                <a:avLst/>
              </a:prstGeom>
              <a:noFill/>
            </p:spPr>
          </p:pic>
          <p:pic>
            <p:nvPicPr>
              <p:cNvPr id="166" name="Picture 157" descr="Barn__Animals_Cow_2_prv"/>
              <p:cNvPicPr>
                <a:picLocks noChangeAspect="1" noChangeArrowheads="1" noCrop="1"/>
              </p:cNvPicPr>
              <p:nvPr/>
            </p:nvPicPr>
            <p:blipFill>
              <a:blip r:embed="rId3" cstate="print"/>
              <a:srcRect/>
              <a:stretch>
                <a:fillRect/>
              </a:stretch>
            </p:blipFill>
            <p:spPr bwMode="auto">
              <a:xfrm>
                <a:off x="384" y="1791"/>
                <a:ext cx="366" cy="236"/>
              </a:xfrm>
              <a:prstGeom prst="rect">
                <a:avLst/>
              </a:prstGeom>
              <a:noFill/>
            </p:spPr>
          </p:pic>
          <p:pic>
            <p:nvPicPr>
              <p:cNvPr id="167" name="Picture 158" descr="Barn__Animals_Cow_2_prv"/>
              <p:cNvPicPr>
                <a:picLocks noChangeAspect="1" noChangeArrowheads="1" noCrop="1"/>
              </p:cNvPicPr>
              <p:nvPr/>
            </p:nvPicPr>
            <p:blipFill>
              <a:blip r:embed="rId14" cstate="print"/>
              <a:srcRect/>
              <a:stretch>
                <a:fillRect/>
              </a:stretch>
            </p:blipFill>
            <p:spPr bwMode="auto">
              <a:xfrm>
                <a:off x="960" y="2206"/>
                <a:ext cx="318" cy="205"/>
              </a:xfrm>
              <a:prstGeom prst="rect">
                <a:avLst/>
              </a:prstGeom>
              <a:noFill/>
            </p:spPr>
          </p:pic>
          <p:sp>
            <p:nvSpPr>
              <p:cNvPr id="168" name="Text Box 159"/>
              <p:cNvSpPr txBox="1">
                <a:spLocks noChangeArrowheads="1"/>
              </p:cNvSpPr>
              <p:nvPr/>
            </p:nvSpPr>
            <p:spPr bwMode="auto">
              <a:xfrm>
                <a:off x="767" y="1535"/>
                <a:ext cx="252"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sp>
            <p:nvSpPr>
              <p:cNvPr id="169" name="Text Box 160"/>
              <p:cNvSpPr txBox="1">
                <a:spLocks noChangeArrowheads="1"/>
              </p:cNvSpPr>
              <p:nvPr/>
            </p:nvSpPr>
            <p:spPr bwMode="auto">
              <a:xfrm>
                <a:off x="528" y="1775"/>
                <a:ext cx="251"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sp>
            <p:nvSpPr>
              <p:cNvPr id="170" name="Text Box 161"/>
              <p:cNvSpPr txBox="1">
                <a:spLocks noChangeArrowheads="1"/>
              </p:cNvSpPr>
              <p:nvPr/>
            </p:nvSpPr>
            <p:spPr bwMode="auto">
              <a:xfrm>
                <a:off x="767" y="1775"/>
                <a:ext cx="252"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sp>
            <p:nvSpPr>
              <p:cNvPr id="171" name="Text Box 162"/>
              <p:cNvSpPr txBox="1">
                <a:spLocks noChangeArrowheads="1"/>
              </p:cNvSpPr>
              <p:nvPr/>
            </p:nvSpPr>
            <p:spPr bwMode="auto">
              <a:xfrm>
                <a:off x="1056" y="1927"/>
                <a:ext cx="251"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4</a:t>
                </a:r>
              </a:p>
            </p:txBody>
          </p:sp>
          <p:sp>
            <p:nvSpPr>
              <p:cNvPr id="172" name="Text Box 163"/>
              <p:cNvSpPr txBox="1">
                <a:spLocks noChangeArrowheads="1"/>
              </p:cNvSpPr>
              <p:nvPr/>
            </p:nvSpPr>
            <p:spPr bwMode="auto">
              <a:xfrm>
                <a:off x="816" y="1977"/>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sp>
            <p:nvSpPr>
              <p:cNvPr id="173" name="Text Box 164"/>
              <p:cNvSpPr txBox="1">
                <a:spLocks noChangeArrowheads="1"/>
              </p:cNvSpPr>
              <p:nvPr/>
            </p:nvSpPr>
            <p:spPr bwMode="auto">
              <a:xfrm>
                <a:off x="528" y="1969"/>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sp>
            <p:nvSpPr>
              <p:cNvPr id="174" name="Text Box 165"/>
              <p:cNvSpPr txBox="1">
                <a:spLocks noChangeArrowheads="1"/>
              </p:cNvSpPr>
              <p:nvPr/>
            </p:nvSpPr>
            <p:spPr bwMode="auto">
              <a:xfrm>
                <a:off x="384" y="2265"/>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sp>
            <p:nvSpPr>
              <p:cNvPr id="175" name="Text Box 166"/>
              <p:cNvSpPr txBox="1">
                <a:spLocks noChangeArrowheads="1"/>
              </p:cNvSpPr>
              <p:nvPr/>
            </p:nvSpPr>
            <p:spPr bwMode="auto">
              <a:xfrm>
                <a:off x="720" y="2169"/>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sp>
            <p:nvSpPr>
              <p:cNvPr id="176" name="Text Box 167"/>
              <p:cNvSpPr txBox="1">
                <a:spLocks noChangeArrowheads="1"/>
              </p:cNvSpPr>
              <p:nvPr/>
            </p:nvSpPr>
            <p:spPr bwMode="auto">
              <a:xfrm>
                <a:off x="1008" y="2217"/>
                <a:ext cx="252"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sp>
            <p:nvSpPr>
              <p:cNvPr id="177" name="Text Box 168"/>
              <p:cNvSpPr txBox="1">
                <a:spLocks noChangeArrowheads="1"/>
              </p:cNvSpPr>
              <p:nvPr/>
            </p:nvSpPr>
            <p:spPr bwMode="auto">
              <a:xfrm>
                <a:off x="1152" y="2121"/>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sp>
            <p:nvSpPr>
              <p:cNvPr id="178" name="Text Box 169"/>
              <p:cNvSpPr txBox="1">
                <a:spLocks noChangeArrowheads="1"/>
              </p:cNvSpPr>
              <p:nvPr/>
            </p:nvSpPr>
            <p:spPr bwMode="auto">
              <a:xfrm>
                <a:off x="1393" y="2399"/>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sp>
            <p:nvSpPr>
              <p:cNvPr id="179" name="Text Box 170"/>
              <p:cNvSpPr txBox="1">
                <a:spLocks noChangeArrowheads="1"/>
              </p:cNvSpPr>
              <p:nvPr/>
            </p:nvSpPr>
            <p:spPr bwMode="auto">
              <a:xfrm>
                <a:off x="1008" y="2359"/>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sp>
            <p:nvSpPr>
              <p:cNvPr id="180" name="Text Box 171"/>
              <p:cNvSpPr txBox="1">
                <a:spLocks noChangeArrowheads="1"/>
              </p:cNvSpPr>
              <p:nvPr/>
            </p:nvSpPr>
            <p:spPr bwMode="auto">
              <a:xfrm>
                <a:off x="620" y="2409"/>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sp>
            <p:nvSpPr>
              <p:cNvPr id="181" name="Text Box 172"/>
              <p:cNvSpPr txBox="1">
                <a:spLocks noChangeArrowheads="1"/>
              </p:cNvSpPr>
              <p:nvPr/>
            </p:nvSpPr>
            <p:spPr bwMode="auto">
              <a:xfrm>
                <a:off x="767" y="260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sp>
            <p:nvSpPr>
              <p:cNvPr id="182" name="Text Box 173"/>
              <p:cNvSpPr txBox="1">
                <a:spLocks noChangeArrowheads="1"/>
              </p:cNvSpPr>
              <p:nvPr/>
            </p:nvSpPr>
            <p:spPr bwMode="auto">
              <a:xfrm>
                <a:off x="1152" y="260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sp>
            <p:nvSpPr>
              <p:cNvPr id="183" name="Text Box 174"/>
              <p:cNvSpPr txBox="1">
                <a:spLocks noChangeArrowheads="1"/>
              </p:cNvSpPr>
              <p:nvPr/>
            </p:nvSpPr>
            <p:spPr bwMode="auto">
              <a:xfrm>
                <a:off x="912" y="284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sp>
            <p:nvSpPr>
              <p:cNvPr id="184" name="Text Box 175"/>
              <p:cNvSpPr txBox="1">
                <a:spLocks noChangeArrowheads="1"/>
              </p:cNvSpPr>
              <p:nvPr/>
            </p:nvSpPr>
            <p:spPr bwMode="auto">
              <a:xfrm>
                <a:off x="1199" y="3032"/>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17</a:t>
                </a:r>
              </a:p>
            </p:txBody>
          </p:sp>
          <p:sp>
            <p:nvSpPr>
              <p:cNvPr id="185" name="Text Box 176"/>
              <p:cNvSpPr txBox="1">
                <a:spLocks noChangeArrowheads="1"/>
              </p:cNvSpPr>
              <p:nvPr/>
            </p:nvSpPr>
            <p:spPr bwMode="auto">
              <a:xfrm>
                <a:off x="1344" y="284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sp>
            <p:nvSpPr>
              <p:cNvPr id="186" name="Text Box 177"/>
              <p:cNvSpPr txBox="1">
                <a:spLocks noChangeArrowheads="1"/>
              </p:cNvSpPr>
              <p:nvPr/>
            </p:nvSpPr>
            <p:spPr bwMode="auto">
              <a:xfrm>
                <a:off x="1488" y="2647"/>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sp>
            <p:nvSpPr>
              <p:cNvPr id="187" name="Text Box 178"/>
              <p:cNvSpPr txBox="1">
                <a:spLocks noChangeArrowheads="1"/>
              </p:cNvSpPr>
              <p:nvPr/>
            </p:nvSpPr>
            <p:spPr bwMode="auto">
              <a:xfrm>
                <a:off x="1682" y="2927"/>
                <a:ext cx="353"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sp>
            <p:nvSpPr>
              <p:cNvPr id="188" name="Text Box 179"/>
              <p:cNvSpPr txBox="1">
                <a:spLocks noChangeArrowheads="1"/>
              </p:cNvSpPr>
              <p:nvPr/>
            </p:nvSpPr>
            <p:spPr bwMode="auto">
              <a:xfrm>
                <a:off x="1967" y="3215"/>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21</a:t>
                </a:r>
              </a:p>
            </p:txBody>
          </p:sp>
          <p:sp>
            <p:nvSpPr>
              <p:cNvPr id="189" name="Text Box 180"/>
              <p:cNvSpPr txBox="1">
                <a:spLocks noChangeArrowheads="1"/>
              </p:cNvSpPr>
              <p:nvPr/>
            </p:nvSpPr>
            <p:spPr bwMode="auto">
              <a:xfrm>
                <a:off x="1441" y="3224"/>
                <a:ext cx="353"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22</a:t>
                </a:r>
              </a:p>
            </p:txBody>
          </p:sp>
        </p:grpSp>
        <p:grpSp>
          <p:nvGrpSpPr>
            <p:cNvPr id="138" name="Group 181"/>
            <p:cNvGrpSpPr>
              <a:grpSpLocks/>
            </p:cNvGrpSpPr>
            <p:nvPr/>
          </p:nvGrpSpPr>
          <p:grpSpPr bwMode="auto">
            <a:xfrm>
              <a:off x="2160" y="3408"/>
              <a:ext cx="510" cy="398"/>
              <a:chOff x="2112" y="3456"/>
              <a:chExt cx="510" cy="398"/>
            </a:xfrm>
          </p:grpSpPr>
          <p:pic>
            <p:nvPicPr>
              <p:cNvPr id="144" name="Picture 182" descr="Barn__Animals_Cow_2_prv"/>
              <p:cNvPicPr>
                <a:picLocks noChangeAspect="1" noChangeArrowheads="1" noCrop="1"/>
              </p:cNvPicPr>
              <p:nvPr/>
            </p:nvPicPr>
            <p:blipFill>
              <a:blip r:embed="rId3" cstate="print"/>
              <a:srcRect/>
              <a:stretch>
                <a:fillRect/>
              </a:stretch>
            </p:blipFill>
            <p:spPr bwMode="auto">
              <a:xfrm>
                <a:off x="2112" y="3456"/>
                <a:ext cx="510" cy="329"/>
              </a:xfrm>
              <a:prstGeom prst="rect">
                <a:avLst/>
              </a:prstGeom>
              <a:noFill/>
            </p:spPr>
          </p:pic>
          <p:sp>
            <p:nvSpPr>
              <p:cNvPr id="145" name="Text Box 183"/>
              <p:cNvSpPr txBox="1">
                <a:spLocks noChangeArrowheads="1"/>
              </p:cNvSpPr>
              <p:nvPr/>
            </p:nvSpPr>
            <p:spPr bwMode="auto">
              <a:xfrm>
                <a:off x="2207" y="3456"/>
                <a:ext cx="412" cy="39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23</a:t>
                </a:r>
              </a:p>
            </p:txBody>
          </p:sp>
        </p:grpSp>
      </p:grpSp>
      <p:grpSp>
        <p:nvGrpSpPr>
          <p:cNvPr id="141" name="Group 184"/>
          <p:cNvGrpSpPr>
            <a:grpSpLocks/>
          </p:cNvGrpSpPr>
          <p:nvPr/>
        </p:nvGrpSpPr>
        <p:grpSpPr bwMode="auto">
          <a:xfrm>
            <a:off x="5638800" y="1295400"/>
            <a:ext cx="2241550" cy="1577975"/>
            <a:chOff x="1680" y="1022"/>
            <a:chExt cx="2278" cy="1507"/>
          </a:xfrm>
        </p:grpSpPr>
        <p:grpSp>
          <p:nvGrpSpPr>
            <p:cNvPr id="142" name="Group 185"/>
            <p:cNvGrpSpPr>
              <a:grpSpLocks/>
            </p:cNvGrpSpPr>
            <p:nvPr/>
          </p:nvGrpSpPr>
          <p:grpSpPr bwMode="auto">
            <a:xfrm>
              <a:off x="1681" y="1022"/>
              <a:ext cx="2276" cy="1355"/>
              <a:chOff x="2208" y="192"/>
              <a:chExt cx="2749" cy="1698"/>
            </a:xfrm>
          </p:grpSpPr>
          <p:pic>
            <p:nvPicPr>
              <p:cNvPr id="212" name="Picture 186" descr="Barn__Animals_Cow_eats_3_prv"/>
              <p:cNvPicPr>
                <a:picLocks noChangeAspect="1" noChangeArrowheads="1" noCrop="1"/>
              </p:cNvPicPr>
              <p:nvPr/>
            </p:nvPicPr>
            <p:blipFill>
              <a:blip r:embed="rId15" cstate="print"/>
              <a:srcRect/>
              <a:stretch>
                <a:fillRect/>
              </a:stretch>
            </p:blipFill>
            <p:spPr bwMode="auto">
              <a:xfrm>
                <a:off x="2832" y="1008"/>
                <a:ext cx="360" cy="257"/>
              </a:xfrm>
              <a:prstGeom prst="rect">
                <a:avLst/>
              </a:prstGeom>
              <a:noFill/>
            </p:spPr>
          </p:pic>
          <p:grpSp>
            <p:nvGrpSpPr>
              <p:cNvPr id="143" name="Group 187"/>
              <p:cNvGrpSpPr>
                <a:grpSpLocks/>
              </p:cNvGrpSpPr>
              <p:nvPr/>
            </p:nvGrpSpPr>
            <p:grpSpPr bwMode="auto">
              <a:xfrm>
                <a:off x="2208" y="192"/>
                <a:ext cx="2749" cy="1698"/>
                <a:chOff x="2208" y="192"/>
                <a:chExt cx="2749" cy="1698"/>
              </a:xfrm>
            </p:grpSpPr>
            <p:pic>
              <p:nvPicPr>
                <p:cNvPr id="214" name="Picture 188" descr="Barn__Animals_Cow_eats_3_prv"/>
                <p:cNvPicPr>
                  <a:picLocks noChangeAspect="1" noChangeArrowheads="1" noCrop="1"/>
                </p:cNvPicPr>
                <p:nvPr/>
              </p:nvPicPr>
              <p:blipFill>
                <a:blip r:embed="rId15" cstate="print"/>
                <a:srcRect/>
                <a:stretch>
                  <a:fillRect/>
                </a:stretch>
              </p:blipFill>
              <p:spPr bwMode="auto">
                <a:xfrm>
                  <a:off x="2976" y="192"/>
                  <a:ext cx="360" cy="257"/>
                </a:xfrm>
                <a:prstGeom prst="rect">
                  <a:avLst/>
                </a:prstGeom>
                <a:noFill/>
              </p:spPr>
            </p:pic>
            <p:pic>
              <p:nvPicPr>
                <p:cNvPr id="215" name="Picture 189" descr="Barn__Animals_Cow_eats_3_prv"/>
                <p:cNvPicPr>
                  <a:picLocks noChangeAspect="1" noChangeArrowheads="1" noCrop="1"/>
                </p:cNvPicPr>
                <p:nvPr/>
              </p:nvPicPr>
              <p:blipFill>
                <a:blip r:embed="rId15" cstate="print"/>
                <a:srcRect/>
                <a:stretch>
                  <a:fillRect/>
                </a:stretch>
              </p:blipFill>
              <p:spPr bwMode="auto">
                <a:xfrm>
                  <a:off x="2592" y="192"/>
                  <a:ext cx="360" cy="257"/>
                </a:xfrm>
                <a:prstGeom prst="rect">
                  <a:avLst/>
                </a:prstGeom>
                <a:noFill/>
              </p:spPr>
            </p:pic>
            <p:pic>
              <p:nvPicPr>
                <p:cNvPr id="216" name="Picture 190" descr="Barn__Animals_Cow_eats_3_prv"/>
                <p:cNvPicPr>
                  <a:picLocks noChangeAspect="1" noChangeArrowheads="1" noCrop="1"/>
                </p:cNvPicPr>
                <p:nvPr/>
              </p:nvPicPr>
              <p:blipFill>
                <a:blip r:embed="rId15" cstate="print"/>
                <a:srcRect/>
                <a:stretch>
                  <a:fillRect/>
                </a:stretch>
              </p:blipFill>
              <p:spPr bwMode="auto">
                <a:xfrm>
                  <a:off x="2592" y="576"/>
                  <a:ext cx="360" cy="257"/>
                </a:xfrm>
                <a:prstGeom prst="rect">
                  <a:avLst/>
                </a:prstGeom>
                <a:noFill/>
              </p:spPr>
            </p:pic>
            <p:pic>
              <p:nvPicPr>
                <p:cNvPr id="217" name="Picture 191" descr="Barn__Animals_Cow_eats_3_prv"/>
                <p:cNvPicPr>
                  <a:picLocks noChangeAspect="1" noChangeArrowheads="1" noCrop="1"/>
                </p:cNvPicPr>
                <p:nvPr/>
              </p:nvPicPr>
              <p:blipFill>
                <a:blip r:embed="rId15" cstate="print"/>
                <a:srcRect/>
                <a:stretch>
                  <a:fillRect/>
                </a:stretch>
              </p:blipFill>
              <p:spPr bwMode="auto">
                <a:xfrm>
                  <a:off x="2352" y="336"/>
                  <a:ext cx="360" cy="257"/>
                </a:xfrm>
                <a:prstGeom prst="rect">
                  <a:avLst/>
                </a:prstGeom>
                <a:noFill/>
              </p:spPr>
            </p:pic>
            <p:pic>
              <p:nvPicPr>
                <p:cNvPr id="218" name="Picture 192" descr="Barn__Animals_Cow_eats_3_prv"/>
                <p:cNvPicPr>
                  <a:picLocks noChangeAspect="1" noChangeArrowheads="1" noCrop="1"/>
                </p:cNvPicPr>
                <p:nvPr/>
              </p:nvPicPr>
              <p:blipFill>
                <a:blip r:embed="rId15" cstate="print"/>
                <a:srcRect/>
                <a:stretch>
                  <a:fillRect/>
                </a:stretch>
              </p:blipFill>
              <p:spPr bwMode="auto">
                <a:xfrm>
                  <a:off x="2832" y="432"/>
                  <a:ext cx="360" cy="257"/>
                </a:xfrm>
                <a:prstGeom prst="rect">
                  <a:avLst/>
                </a:prstGeom>
                <a:noFill/>
              </p:spPr>
            </p:pic>
            <p:pic>
              <p:nvPicPr>
                <p:cNvPr id="219" name="Picture 193" descr="Barn__Animals_Cow_eats_3_prv"/>
                <p:cNvPicPr>
                  <a:picLocks noChangeAspect="1" noChangeArrowheads="1" noCrop="1"/>
                </p:cNvPicPr>
                <p:nvPr/>
              </p:nvPicPr>
              <p:blipFill>
                <a:blip r:embed="rId15" cstate="print"/>
                <a:srcRect/>
                <a:stretch>
                  <a:fillRect/>
                </a:stretch>
              </p:blipFill>
              <p:spPr bwMode="auto">
                <a:xfrm>
                  <a:off x="2976" y="720"/>
                  <a:ext cx="360" cy="257"/>
                </a:xfrm>
                <a:prstGeom prst="rect">
                  <a:avLst/>
                </a:prstGeom>
                <a:noFill/>
              </p:spPr>
            </p:pic>
            <p:pic>
              <p:nvPicPr>
                <p:cNvPr id="220" name="Picture 194" descr="Barn__Animals_Cow_eats_3_prv"/>
                <p:cNvPicPr>
                  <a:picLocks noChangeAspect="1" noChangeArrowheads="1" noCrop="1"/>
                </p:cNvPicPr>
                <p:nvPr/>
              </p:nvPicPr>
              <p:blipFill>
                <a:blip r:embed="rId15" cstate="print"/>
                <a:srcRect/>
                <a:stretch>
                  <a:fillRect/>
                </a:stretch>
              </p:blipFill>
              <p:spPr bwMode="auto">
                <a:xfrm>
                  <a:off x="3552" y="528"/>
                  <a:ext cx="360" cy="257"/>
                </a:xfrm>
                <a:prstGeom prst="rect">
                  <a:avLst/>
                </a:prstGeom>
                <a:noFill/>
              </p:spPr>
            </p:pic>
            <p:pic>
              <p:nvPicPr>
                <p:cNvPr id="221" name="Picture 195" descr="Barn__Animals_Cow_eats_3_prv"/>
                <p:cNvPicPr>
                  <a:picLocks noChangeAspect="1" noChangeArrowheads="1" noCrop="1"/>
                </p:cNvPicPr>
                <p:nvPr/>
              </p:nvPicPr>
              <p:blipFill>
                <a:blip r:embed="rId15" cstate="print"/>
                <a:srcRect/>
                <a:stretch>
                  <a:fillRect/>
                </a:stretch>
              </p:blipFill>
              <p:spPr bwMode="auto">
                <a:xfrm>
                  <a:off x="3888" y="768"/>
                  <a:ext cx="360" cy="257"/>
                </a:xfrm>
                <a:prstGeom prst="rect">
                  <a:avLst/>
                </a:prstGeom>
                <a:noFill/>
              </p:spPr>
            </p:pic>
            <p:pic>
              <p:nvPicPr>
                <p:cNvPr id="222" name="Picture 196" descr="Barn__Animals_Cow_eats_3_prv"/>
                <p:cNvPicPr>
                  <a:picLocks noChangeAspect="1" noChangeArrowheads="1" noCrop="1"/>
                </p:cNvPicPr>
                <p:nvPr/>
              </p:nvPicPr>
              <p:blipFill>
                <a:blip r:embed="rId15" cstate="print"/>
                <a:srcRect/>
                <a:stretch>
                  <a:fillRect/>
                </a:stretch>
              </p:blipFill>
              <p:spPr bwMode="auto">
                <a:xfrm>
                  <a:off x="4368" y="1200"/>
                  <a:ext cx="360" cy="257"/>
                </a:xfrm>
                <a:prstGeom prst="rect">
                  <a:avLst/>
                </a:prstGeom>
                <a:noFill/>
              </p:spPr>
            </p:pic>
            <p:pic>
              <p:nvPicPr>
                <p:cNvPr id="223" name="Picture 197" descr="Barn__Animals_Cow_eats_3_prv"/>
                <p:cNvPicPr>
                  <a:picLocks noChangeAspect="1" noChangeArrowheads="1" noCrop="1"/>
                </p:cNvPicPr>
                <p:nvPr/>
              </p:nvPicPr>
              <p:blipFill>
                <a:blip r:embed="rId15" cstate="print"/>
                <a:srcRect/>
                <a:stretch>
                  <a:fillRect/>
                </a:stretch>
              </p:blipFill>
              <p:spPr bwMode="auto">
                <a:xfrm>
                  <a:off x="3456" y="1296"/>
                  <a:ext cx="360" cy="257"/>
                </a:xfrm>
                <a:prstGeom prst="rect">
                  <a:avLst/>
                </a:prstGeom>
                <a:noFill/>
              </p:spPr>
            </p:pic>
            <p:pic>
              <p:nvPicPr>
                <p:cNvPr id="224" name="Picture 198" descr="Barn__Animals_Cow_eats_3_prv"/>
                <p:cNvPicPr>
                  <a:picLocks noChangeAspect="1" noChangeArrowheads="1" noCrop="1"/>
                </p:cNvPicPr>
                <p:nvPr/>
              </p:nvPicPr>
              <p:blipFill>
                <a:blip r:embed="rId15" cstate="print"/>
                <a:srcRect/>
                <a:stretch>
                  <a:fillRect/>
                </a:stretch>
              </p:blipFill>
              <p:spPr bwMode="auto">
                <a:xfrm>
                  <a:off x="3552" y="1056"/>
                  <a:ext cx="360" cy="257"/>
                </a:xfrm>
                <a:prstGeom prst="rect">
                  <a:avLst/>
                </a:prstGeom>
                <a:noFill/>
              </p:spPr>
            </p:pic>
            <p:pic>
              <p:nvPicPr>
                <p:cNvPr id="225" name="Picture 199" descr="Barn__Animals_Cow_eats_3_prv"/>
                <p:cNvPicPr>
                  <a:picLocks noChangeAspect="1" noChangeArrowheads="1" noCrop="1"/>
                </p:cNvPicPr>
                <p:nvPr/>
              </p:nvPicPr>
              <p:blipFill>
                <a:blip r:embed="rId15" cstate="print"/>
                <a:srcRect/>
                <a:stretch>
                  <a:fillRect/>
                </a:stretch>
              </p:blipFill>
              <p:spPr bwMode="auto">
                <a:xfrm>
                  <a:off x="2208" y="528"/>
                  <a:ext cx="360" cy="257"/>
                </a:xfrm>
                <a:prstGeom prst="rect">
                  <a:avLst/>
                </a:prstGeom>
                <a:noFill/>
              </p:spPr>
            </p:pic>
            <p:pic>
              <p:nvPicPr>
                <p:cNvPr id="226" name="Picture 200" descr="Barn__Animals_Cow_eats_3_prv"/>
                <p:cNvPicPr>
                  <a:picLocks noChangeAspect="1" noChangeArrowheads="1" noCrop="1"/>
                </p:cNvPicPr>
                <p:nvPr/>
              </p:nvPicPr>
              <p:blipFill>
                <a:blip r:embed="rId15" cstate="print"/>
                <a:srcRect/>
                <a:stretch>
                  <a:fillRect/>
                </a:stretch>
              </p:blipFill>
              <p:spPr bwMode="auto">
                <a:xfrm>
                  <a:off x="3216" y="1008"/>
                  <a:ext cx="360" cy="257"/>
                </a:xfrm>
                <a:prstGeom prst="rect">
                  <a:avLst/>
                </a:prstGeom>
                <a:noFill/>
              </p:spPr>
            </p:pic>
            <p:pic>
              <p:nvPicPr>
                <p:cNvPr id="227" name="Picture 201" descr="Barn__Animals_Cow_eats_3_prv"/>
                <p:cNvPicPr>
                  <a:picLocks noChangeAspect="1" noChangeArrowheads="1" noCrop="1"/>
                </p:cNvPicPr>
                <p:nvPr/>
              </p:nvPicPr>
              <p:blipFill>
                <a:blip r:embed="rId15" cstate="print"/>
                <a:srcRect/>
                <a:stretch>
                  <a:fillRect/>
                </a:stretch>
              </p:blipFill>
              <p:spPr bwMode="auto">
                <a:xfrm>
                  <a:off x="4368" y="1440"/>
                  <a:ext cx="360" cy="257"/>
                </a:xfrm>
                <a:prstGeom prst="rect">
                  <a:avLst/>
                </a:prstGeom>
                <a:noFill/>
              </p:spPr>
            </p:pic>
            <p:pic>
              <p:nvPicPr>
                <p:cNvPr id="228" name="Picture 202" descr="Barn__Animals_Cow_eats_3_prv"/>
                <p:cNvPicPr>
                  <a:picLocks noChangeAspect="1" noChangeArrowheads="1" noCrop="1"/>
                </p:cNvPicPr>
                <p:nvPr/>
              </p:nvPicPr>
              <p:blipFill>
                <a:blip r:embed="rId15" cstate="print"/>
                <a:srcRect/>
                <a:stretch>
                  <a:fillRect/>
                </a:stretch>
              </p:blipFill>
              <p:spPr bwMode="auto">
                <a:xfrm>
                  <a:off x="3168" y="480"/>
                  <a:ext cx="360" cy="257"/>
                </a:xfrm>
                <a:prstGeom prst="rect">
                  <a:avLst/>
                </a:prstGeom>
                <a:noFill/>
              </p:spPr>
            </p:pic>
            <p:pic>
              <p:nvPicPr>
                <p:cNvPr id="229" name="Picture 203" descr="Barn__Animals_Cow_eats_3_prv"/>
                <p:cNvPicPr>
                  <a:picLocks noChangeAspect="1" noChangeArrowheads="1" noCrop="1"/>
                </p:cNvPicPr>
                <p:nvPr/>
              </p:nvPicPr>
              <p:blipFill>
                <a:blip r:embed="rId15" cstate="print"/>
                <a:srcRect/>
                <a:stretch>
                  <a:fillRect/>
                </a:stretch>
              </p:blipFill>
              <p:spPr bwMode="auto">
                <a:xfrm>
                  <a:off x="3936" y="1248"/>
                  <a:ext cx="360" cy="257"/>
                </a:xfrm>
                <a:prstGeom prst="rect">
                  <a:avLst/>
                </a:prstGeom>
                <a:noFill/>
              </p:spPr>
            </p:pic>
            <p:pic>
              <p:nvPicPr>
                <p:cNvPr id="230" name="Picture 204" descr="Barn__Animals_Cow_eats_3_prv"/>
                <p:cNvPicPr>
                  <a:picLocks noChangeAspect="1" noChangeArrowheads="1" noCrop="1"/>
                </p:cNvPicPr>
                <p:nvPr/>
              </p:nvPicPr>
              <p:blipFill>
                <a:blip r:embed="rId15" cstate="print"/>
                <a:srcRect/>
                <a:stretch>
                  <a:fillRect/>
                </a:stretch>
              </p:blipFill>
              <p:spPr bwMode="auto">
                <a:xfrm>
                  <a:off x="4080" y="1008"/>
                  <a:ext cx="360" cy="257"/>
                </a:xfrm>
                <a:prstGeom prst="rect">
                  <a:avLst/>
                </a:prstGeom>
                <a:noFill/>
              </p:spPr>
            </p:pic>
            <p:pic>
              <p:nvPicPr>
                <p:cNvPr id="231" name="Picture 205" descr="Barn__Animals_Cow_eats_3_prv"/>
                <p:cNvPicPr>
                  <a:picLocks noChangeAspect="1" noChangeArrowheads="1" noCrop="1"/>
                </p:cNvPicPr>
                <p:nvPr/>
              </p:nvPicPr>
              <p:blipFill>
                <a:blip r:embed="rId15" cstate="print"/>
                <a:srcRect/>
                <a:stretch>
                  <a:fillRect/>
                </a:stretch>
              </p:blipFill>
              <p:spPr bwMode="auto">
                <a:xfrm>
                  <a:off x="3408" y="768"/>
                  <a:ext cx="360" cy="257"/>
                </a:xfrm>
                <a:prstGeom prst="rect">
                  <a:avLst/>
                </a:prstGeom>
                <a:noFill/>
              </p:spPr>
            </p:pic>
            <p:pic>
              <p:nvPicPr>
                <p:cNvPr id="232" name="Picture 206" descr="Barn__Animals_Cow_eats_3_prv"/>
                <p:cNvPicPr>
                  <a:picLocks noChangeAspect="1" noChangeArrowheads="1" noCrop="1"/>
                </p:cNvPicPr>
                <p:nvPr/>
              </p:nvPicPr>
              <p:blipFill>
                <a:blip r:embed="rId15" cstate="print"/>
                <a:srcRect/>
                <a:stretch>
                  <a:fillRect/>
                </a:stretch>
              </p:blipFill>
              <p:spPr bwMode="auto">
                <a:xfrm>
                  <a:off x="2544" y="816"/>
                  <a:ext cx="360" cy="257"/>
                </a:xfrm>
                <a:prstGeom prst="rect">
                  <a:avLst/>
                </a:prstGeom>
                <a:noFill/>
              </p:spPr>
            </p:pic>
            <p:sp>
              <p:nvSpPr>
                <p:cNvPr id="233" name="Text Box 207"/>
                <p:cNvSpPr txBox="1">
                  <a:spLocks noChangeArrowheads="1"/>
                </p:cNvSpPr>
                <p:nvPr/>
              </p:nvSpPr>
              <p:spPr bwMode="auto">
                <a:xfrm>
                  <a:off x="2352" y="529"/>
                  <a:ext cx="382"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a:t>
                  </a:r>
                </a:p>
              </p:txBody>
            </p:sp>
            <p:sp>
              <p:nvSpPr>
                <p:cNvPr id="234" name="Text Box 208"/>
                <p:cNvSpPr txBox="1">
                  <a:spLocks noChangeArrowheads="1"/>
                </p:cNvSpPr>
                <p:nvPr/>
              </p:nvSpPr>
              <p:spPr bwMode="auto">
                <a:xfrm>
                  <a:off x="2479" y="384"/>
                  <a:ext cx="225" cy="440"/>
                </a:xfrm>
                <a:prstGeom prst="rect">
                  <a:avLst/>
                </a:prstGeom>
                <a:noFill/>
                <a:ln w="9525">
                  <a:noFill/>
                  <a:miter lim="800000"/>
                  <a:headEnd/>
                  <a:tailEnd/>
                </a:ln>
                <a:effectLst/>
              </p:spPr>
              <p:txBody>
                <a:bodyPr>
                  <a:spAutoFit/>
                </a:bodyPr>
                <a:lstStyle/>
                <a:p>
                  <a:pPr eaLnBrk="0" hangingPunct="0"/>
                  <a:r>
                    <a:rPr lang="en-US" b="1">
                      <a:solidFill>
                        <a:srgbClr val="000000"/>
                      </a:solidFill>
                      <a:latin typeface="Arial Unicode MS" pitchFamily="34" charset="-128"/>
                    </a:rPr>
                    <a:t>2</a:t>
                  </a:r>
                </a:p>
              </p:txBody>
            </p:sp>
            <p:sp>
              <p:nvSpPr>
                <p:cNvPr id="235" name="Text Box 209"/>
                <p:cNvSpPr txBox="1">
                  <a:spLocks noChangeArrowheads="1"/>
                </p:cNvSpPr>
                <p:nvPr/>
              </p:nvSpPr>
              <p:spPr bwMode="auto">
                <a:xfrm>
                  <a:off x="2689" y="194"/>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a:t>
                  </a:r>
                </a:p>
              </p:txBody>
            </p:sp>
            <p:sp>
              <p:nvSpPr>
                <p:cNvPr id="236" name="Text Box 210"/>
                <p:cNvSpPr txBox="1">
                  <a:spLocks noChangeArrowheads="1"/>
                </p:cNvSpPr>
                <p:nvPr/>
              </p:nvSpPr>
              <p:spPr bwMode="auto">
                <a:xfrm>
                  <a:off x="3067" y="192"/>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4</a:t>
                  </a:r>
                </a:p>
              </p:txBody>
            </p:sp>
            <p:sp>
              <p:nvSpPr>
                <p:cNvPr id="237" name="Text Box 211"/>
                <p:cNvSpPr txBox="1">
                  <a:spLocks noChangeArrowheads="1"/>
                </p:cNvSpPr>
                <p:nvPr/>
              </p:nvSpPr>
              <p:spPr bwMode="auto">
                <a:xfrm>
                  <a:off x="2923" y="432"/>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5</a:t>
                  </a:r>
                </a:p>
              </p:txBody>
            </p:sp>
            <p:sp>
              <p:nvSpPr>
                <p:cNvPr id="238" name="Text Box 212"/>
                <p:cNvSpPr txBox="1">
                  <a:spLocks noChangeArrowheads="1"/>
                </p:cNvSpPr>
                <p:nvPr/>
              </p:nvSpPr>
              <p:spPr bwMode="auto">
                <a:xfrm>
                  <a:off x="2669" y="577"/>
                  <a:ext cx="382" cy="43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6</a:t>
                  </a:r>
                </a:p>
              </p:txBody>
            </p:sp>
            <p:sp>
              <p:nvSpPr>
                <p:cNvPr id="239" name="Text Box 213"/>
                <p:cNvSpPr txBox="1">
                  <a:spLocks noChangeArrowheads="1"/>
                </p:cNvSpPr>
                <p:nvPr/>
              </p:nvSpPr>
              <p:spPr bwMode="auto">
                <a:xfrm>
                  <a:off x="2646" y="864"/>
                  <a:ext cx="382"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7</a:t>
                  </a:r>
                </a:p>
              </p:txBody>
            </p:sp>
            <p:sp>
              <p:nvSpPr>
                <p:cNvPr id="240" name="Text Box 214"/>
                <p:cNvSpPr txBox="1">
                  <a:spLocks noChangeArrowheads="1"/>
                </p:cNvSpPr>
                <p:nvPr/>
              </p:nvSpPr>
              <p:spPr bwMode="auto">
                <a:xfrm>
                  <a:off x="2961" y="1009"/>
                  <a:ext cx="382" cy="43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sp>
              <p:nvSpPr>
                <p:cNvPr id="241" name="Text Box 215"/>
                <p:cNvSpPr txBox="1">
                  <a:spLocks noChangeArrowheads="1"/>
                </p:cNvSpPr>
                <p:nvPr/>
              </p:nvSpPr>
              <p:spPr bwMode="auto">
                <a:xfrm>
                  <a:off x="3061" y="721"/>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sp>
              <p:nvSpPr>
                <p:cNvPr id="242" name="Text Box 216"/>
                <p:cNvSpPr txBox="1">
                  <a:spLocks noChangeArrowheads="1"/>
                </p:cNvSpPr>
                <p:nvPr/>
              </p:nvSpPr>
              <p:spPr bwMode="auto">
                <a:xfrm>
                  <a:off x="3207" y="479"/>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10</a:t>
                  </a:r>
                </a:p>
              </p:txBody>
            </p:sp>
            <p:sp>
              <p:nvSpPr>
                <p:cNvPr id="243" name="Text Box 217"/>
                <p:cNvSpPr txBox="1">
                  <a:spLocks noChangeArrowheads="1"/>
                </p:cNvSpPr>
                <p:nvPr/>
              </p:nvSpPr>
              <p:spPr bwMode="auto">
                <a:xfrm>
                  <a:off x="3639" y="529"/>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11</a:t>
                  </a:r>
                </a:p>
              </p:txBody>
            </p:sp>
            <p:sp>
              <p:nvSpPr>
                <p:cNvPr id="244" name="Text Box 218"/>
                <p:cNvSpPr txBox="1">
                  <a:spLocks noChangeArrowheads="1"/>
                </p:cNvSpPr>
                <p:nvPr/>
              </p:nvSpPr>
              <p:spPr bwMode="auto">
                <a:xfrm>
                  <a:off x="3505" y="769"/>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12</a:t>
                  </a:r>
                </a:p>
              </p:txBody>
            </p:sp>
            <p:sp>
              <p:nvSpPr>
                <p:cNvPr id="245" name="Text Box 219"/>
                <p:cNvSpPr txBox="1">
                  <a:spLocks noChangeArrowheads="1"/>
                </p:cNvSpPr>
                <p:nvPr/>
              </p:nvSpPr>
              <p:spPr bwMode="auto">
                <a:xfrm>
                  <a:off x="3259" y="1009"/>
                  <a:ext cx="458" cy="768"/>
                </a:xfrm>
                <a:prstGeom prst="rect">
                  <a:avLst/>
                </a:prstGeom>
                <a:noFill/>
                <a:ln w="9525">
                  <a:noFill/>
                  <a:miter lim="800000"/>
                  <a:headEnd/>
                  <a:tailEnd/>
                </a:ln>
                <a:effectLst/>
              </p:spPr>
              <p:txBody>
                <a:bodyPr>
                  <a:spAutoFit/>
                </a:bodyPr>
                <a:lstStyle/>
                <a:p>
                  <a:pPr eaLnBrk="0" hangingPunct="0"/>
                  <a:r>
                    <a:rPr lang="en-US" b="1">
                      <a:solidFill>
                        <a:srgbClr val="000000"/>
                      </a:solidFill>
                      <a:latin typeface="Arial Unicode MS" pitchFamily="34" charset="-128"/>
                    </a:rPr>
                    <a:t>13</a:t>
                  </a:r>
                </a:p>
              </p:txBody>
            </p:sp>
            <p:sp>
              <p:nvSpPr>
                <p:cNvPr id="246" name="Text Box 220"/>
                <p:cNvSpPr txBox="1">
                  <a:spLocks noChangeArrowheads="1"/>
                </p:cNvSpPr>
                <p:nvPr/>
              </p:nvSpPr>
              <p:spPr bwMode="auto">
                <a:xfrm>
                  <a:off x="3505" y="1298"/>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14</a:t>
                  </a:r>
                </a:p>
              </p:txBody>
            </p:sp>
            <p:sp>
              <p:nvSpPr>
                <p:cNvPr id="247" name="Text Box 221"/>
                <p:cNvSpPr txBox="1">
                  <a:spLocks noChangeArrowheads="1"/>
                </p:cNvSpPr>
                <p:nvPr/>
              </p:nvSpPr>
              <p:spPr bwMode="auto">
                <a:xfrm>
                  <a:off x="3600" y="1058"/>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15</a:t>
                  </a:r>
                </a:p>
              </p:txBody>
            </p:sp>
            <p:sp>
              <p:nvSpPr>
                <p:cNvPr id="248" name="Text Box 222"/>
                <p:cNvSpPr txBox="1">
                  <a:spLocks noChangeArrowheads="1"/>
                </p:cNvSpPr>
                <p:nvPr/>
              </p:nvSpPr>
              <p:spPr bwMode="auto">
                <a:xfrm>
                  <a:off x="3923" y="769"/>
                  <a:ext cx="538"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16</a:t>
                  </a:r>
                </a:p>
              </p:txBody>
            </p:sp>
            <p:sp>
              <p:nvSpPr>
                <p:cNvPr id="249" name="Text Box 223"/>
                <p:cNvSpPr txBox="1">
                  <a:spLocks noChangeArrowheads="1"/>
                </p:cNvSpPr>
                <p:nvPr/>
              </p:nvSpPr>
              <p:spPr bwMode="auto">
                <a:xfrm>
                  <a:off x="4176" y="1016"/>
                  <a:ext cx="538"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17</a:t>
                  </a:r>
                </a:p>
              </p:txBody>
            </p:sp>
            <p:sp>
              <p:nvSpPr>
                <p:cNvPr id="250" name="Text Box 224"/>
                <p:cNvSpPr txBox="1">
                  <a:spLocks noChangeArrowheads="1"/>
                </p:cNvSpPr>
                <p:nvPr/>
              </p:nvSpPr>
              <p:spPr bwMode="auto">
                <a:xfrm>
                  <a:off x="4069" y="1258"/>
                  <a:ext cx="538"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18</a:t>
                  </a:r>
                </a:p>
              </p:txBody>
            </p:sp>
            <p:sp>
              <p:nvSpPr>
                <p:cNvPr id="251" name="Text Box 225"/>
                <p:cNvSpPr txBox="1">
                  <a:spLocks noChangeArrowheads="1"/>
                </p:cNvSpPr>
                <p:nvPr/>
              </p:nvSpPr>
              <p:spPr bwMode="auto">
                <a:xfrm>
                  <a:off x="4412" y="1212"/>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19</a:t>
                  </a:r>
                </a:p>
              </p:txBody>
            </p:sp>
            <p:sp>
              <p:nvSpPr>
                <p:cNvPr id="252" name="Text Box 226"/>
                <p:cNvSpPr txBox="1">
                  <a:spLocks noChangeArrowheads="1"/>
                </p:cNvSpPr>
                <p:nvPr/>
              </p:nvSpPr>
              <p:spPr bwMode="auto">
                <a:xfrm>
                  <a:off x="4420" y="1450"/>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20</a:t>
                  </a:r>
                </a:p>
              </p:txBody>
            </p:sp>
          </p:grpSp>
        </p:grpSp>
        <p:pic>
          <p:nvPicPr>
            <p:cNvPr id="192" name="Picture 227" descr="Barn__Animals_Cow_eats_3_prv"/>
            <p:cNvPicPr>
              <a:picLocks noChangeAspect="1" noChangeArrowheads="1" noCrop="1"/>
            </p:cNvPicPr>
            <p:nvPr/>
          </p:nvPicPr>
          <p:blipFill>
            <a:blip r:embed="rId15" cstate="print"/>
            <a:srcRect/>
            <a:stretch>
              <a:fillRect/>
            </a:stretch>
          </p:blipFill>
          <p:spPr bwMode="auto">
            <a:xfrm>
              <a:off x="3121" y="2064"/>
              <a:ext cx="298" cy="205"/>
            </a:xfrm>
            <a:prstGeom prst="rect">
              <a:avLst/>
            </a:prstGeom>
            <a:noFill/>
          </p:spPr>
        </p:pic>
        <p:pic>
          <p:nvPicPr>
            <p:cNvPr id="193" name="Picture 228" descr="Barn__Animals_Cow_eats_3_prv"/>
            <p:cNvPicPr>
              <a:picLocks noChangeAspect="1" noChangeArrowheads="1" noCrop="1"/>
            </p:cNvPicPr>
            <p:nvPr/>
          </p:nvPicPr>
          <p:blipFill>
            <a:blip r:embed="rId15" cstate="print"/>
            <a:srcRect/>
            <a:stretch>
              <a:fillRect/>
            </a:stretch>
          </p:blipFill>
          <p:spPr bwMode="auto">
            <a:xfrm>
              <a:off x="2511" y="1872"/>
              <a:ext cx="299" cy="205"/>
            </a:xfrm>
            <a:prstGeom prst="rect">
              <a:avLst/>
            </a:prstGeom>
            <a:noFill/>
          </p:spPr>
        </p:pic>
        <p:pic>
          <p:nvPicPr>
            <p:cNvPr id="194" name="Picture 229" descr="Barn__Animals_Cow_eats_3_prv"/>
            <p:cNvPicPr>
              <a:picLocks noChangeAspect="1" noChangeArrowheads="1" noCrop="1"/>
            </p:cNvPicPr>
            <p:nvPr/>
          </p:nvPicPr>
          <p:blipFill>
            <a:blip r:embed="rId15" cstate="print"/>
            <a:srcRect/>
            <a:stretch>
              <a:fillRect/>
            </a:stretch>
          </p:blipFill>
          <p:spPr bwMode="auto">
            <a:xfrm>
              <a:off x="2193" y="1872"/>
              <a:ext cx="299" cy="205"/>
            </a:xfrm>
            <a:prstGeom prst="rect">
              <a:avLst/>
            </a:prstGeom>
            <a:noFill/>
          </p:spPr>
        </p:pic>
        <p:pic>
          <p:nvPicPr>
            <p:cNvPr id="195" name="Picture 230" descr="Barn__Animals_Cow_eats_3_prv"/>
            <p:cNvPicPr>
              <a:picLocks noChangeAspect="1" noChangeArrowheads="1" noCrop="1"/>
            </p:cNvPicPr>
            <p:nvPr/>
          </p:nvPicPr>
          <p:blipFill>
            <a:blip r:embed="rId15" cstate="print"/>
            <a:srcRect/>
            <a:stretch>
              <a:fillRect/>
            </a:stretch>
          </p:blipFill>
          <p:spPr bwMode="auto">
            <a:xfrm>
              <a:off x="2193" y="2178"/>
              <a:ext cx="299" cy="205"/>
            </a:xfrm>
            <a:prstGeom prst="rect">
              <a:avLst/>
            </a:prstGeom>
            <a:noFill/>
          </p:spPr>
        </p:pic>
        <p:pic>
          <p:nvPicPr>
            <p:cNvPr id="196" name="Picture 231" descr="Barn__Animals_Cow_eats_3_prv"/>
            <p:cNvPicPr>
              <a:picLocks noChangeAspect="1" noChangeArrowheads="1" noCrop="1"/>
            </p:cNvPicPr>
            <p:nvPr/>
          </p:nvPicPr>
          <p:blipFill>
            <a:blip r:embed="rId15" cstate="print"/>
            <a:srcRect/>
            <a:stretch>
              <a:fillRect/>
            </a:stretch>
          </p:blipFill>
          <p:spPr bwMode="auto">
            <a:xfrm>
              <a:off x="2392" y="2063"/>
              <a:ext cx="298" cy="205"/>
            </a:xfrm>
            <a:prstGeom prst="rect">
              <a:avLst/>
            </a:prstGeom>
            <a:noFill/>
          </p:spPr>
        </p:pic>
        <p:pic>
          <p:nvPicPr>
            <p:cNvPr id="197" name="Picture 232" descr="Barn__Animals_Cow_eats_3_prv"/>
            <p:cNvPicPr>
              <a:picLocks noChangeAspect="1" noChangeArrowheads="1" noCrop="1"/>
            </p:cNvPicPr>
            <p:nvPr/>
          </p:nvPicPr>
          <p:blipFill>
            <a:blip r:embed="rId15" cstate="print"/>
            <a:srcRect/>
            <a:stretch>
              <a:fillRect/>
            </a:stretch>
          </p:blipFill>
          <p:spPr bwMode="auto">
            <a:xfrm>
              <a:off x="1860" y="1776"/>
              <a:ext cx="299" cy="205"/>
            </a:xfrm>
            <a:prstGeom prst="rect">
              <a:avLst/>
            </a:prstGeom>
            <a:noFill/>
          </p:spPr>
        </p:pic>
        <p:pic>
          <p:nvPicPr>
            <p:cNvPr id="198" name="Picture 233" descr="Barn__Animals_Cow_eats_3_prv"/>
            <p:cNvPicPr>
              <a:picLocks noChangeAspect="1" noChangeArrowheads="1" noCrop="1"/>
            </p:cNvPicPr>
            <p:nvPr/>
          </p:nvPicPr>
          <p:blipFill>
            <a:blip r:embed="rId15" cstate="print"/>
            <a:srcRect/>
            <a:stretch>
              <a:fillRect/>
            </a:stretch>
          </p:blipFill>
          <p:spPr bwMode="auto">
            <a:xfrm>
              <a:off x="2112" y="2016"/>
              <a:ext cx="298" cy="205"/>
            </a:xfrm>
            <a:prstGeom prst="rect">
              <a:avLst/>
            </a:prstGeom>
            <a:noFill/>
          </p:spPr>
        </p:pic>
        <p:pic>
          <p:nvPicPr>
            <p:cNvPr id="199" name="Picture 234" descr="Barn__Animals_Cow_eats_3_prv"/>
            <p:cNvPicPr>
              <a:picLocks noChangeAspect="1" noChangeArrowheads="1" noCrop="1"/>
            </p:cNvPicPr>
            <p:nvPr/>
          </p:nvPicPr>
          <p:blipFill>
            <a:blip r:embed="rId16" cstate="print"/>
            <a:srcRect/>
            <a:stretch>
              <a:fillRect/>
            </a:stretch>
          </p:blipFill>
          <p:spPr bwMode="auto">
            <a:xfrm>
              <a:off x="2671" y="2102"/>
              <a:ext cx="298" cy="204"/>
            </a:xfrm>
            <a:prstGeom prst="rect">
              <a:avLst/>
            </a:prstGeom>
            <a:noFill/>
          </p:spPr>
        </p:pic>
        <p:pic>
          <p:nvPicPr>
            <p:cNvPr id="200" name="Picture 235" descr="Barn__Animals_Cow_eats_3_prv"/>
            <p:cNvPicPr>
              <a:picLocks noChangeAspect="1" noChangeArrowheads="1" noCrop="1"/>
            </p:cNvPicPr>
            <p:nvPr/>
          </p:nvPicPr>
          <p:blipFill>
            <a:blip r:embed="rId15" cstate="print"/>
            <a:srcRect/>
            <a:stretch>
              <a:fillRect/>
            </a:stretch>
          </p:blipFill>
          <p:spPr bwMode="auto">
            <a:xfrm>
              <a:off x="2908" y="2064"/>
              <a:ext cx="299" cy="205"/>
            </a:xfrm>
            <a:prstGeom prst="rect">
              <a:avLst/>
            </a:prstGeom>
            <a:noFill/>
          </p:spPr>
        </p:pic>
        <p:pic>
          <p:nvPicPr>
            <p:cNvPr id="201" name="Picture 236" descr="Barn__Animals_Cow_eats_3_prv"/>
            <p:cNvPicPr>
              <a:picLocks noChangeAspect="1" noChangeArrowheads="1" noCrop="1"/>
            </p:cNvPicPr>
            <p:nvPr/>
          </p:nvPicPr>
          <p:blipFill>
            <a:blip r:embed="rId15" cstate="print"/>
            <a:srcRect/>
            <a:stretch>
              <a:fillRect/>
            </a:stretch>
          </p:blipFill>
          <p:spPr bwMode="auto">
            <a:xfrm>
              <a:off x="2950" y="1602"/>
              <a:ext cx="299" cy="205"/>
            </a:xfrm>
            <a:prstGeom prst="rect">
              <a:avLst/>
            </a:prstGeom>
            <a:noFill/>
          </p:spPr>
        </p:pic>
        <p:sp>
          <p:nvSpPr>
            <p:cNvPr id="202" name="Text Box 237"/>
            <p:cNvSpPr txBox="1">
              <a:spLocks noChangeArrowheads="1"/>
            </p:cNvSpPr>
            <p:nvPr/>
          </p:nvSpPr>
          <p:spPr bwMode="auto">
            <a:xfrm>
              <a:off x="2172" y="2017"/>
              <a:ext cx="445"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21</a:t>
              </a:r>
            </a:p>
          </p:txBody>
        </p:sp>
        <p:sp>
          <p:nvSpPr>
            <p:cNvPr id="203" name="Text Box 238"/>
            <p:cNvSpPr txBox="1">
              <a:spLocks noChangeArrowheads="1"/>
            </p:cNvSpPr>
            <p:nvPr/>
          </p:nvSpPr>
          <p:spPr bwMode="auto">
            <a:xfrm>
              <a:off x="2274" y="1873"/>
              <a:ext cx="445"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sp>
          <p:nvSpPr>
            <p:cNvPr id="204" name="Text Box 239"/>
            <p:cNvSpPr txBox="1">
              <a:spLocks noChangeArrowheads="1"/>
            </p:cNvSpPr>
            <p:nvPr/>
          </p:nvSpPr>
          <p:spPr bwMode="auto">
            <a:xfrm>
              <a:off x="2588" y="1871"/>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24</a:t>
              </a:r>
            </a:p>
          </p:txBody>
        </p:sp>
        <p:sp>
          <p:nvSpPr>
            <p:cNvPr id="205" name="Text Box 240"/>
            <p:cNvSpPr txBox="1">
              <a:spLocks noChangeArrowheads="1"/>
            </p:cNvSpPr>
            <p:nvPr/>
          </p:nvSpPr>
          <p:spPr bwMode="auto">
            <a:xfrm>
              <a:off x="2467" y="2064"/>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25</a:t>
              </a:r>
            </a:p>
          </p:txBody>
        </p:sp>
        <p:sp>
          <p:nvSpPr>
            <p:cNvPr id="206" name="Text Box 241"/>
            <p:cNvSpPr txBox="1">
              <a:spLocks noChangeArrowheads="1"/>
            </p:cNvSpPr>
            <p:nvPr/>
          </p:nvSpPr>
          <p:spPr bwMode="auto">
            <a:xfrm>
              <a:off x="2259" y="2179"/>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26</a:t>
              </a:r>
            </a:p>
          </p:txBody>
        </p:sp>
        <p:sp>
          <p:nvSpPr>
            <p:cNvPr id="207" name="Text Box 242"/>
            <p:cNvSpPr txBox="1">
              <a:spLocks noChangeArrowheads="1"/>
            </p:cNvSpPr>
            <p:nvPr/>
          </p:nvSpPr>
          <p:spPr bwMode="auto">
            <a:xfrm>
              <a:off x="3037" y="1641"/>
              <a:ext cx="445"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27</a:t>
              </a:r>
            </a:p>
          </p:txBody>
        </p:sp>
        <p:sp>
          <p:nvSpPr>
            <p:cNvPr id="208" name="Text Box 243"/>
            <p:cNvSpPr txBox="1">
              <a:spLocks noChangeArrowheads="1"/>
            </p:cNvSpPr>
            <p:nvPr/>
          </p:nvSpPr>
          <p:spPr bwMode="auto">
            <a:xfrm>
              <a:off x="3227" y="2065"/>
              <a:ext cx="446" cy="35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28</a:t>
              </a:r>
            </a:p>
          </p:txBody>
        </p:sp>
        <p:sp>
          <p:nvSpPr>
            <p:cNvPr id="209" name="Text Box 244"/>
            <p:cNvSpPr txBox="1">
              <a:spLocks noChangeArrowheads="1"/>
            </p:cNvSpPr>
            <p:nvPr/>
          </p:nvSpPr>
          <p:spPr bwMode="auto">
            <a:xfrm>
              <a:off x="1933" y="1779"/>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29</a:t>
              </a:r>
            </a:p>
          </p:txBody>
        </p:sp>
        <p:sp>
          <p:nvSpPr>
            <p:cNvPr id="210" name="Text Box 245"/>
            <p:cNvSpPr txBox="1">
              <a:spLocks noChangeArrowheads="1"/>
            </p:cNvSpPr>
            <p:nvPr/>
          </p:nvSpPr>
          <p:spPr bwMode="auto">
            <a:xfrm>
              <a:off x="2703" y="2101"/>
              <a:ext cx="445" cy="35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30</a:t>
              </a:r>
            </a:p>
          </p:txBody>
        </p:sp>
        <p:sp>
          <p:nvSpPr>
            <p:cNvPr id="211" name="Text Box 246"/>
            <p:cNvSpPr txBox="1">
              <a:spLocks noChangeArrowheads="1"/>
            </p:cNvSpPr>
            <p:nvPr/>
          </p:nvSpPr>
          <p:spPr bwMode="auto">
            <a:xfrm>
              <a:off x="2988" y="2065"/>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22</a:t>
              </a:r>
            </a:p>
          </p:txBody>
        </p:sp>
      </p:grpSp>
      <p:grpSp>
        <p:nvGrpSpPr>
          <p:cNvPr id="190" name="Group 247"/>
          <p:cNvGrpSpPr>
            <a:grpSpLocks/>
          </p:cNvGrpSpPr>
          <p:nvPr/>
        </p:nvGrpSpPr>
        <p:grpSpPr bwMode="auto">
          <a:xfrm rot="-499560">
            <a:off x="3505200" y="914400"/>
            <a:ext cx="2209800" cy="1601788"/>
            <a:chOff x="768" y="767"/>
            <a:chExt cx="1527" cy="1263"/>
          </a:xfrm>
        </p:grpSpPr>
        <p:grpSp>
          <p:nvGrpSpPr>
            <p:cNvPr id="191" name="Group 248"/>
            <p:cNvGrpSpPr>
              <a:grpSpLocks/>
            </p:cNvGrpSpPr>
            <p:nvPr/>
          </p:nvGrpSpPr>
          <p:grpSpPr bwMode="auto">
            <a:xfrm>
              <a:off x="1582" y="816"/>
              <a:ext cx="329" cy="350"/>
              <a:chOff x="1630" y="2448"/>
              <a:chExt cx="329" cy="350"/>
            </a:xfrm>
          </p:grpSpPr>
          <p:pic>
            <p:nvPicPr>
              <p:cNvPr id="321" name="Picture 249" descr="Barn__Animals_Cow_winks_prv"/>
              <p:cNvPicPr>
                <a:picLocks noChangeAspect="1" noChangeArrowheads="1" noCrop="1"/>
              </p:cNvPicPr>
              <p:nvPr/>
            </p:nvPicPr>
            <p:blipFill>
              <a:blip r:embed="rId17" cstate="print"/>
              <a:srcRect/>
              <a:stretch>
                <a:fillRect/>
              </a:stretch>
            </p:blipFill>
            <p:spPr bwMode="auto">
              <a:xfrm>
                <a:off x="1632" y="2448"/>
                <a:ext cx="327" cy="350"/>
              </a:xfrm>
              <a:prstGeom prst="rect">
                <a:avLst/>
              </a:prstGeom>
              <a:noFill/>
            </p:spPr>
          </p:pic>
          <p:sp>
            <p:nvSpPr>
              <p:cNvPr id="322" name="Text Box 250"/>
              <p:cNvSpPr txBox="1">
                <a:spLocks noChangeArrowheads="1"/>
              </p:cNvSpPr>
              <p:nvPr/>
            </p:nvSpPr>
            <p:spPr bwMode="auto">
              <a:xfrm>
                <a:off x="1630" y="2493"/>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13</a:t>
                </a:r>
              </a:p>
            </p:txBody>
          </p:sp>
        </p:grpSp>
        <p:grpSp>
          <p:nvGrpSpPr>
            <p:cNvPr id="213" name="Group 251"/>
            <p:cNvGrpSpPr>
              <a:grpSpLocks/>
            </p:cNvGrpSpPr>
            <p:nvPr/>
          </p:nvGrpSpPr>
          <p:grpSpPr bwMode="auto">
            <a:xfrm>
              <a:off x="1099" y="1488"/>
              <a:ext cx="332" cy="350"/>
              <a:chOff x="763" y="2400"/>
              <a:chExt cx="332" cy="350"/>
            </a:xfrm>
          </p:grpSpPr>
          <p:pic>
            <p:nvPicPr>
              <p:cNvPr id="319" name="Picture 252" descr="Barn__Animals_Cow_winks_prv"/>
              <p:cNvPicPr>
                <a:picLocks noChangeAspect="1" noChangeArrowheads="1" noCrop="1"/>
              </p:cNvPicPr>
              <p:nvPr/>
            </p:nvPicPr>
            <p:blipFill>
              <a:blip r:embed="rId17" cstate="print"/>
              <a:srcRect/>
              <a:stretch>
                <a:fillRect/>
              </a:stretch>
            </p:blipFill>
            <p:spPr bwMode="auto">
              <a:xfrm>
                <a:off x="768" y="2400"/>
                <a:ext cx="327" cy="350"/>
              </a:xfrm>
              <a:prstGeom prst="rect">
                <a:avLst/>
              </a:prstGeom>
              <a:noFill/>
            </p:spPr>
          </p:pic>
          <p:sp>
            <p:nvSpPr>
              <p:cNvPr id="320" name="Text Box 253"/>
              <p:cNvSpPr txBox="1">
                <a:spLocks noChangeArrowheads="1"/>
              </p:cNvSpPr>
              <p:nvPr/>
            </p:nvSpPr>
            <p:spPr bwMode="auto">
              <a:xfrm>
                <a:off x="763" y="2446"/>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15</a:t>
                </a:r>
              </a:p>
            </p:txBody>
          </p:sp>
        </p:grpSp>
        <p:grpSp>
          <p:nvGrpSpPr>
            <p:cNvPr id="253" name="Group 254"/>
            <p:cNvGrpSpPr>
              <a:grpSpLocks/>
            </p:cNvGrpSpPr>
            <p:nvPr/>
          </p:nvGrpSpPr>
          <p:grpSpPr bwMode="auto">
            <a:xfrm>
              <a:off x="768" y="1104"/>
              <a:ext cx="366" cy="335"/>
              <a:chOff x="240" y="2400"/>
              <a:chExt cx="366" cy="335"/>
            </a:xfrm>
          </p:grpSpPr>
          <p:pic>
            <p:nvPicPr>
              <p:cNvPr id="317" name="Picture 255" descr="Barn__Animals_Cow_winks_prv"/>
              <p:cNvPicPr>
                <a:picLocks noChangeAspect="1" noChangeArrowheads="1" noCrop="1"/>
              </p:cNvPicPr>
              <p:nvPr/>
            </p:nvPicPr>
            <p:blipFill>
              <a:blip r:embed="rId7" cstate="print"/>
              <a:srcRect/>
              <a:stretch>
                <a:fillRect/>
              </a:stretch>
            </p:blipFill>
            <p:spPr bwMode="auto">
              <a:xfrm>
                <a:off x="240" y="2400"/>
                <a:ext cx="366" cy="333"/>
              </a:xfrm>
              <a:prstGeom prst="rect">
                <a:avLst/>
              </a:prstGeom>
              <a:noFill/>
            </p:spPr>
          </p:pic>
          <p:sp>
            <p:nvSpPr>
              <p:cNvPr id="318" name="Text Box 256"/>
              <p:cNvSpPr txBox="1">
                <a:spLocks noChangeArrowheads="1"/>
              </p:cNvSpPr>
              <p:nvPr/>
            </p:nvSpPr>
            <p:spPr bwMode="auto">
              <a:xfrm>
                <a:off x="286" y="2446"/>
                <a:ext cx="302"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16</a:t>
                </a:r>
              </a:p>
            </p:txBody>
          </p:sp>
        </p:grpSp>
        <p:grpSp>
          <p:nvGrpSpPr>
            <p:cNvPr id="254" name="Group 257"/>
            <p:cNvGrpSpPr>
              <a:grpSpLocks/>
            </p:cNvGrpSpPr>
            <p:nvPr/>
          </p:nvGrpSpPr>
          <p:grpSpPr bwMode="auto">
            <a:xfrm>
              <a:off x="1823" y="1344"/>
              <a:ext cx="327" cy="349"/>
              <a:chOff x="2879" y="1680"/>
              <a:chExt cx="327" cy="349"/>
            </a:xfrm>
          </p:grpSpPr>
          <p:pic>
            <p:nvPicPr>
              <p:cNvPr id="315" name="Picture 258" descr="Barn__Animals_Cow_winks_prv"/>
              <p:cNvPicPr>
                <a:picLocks noChangeAspect="1" noChangeArrowheads="1" noCrop="1"/>
              </p:cNvPicPr>
              <p:nvPr/>
            </p:nvPicPr>
            <p:blipFill>
              <a:blip r:embed="rId18" cstate="print"/>
              <a:srcRect/>
              <a:stretch>
                <a:fillRect/>
              </a:stretch>
            </p:blipFill>
            <p:spPr bwMode="auto">
              <a:xfrm>
                <a:off x="2880" y="1680"/>
                <a:ext cx="326" cy="349"/>
              </a:xfrm>
              <a:prstGeom prst="rect">
                <a:avLst/>
              </a:prstGeom>
              <a:noFill/>
            </p:spPr>
          </p:pic>
          <p:sp>
            <p:nvSpPr>
              <p:cNvPr id="316" name="Text Box 259"/>
              <p:cNvSpPr txBox="1">
                <a:spLocks noChangeArrowheads="1"/>
              </p:cNvSpPr>
              <p:nvPr/>
            </p:nvSpPr>
            <p:spPr bwMode="auto">
              <a:xfrm>
                <a:off x="2879" y="1725"/>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19</a:t>
                </a:r>
              </a:p>
            </p:txBody>
          </p:sp>
        </p:grpSp>
        <p:grpSp>
          <p:nvGrpSpPr>
            <p:cNvPr id="255" name="Group 260"/>
            <p:cNvGrpSpPr>
              <a:grpSpLocks/>
            </p:cNvGrpSpPr>
            <p:nvPr/>
          </p:nvGrpSpPr>
          <p:grpSpPr bwMode="auto">
            <a:xfrm>
              <a:off x="822" y="1344"/>
              <a:ext cx="330" cy="350"/>
              <a:chOff x="2733" y="2112"/>
              <a:chExt cx="330" cy="350"/>
            </a:xfrm>
          </p:grpSpPr>
          <p:pic>
            <p:nvPicPr>
              <p:cNvPr id="313" name="Picture 261" descr="Barn__Animals_Cow_winks_prv"/>
              <p:cNvPicPr>
                <a:picLocks noChangeAspect="1" noChangeArrowheads="1" noCrop="1"/>
              </p:cNvPicPr>
              <p:nvPr/>
            </p:nvPicPr>
            <p:blipFill>
              <a:blip r:embed="rId17" cstate="print"/>
              <a:srcRect/>
              <a:stretch>
                <a:fillRect/>
              </a:stretch>
            </p:blipFill>
            <p:spPr bwMode="auto">
              <a:xfrm>
                <a:off x="2736" y="2112"/>
                <a:ext cx="327" cy="350"/>
              </a:xfrm>
              <a:prstGeom prst="rect">
                <a:avLst/>
              </a:prstGeom>
              <a:noFill/>
            </p:spPr>
          </p:pic>
          <p:sp>
            <p:nvSpPr>
              <p:cNvPr id="314" name="Text Box 262"/>
              <p:cNvSpPr txBox="1">
                <a:spLocks noChangeArrowheads="1"/>
              </p:cNvSpPr>
              <p:nvPr/>
            </p:nvSpPr>
            <p:spPr bwMode="auto">
              <a:xfrm>
                <a:off x="2733" y="2158"/>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grpSp>
        <p:grpSp>
          <p:nvGrpSpPr>
            <p:cNvPr id="256" name="Group 263"/>
            <p:cNvGrpSpPr>
              <a:grpSpLocks/>
            </p:cNvGrpSpPr>
            <p:nvPr/>
          </p:nvGrpSpPr>
          <p:grpSpPr bwMode="auto">
            <a:xfrm>
              <a:off x="1244" y="1296"/>
              <a:ext cx="331" cy="350"/>
              <a:chOff x="2300" y="1152"/>
              <a:chExt cx="331" cy="350"/>
            </a:xfrm>
          </p:grpSpPr>
          <p:pic>
            <p:nvPicPr>
              <p:cNvPr id="311" name="Picture 264" descr="Barn__Animals_Cow_winks_prv"/>
              <p:cNvPicPr>
                <a:picLocks noChangeAspect="1" noChangeArrowheads="1" noCrop="1"/>
              </p:cNvPicPr>
              <p:nvPr/>
            </p:nvPicPr>
            <p:blipFill>
              <a:blip r:embed="rId17" cstate="print"/>
              <a:srcRect/>
              <a:stretch>
                <a:fillRect/>
              </a:stretch>
            </p:blipFill>
            <p:spPr bwMode="auto">
              <a:xfrm>
                <a:off x="2304" y="1152"/>
                <a:ext cx="327" cy="350"/>
              </a:xfrm>
              <a:prstGeom prst="rect">
                <a:avLst/>
              </a:prstGeom>
              <a:noFill/>
            </p:spPr>
          </p:pic>
          <p:sp>
            <p:nvSpPr>
              <p:cNvPr id="312" name="Text Box 265"/>
              <p:cNvSpPr txBox="1">
                <a:spLocks noChangeArrowheads="1"/>
              </p:cNvSpPr>
              <p:nvPr/>
            </p:nvSpPr>
            <p:spPr bwMode="auto">
              <a:xfrm>
                <a:off x="2300" y="1152"/>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a:t>
                </a:r>
              </a:p>
            </p:txBody>
          </p:sp>
        </p:grpSp>
        <p:grpSp>
          <p:nvGrpSpPr>
            <p:cNvPr id="257" name="Group 266"/>
            <p:cNvGrpSpPr>
              <a:grpSpLocks/>
            </p:cNvGrpSpPr>
            <p:nvPr/>
          </p:nvGrpSpPr>
          <p:grpSpPr bwMode="auto">
            <a:xfrm>
              <a:off x="1776" y="1104"/>
              <a:ext cx="327" cy="350"/>
              <a:chOff x="2928" y="2832"/>
              <a:chExt cx="327" cy="350"/>
            </a:xfrm>
          </p:grpSpPr>
          <p:pic>
            <p:nvPicPr>
              <p:cNvPr id="309" name="Picture 267" descr="Barn__Animals_Cow_winks_prv"/>
              <p:cNvPicPr>
                <a:picLocks noChangeAspect="1" noChangeArrowheads="1" noCrop="1"/>
              </p:cNvPicPr>
              <p:nvPr/>
            </p:nvPicPr>
            <p:blipFill>
              <a:blip r:embed="rId17" cstate="print"/>
              <a:srcRect/>
              <a:stretch>
                <a:fillRect/>
              </a:stretch>
            </p:blipFill>
            <p:spPr bwMode="auto">
              <a:xfrm>
                <a:off x="2928" y="2832"/>
                <a:ext cx="327" cy="350"/>
              </a:xfrm>
              <a:prstGeom prst="rect">
                <a:avLst/>
              </a:prstGeom>
              <a:noFill/>
            </p:spPr>
          </p:pic>
          <p:sp>
            <p:nvSpPr>
              <p:cNvPr id="310" name="Text Box 268"/>
              <p:cNvSpPr txBox="1">
                <a:spLocks noChangeArrowheads="1"/>
              </p:cNvSpPr>
              <p:nvPr/>
            </p:nvSpPr>
            <p:spPr bwMode="auto">
              <a:xfrm>
                <a:off x="2973" y="2878"/>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a:t>
                </a:r>
              </a:p>
            </p:txBody>
          </p:sp>
        </p:grpSp>
        <p:grpSp>
          <p:nvGrpSpPr>
            <p:cNvPr id="258" name="Group 269"/>
            <p:cNvGrpSpPr>
              <a:grpSpLocks/>
            </p:cNvGrpSpPr>
            <p:nvPr/>
          </p:nvGrpSpPr>
          <p:grpSpPr bwMode="auto">
            <a:xfrm>
              <a:off x="1392" y="1536"/>
              <a:ext cx="327" cy="382"/>
              <a:chOff x="2544" y="2832"/>
              <a:chExt cx="327" cy="382"/>
            </a:xfrm>
          </p:grpSpPr>
          <p:pic>
            <p:nvPicPr>
              <p:cNvPr id="307" name="Picture 270" descr="Barn__Animals_Cow_winks_prv"/>
              <p:cNvPicPr>
                <a:picLocks noChangeAspect="1" noChangeArrowheads="1" noCrop="1"/>
              </p:cNvPicPr>
              <p:nvPr/>
            </p:nvPicPr>
            <p:blipFill>
              <a:blip r:embed="rId17" cstate="print"/>
              <a:srcRect/>
              <a:stretch>
                <a:fillRect/>
              </a:stretch>
            </p:blipFill>
            <p:spPr bwMode="auto">
              <a:xfrm>
                <a:off x="2544" y="2832"/>
                <a:ext cx="327" cy="350"/>
              </a:xfrm>
              <a:prstGeom prst="rect">
                <a:avLst/>
              </a:prstGeom>
              <a:noFill/>
            </p:spPr>
          </p:pic>
          <p:sp>
            <p:nvSpPr>
              <p:cNvPr id="308" name="Text Box 271"/>
              <p:cNvSpPr txBox="1">
                <a:spLocks noChangeArrowheads="1"/>
              </p:cNvSpPr>
              <p:nvPr/>
            </p:nvSpPr>
            <p:spPr bwMode="auto">
              <a:xfrm>
                <a:off x="2589" y="2926"/>
                <a:ext cx="215" cy="288"/>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4</a:t>
                </a:r>
              </a:p>
            </p:txBody>
          </p:sp>
        </p:grpSp>
        <p:grpSp>
          <p:nvGrpSpPr>
            <p:cNvPr id="259" name="Group 272"/>
            <p:cNvGrpSpPr>
              <a:grpSpLocks/>
            </p:cNvGrpSpPr>
            <p:nvPr/>
          </p:nvGrpSpPr>
          <p:grpSpPr bwMode="auto">
            <a:xfrm>
              <a:off x="1776" y="816"/>
              <a:ext cx="326" cy="350"/>
              <a:chOff x="2160" y="2016"/>
              <a:chExt cx="326" cy="350"/>
            </a:xfrm>
          </p:grpSpPr>
          <p:pic>
            <p:nvPicPr>
              <p:cNvPr id="305" name="Picture 273" descr="Barn__Animals_Cow_winks_prv"/>
              <p:cNvPicPr>
                <a:picLocks noChangeAspect="1" noChangeArrowheads="1" noCrop="1"/>
              </p:cNvPicPr>
              <p:nvPr/>
            </p:nvPicPr>
            <p:blipFill>
              <a:blip r:embed="rId17" cstate="print"/>
              <a:srcRect/>
              <a:stretch>
                <a:fillRect/>
              </a:stretch>
            </p:blipFill>
            <p:spPr bwMode="auto">
              <a:xfrm>
                <a:off x="2160" y="2016"/>
                <a:ext cx="326" cy="350"/>
              </a:xfrm>
              <a:prstGeom prst="rect">
                <a:avLst/>
              </a:prstGeom>
              <a:noFill/>
            </p:spPr>
          </p:pic>
          <p:sp>
            <p:nvSpPr>
              <p:cNvPr id="306" name="Text Box 274"/>
              <p:cNvSpPr txBox="1">
                <a:spLocks noChangeArrowheads="1"/>
              </p:cNvSpPr>
              <p:nvPr/>
            </p:nvSpPr>
            <p:spPr bwMode="auto">
              <a:xfrm>
                <a:off x="2205" y="2062"/>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6</a:t>
                </a:r>
              </a:p>
            </p:txBody>
          </p:sp>
        </p:grpSp>
        <p:grpSp>
          <p:nvGrpSpPr>
            <p:cNvPr id="260" name="Group 275"/>
            <p:cNvGrpSpPr>
              <a:grpSpLocks/>
            </p:cNvGrpSpPr>
            <p:nvPr/>
          </p:nvGrpSpPr>
          <p:grpSpPr bwMode="auto">
            <a:xfrm>
              <a:off x="912" y="1632"/>
              <a:ext cx="326" cy="383"/>
              <a:chOff x="1536" y="1680"/>
              <a:chExt cx="326" cy="383"/>
            </a:xfrm>
          </p:grpSpPr>
          <p:pic>
            <p:nvPicPr>
              <p:cNvPr id="303" name="Picture 276" descr="Barn__Animals_Cow_winks_prv"/>
              <p:cNvPicPr>
                <a:picLocks noChangeAspect="1" noChangeArrowheads="1" noCrop="1"/>
              </p:cNvPicPr>
              <p:nvPr/>
            </p:nvPicPr>
            <p:blipFill>
              <a:blip r:embed="rId18" cstate="print"/>
              <a:srcRect/>
              <a:stretch>
                <a:fillRect/>
              </a:stretch>
            </p:blipFill>
            <p:spPr bwMode="auto">
              <a:xfrm>
                <a:off x="1536" y="1680"/>
                <a:ext cx="326" cy="349"/>
              </a:xfrm>
              <a:prstGeom prst="rect">
                <a:avLst/>
              </a:prstGeom>
              <a:noFill/>
            </p:spPr>
          </p:pic>
          <p:sp>
            <p:nvSpPr>
              <p:cNvPr id="304" name="Text Box 277"/>
              <p:cNvSpPr txBox="1">
                <a:spLocks noChangeArrowheads="1"/>
              </p:cNvSpPr>
              <p:nvPr/>
            </p:nvSpPr>
            <p:spPr bwMode="auto">
              <a:xfrm>
                <a:off x="1629" y="1774"/>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grpSp>
        <p:grpSp>
          <p:nvGrpSpPr>
            <p:cNvPr id="261" name="Group 278"/>
            <p:cNvGrpSpPr>
              <a:grpSpLocks/>
            </p:cNvGrpSpPr>
            <p:nvPr/>
          </p:nvGrpSpPr>
          <p:grpSpPr bwMode="auto">
            <a:xfrm>
              <a:off x="1630" y="1248"/>
              <a:ext cx="328" cy="349"/>
              <a:chOff x="2302" y="2448"/>
              <a:chExt cx="328" cy="349"/>
            </a:xfrm>
          </p:grpSpPr>
          <p:pic>
            <p:nvPicPr>
              <p:cNvPr id="301" name="Picture 279" descr="Barn__Animals_Cow_winks_prv"/>
              <p:cNvPicPr>
                <a:picLocks noChangeAspect="1" noChangeArrowheads="1" noCrop="1"/>
              </p:cNvPicPr>
              <p:nvPr/>
            </p:nvPicPr>
            <p:blipFill>
              <a:blip r:embed="rId18" cstate="print"/>
              <a:srcRect/>
              <a:stretch>
                <a:fillRect/>
              </a:stretch>
            </p:blipFill>
            <p:spPr bwMode="auto">
              <a:xfrm>
                <a:off x="2304" y="2448"/>
                <a:ext cx="326" cy="349"/>
              </a:xfrm>
              <a:prstGeom prst="rect">
                <a:avLst/>
              </a:prstGeom>
              <a:noFill/>
            </p:spPr>
          </p:pic>
          <p:sp>
            <p:nvSpPr>
              <p:cNvPr id="302" name="Text Box 280"/>
              <p:cNvSpPr txBox="1">
                <a:spLocks noChangeArrowheads="1"/>
              </p:cNvSpPr>
              <p:nvPr/>
            </p:nvSpPr>
            <p:spPr bwMode="auto">
              <a:xfrm>
                <a:off x="2302" y="2493"/>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10</a:t>
                </a:r>
              </a:p>
            </p:txBody>
          </p:sp>
        </p:grpSp>
        <p:grpSp>
          <p:nvGrpSpPr>
            <p:cNvPr id="262" name="Group 281"/>
            <p:cNvGrpSpPr>
              <a:grpSpLocks/>
            </p:cNvGrpSpPr>
            <p:nvPr/>
          </p:nvGrpSpPr>
          <p:grpSpPr bwMode="auto">
            <a:xfrm>
              <a:off x="1584" y="1008"/>
              <a:ext cx="349" cy="349"/>
              <a:chOff x="1632" y="1584"/>
              <a:chExt cx="349" cy="349"/>
            </a:xfrm>
          </p:grpSpPr>
          <p:pic>
            <p:nvPicPr>
              <p:cNvPr id="299" name="Picture 282" descr="Barn__Animals_Cow_winks_prv"/>
              <p:cNvPicPr>
                <a:picLocks noChangeAspect="1" noChangeArrowheads="1" noCrop="1"/>
              </p:cNvPicPr>
              <p:nvPr/>
            </p:nvPicPr>
            <p:blipFill>
              <a:blip r:embed="rId18" cstate="print"/>
              <a:srcRect/>
              <a:stretch>
                <a:fillRect/>
              </a:stretch>
            </p:blipFill>
            <p:spPr bwMode="auto">
              <a:xfrm>
                <a:off x="1632" y="1584"/>
                <a:ext cx="327" cy="349"/>
              </a:xfrm>
              <a:prstGeom prst="rect">
                <a:avLst/>
              </a:prstGeom>
              <a:noFill/>
            </p:spPr>
          </p:pic>
          <p:sp>
            <p:nvSpPr>
              <p:cNvPr id="300" name="Text Box 283"/>
              <p:cNvSpPr txBox="1">
                <a:spLocks noChangeArrowheads="1"/>
              </p:cNvSpPr>
              <p:nvPr/>
            </p:nvSpPr>
            <p:spPr bwMode="auto">
              <a:xfrm>
                <a:off x="1678" y="1630"/>
                <a:ext cx="303" cy="29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17</a:t>
                </a:r>
              </a:p>
            </p:txBody>
          </p:sp>
        </p:grpSp>
        <p:grpSp>
          <p:nvGrpSpPr>
            <p:cNvPr id="263" name="Group 284"/>
            <p:cNvGrpSpPr>
              <a:grpSpLocks/>
            </p:cNvGrpSpPr>
            <p:nvPr/>
          </p:nvGrpSpPr>
          <p:grpSpPr bwMode="auto">
            <a:xfrm>
              <a:off x="1152" y="1008"/>
              <a:ext cx="349" cy="350"/>
              <a:chOff x="2448" y="2736"/>
              <a:chExt cx="349" cy="350"/>
            </a:xfrm>
          </p:grpSpPr>
          <p:pic>
            <p:nvPicPr>
              <p:cNvPr id="297" name="Picture 285" descr="Barn__Animals_Cow_winks_prv"/>
              <p:cNvPicPr>
                <a:picLocks noChangeAspect="1" noChangeArrowheads="1" noCrop="1"/>
              </p:cNvPicPr>
              <p:nvPr/>
            </p:nvPicPr>
            <p:blipFill>
              <a:blip r:embed="rId17" cstate="print"/>
              <a:srcRect/>
              <a:stretch>
                <a:fillRect/>
              </a:stretch>
            </p:blipFill>
            <p:spPr bwMode="auto">
              <a:xfrm>
                <a:off x="2448" y="2736"/>
                <a:ext cx="327" cy="350"/>
              </a:xfrm>
              <a:prstGeom prst="rect">
                <a:avLst/>
              </a:prstGeom>
              <a:noFill/>
            </p:spPr>
          </p:pic>
          <p:sp>
            <p:nvSpPr>
              <p:cNvPr id="298" name="Text Box 286"/>
              <p:cNvSpPr txBox="1">
                <a:spLocks noChangeArrowheads="1"/>
              </p:cNvSpPr>
              <p:nvPr/>
            </p:nvSpPr>
            <p:spPr bwMode="auto">
              <a:xfrm>
                <a:off x="2494" y="2781"/>
                <a:ext cx="303" cy="29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18</a:t>
                </a:r>
              </a:p>
            </p:txBody>
          </p:sp>
        </p:grpSp>
        <p:grpSp>
          <p:nvGrpSpPr>
            <p:cNvPr id="264" name="Group 287"/>
            <p:cNvGrpSpPr>
              <a:grpSpLocks/>
            </p:cNvGrpSpPr>
            <p:nvPr/>
          </p:nvGrpSpPr>
          <p:grpSpPr bwMode="auto">
            <a:xfrm>
              <a:off x="1392" y="1247"/>
              <a:ext cx="366" cy="334"/>
              <a:chOff x="5136" y="1343"/>
              <a:chExt cx="366" cy="334"/>
            </a:xfrm>
          </p:grpSpPr>
          <p:pic>
            <p:nvPicPr>
              <p:cNvPr id="295" name="Picture 288"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6" name="Text Box 289"/>
              <p:cNvSpPr txBox="1">
                <a:spLocks noChangeArrowheads="1"/>
              </p:cNvSpPr>
              <p:nvPr/>
            </p:nvSpPr>
            <p:spPr bwMode="auto">
              <a:xfrm>
                <a:off x="5181" y="1343"/>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grpSp>
        <p:grpSp>
          <p:nvGrpSpPr>
            <p:cNvPr id="265" name="Group 290"/>
            <p:cNvGrpSpPr>
              <a:grpSpLocks/>
            </p:cNvGrpSpPr>
            <p:nvPr/>
          </p:nvGrpSpPr>
          <p:grpSpPr bwMode="auto">
            <a:xfrm>
              <a:off x="864" y="862"/>
              <a:ext cx="366" cy="335"/>
              <a:chOff x="5136" y="1342"/>
              <a:chExt cx="366" cy="335"/>
            </a:xfrm>
          </p:grpSpPr>
          <p:pic>
            <p:nvPicPr>
              <p:cNvPr id="293" name="Picture 291"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4" name="Text Box 292"/>
              <p:cNvSpPr txBox="1">
                <a:spLocks noChangeArrowheads="1"/>
              </p:cNvSpPr>
              <p:nvPr/>
            </p:nvSpPr>
            <p:spPr bwMode="auto">
              <a:xfrm>
                <a:off x="5182" y="1342"/>
                <a:ext cx="304"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22</a:t>
                </a:r>
              </a:p>
            </p:txBody>
          </p:sp>
        </p:grpSp>
        <p:grpSp>
          <p:nvGrpSpPr>
            <p:cNvPr id="266" name="Group 293"/>
            <p:cNvGrpSpPr>
              <a:grpSpLocks/>
            </p:cNvGrpSpPr>
            <p:nvPr/>
          </p:nvGrpSpPr>
          <p:grpSpPr bwMode="auto">
            <a:xfrm>
              <a:off x="912" y="1055"/>
              <a:ext cx="366" cy="334"/>
              <a:chOff x="5136" y="1343"/>
              <a:chExt cx="366" cy="334"/>
            </a:xfrm>
          </p:grpSpPr>
          <p:pic>
            <p:nvPicPr>
              <p:cNvPr id="291" name="Picture 294"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2" name="Text Box 295"/>
              <p:cNvSpPr txBox="1">
                <a:spLocks noChangeArrowheads="1"/>
              </p:cNvSpPr>
              <p:nvPr/>
            </p:nvSpPr>
            <p:spPr bwMode="auto">
              <a:xfrm>
                <a:off x="5181" y="1343"/>
                <a:ext cx="302"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21</a:t>
                </a:r>
              </a:p>
            </p:txBody>
          </p:sp>
        </p:grpSp>
        <p:grpSp>
          <p:nvGrpSpPr>
            <p:cNvPr id="267" name="Group 296"/>
            <p:cNvGrpSpPr>
              <a:grpSpLocks/>
            </p:cNvGrpSpPr>
            <p:nvPr/>
          </p:nvGrpSpPr>
          <p:grpSpPr bwMode="auto">
            <a:xfrm>
              <a:off x="1296" y="767"/>
              <a:ext cx="366" cy="334"/>
              <a:chOff x="5136" y="1343"/>
              <a:chExt cx="366" cy="334"/>
            </a:xfrm>
          </p:grpSpPr>
          <p:pic>
            <p:nvPicPr>
              <p:cNvPr id="289" name="Picture 297"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0" name="Text Box 298"/>
              <p:cNvSpPr txBox="1">
                <a:spLocks noChangeArrowheads="1"/>
              </p:cNvSpPr>
              <p:nvPr/>
            </p:nvSpPr>
            <p:spPr bwMode="auto">
              <a:xfrm>
                <a:off x="5181" y="1343"/>
                <a:ext cx="302"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20</a:t>
                </a:r>
              </a:p>
            </p:txBody>
          </p:sp>
        </p:grpSp>
        <p:grpSp>
          <p:nvGrpSpPr>
            <p:cNvPr id="268" name="Group 299"/>
            <p:cNvGrpSpPr>
              <a:grpSpLocks/>
            </p:cNvGrpSpPr>
            <p:nvPr/>
          </p:nvGrpSpPr>
          <p:grpSpPr bwMode="auto">
            <a:xfrm>
              <a:off x="1056" y="768"/>
              <a:ext cx="349" cy="350"/>
              <a:chOff x="2160" y="144"/>
              <a:chExt cx="349" cy="350"/>
            </a:xfrm>
          </p:grpSpPr>
          <p:pic>
            <p:nvPicPr>
              <p:cNvPr id="287" name="Picture 300" descr="Barn__Animals_Cow_winks_prv"/>
              <p:cNvPicPr>
                <a:picLocks noChangeAspect="1" noChangeArrowheads="1" noCrop="1"/>
              </p:cNvPicPr>
              <p:nvPr/>
            </p:nvPicPr>
            <p:blipFill>
              <a:blip r:embed="rId17" cstate="print"/>
              <a:srcRect/>
              <a:stretch>
                <a:fillRect/>
              </a:stretch>
            </p:blipFill>
            <p:spPr bwMode="auto">
              <a:xfrm>
                <a:off x="2160" y="144"/>
                <a:ext cx="327" cy="350"/>
              </a:xfrm>
              <a:prstGeom prst="rect">
                <a:avLst/>
              </a:prstGeom>
              <a:noFill/>
            </p:spPr>
          </p:pic>
          <p:sp>
            <p:nvSpPr>
              <p:cNvPr id="288" name="Text Box 301"/>
              <p:cNvSpPr txBox="1">
                <a:spLocks noChangeArrowheads="1"/>
              </p:cNvSpPr>
              <p:nvPr/>
            </p:nvSpPr>
            <p:spPr bwMode="auto">
              <a:xfrm>
                <a:off x="2206" y="192"/>
                <a:ext cx="303" cy="288"/>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14</a:t>
                </a:r>
              </a:p>
            </p:txBody>
          </p:sp>
        </p:grpSp>
        <p:grpSp>
          <p:nvGrpSpPr>
            <p:cNvPr id="269" name="Group 302"/>
            <p:cNvGrpSpPr>
              <a:grpSpLocks/>
            </p:cNvGrpSpPr>
            <p:nvPr/>
          </p:nvGrpSpPr>
          <p:grpSpPr bwMode="auto">
            <a:xfrm>
              <a:off x="1054" y="1248"/>
              <a:ext cx="329" cy="350"/>
              <a:chOff x="1678" y="1152"/>
              <a:chExt cx="329" cy="350"/>
            </a:xfrm>
          </p:grpSpPr>
          <p:pic>
            <p:nvPicPr>
              <p:cNvPr id="285" name="Picture 303" descr="Barn__Animals_Cow_winks_prv"/>
              <p:cNvPicPr>
                <a:picLocks noChangeAspect="1" noChangeArrowheads="1" noCrop="1"/>
              </p:cNvPicPr>
              <p:nvPr/>
            </p:nvPicPr>
            <p:blipFill>
              <a:blip r:embed="rId17" cstate="print"/>
              <a:srcRect/>
              <a:stretch>
                <a:fillRect/>
              </a:stretch>
            </p:blipFill>
            <p:spPr bwMode="auto">
              <a:xfrm>
                <a:off x="1680" y="1152"/>
                <a:ext cx="327" cy="350"/>
              </a:xfrm>
              <a:prstGeom prst="rect">
                <a:avLst/>
              </a:prstGeom>
              <a:noFill/>
            </p:spPr>
          </p:pic>
          <p:sp>
            <p:nvSpPr>
              <p:cNvPr id="286" name="Text Box 304"/>
              <p:cNvSpPr txBox="1">
                <a:spLocks noChangeArrowheads="1"/>
              </p:cNvSpPr>
              <p:nvPr/>
            </p:nvSpPr>
            <p:spPr bwMode="auto">
              <a:xfrm>
                <a:off x="1678" y="1196"/>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12</a:t>
                </a:r>
              </a:p>
            </p:txBody>
          </p:sp>
        </p:grpSp>
        <p:grpSp>
          <p:nvGrpSpPr>
            <p:cNvPr id="270" name="Group 305"/>
            <p:cNvGrpSpPr>
              <a:grpSpLocks/>
            </p:cNvGrpSpPr>
            <p:nvPr/>
          </p:nvGrpSpPr>
          <p:grpSpPr bwMode="auto">
            <a:xfrm>
              <a:off x="1630" y="1488"/>
              <a:ext cx="329" cy="350"/>
              <a:chOff x="2782" y="960"/>
              <a:chExt cx="329" cy="350"/>
            </a:xfrm>
          </p:grpSpPr>
          <p:pic>
            <p:nvPicPr>
              <p:cNvPr id="283" name="Picture 306" descr="Barn__Animals_Cow_winks_prv"/>
              <p:cNvPicPr>
                <a:picLocks noChangeAspect="1" noChangeArrowheads="1" noCrop="1"/>
              </p:cNvPicPr>
              <p:nvPr/>
            </p:nvPicPr>
            <p:blipFill>
              <a:blip r:embed="rId17" cstate="print"/>
              <a:srcRect/>
              <a:stretch>
                <a:fillRect/>
              </a:stretch>
            </p:blipFill>
            <p:spPr bwMode="auto">
              <a:xfrm>
                <a:off x="2784" y="960"/>
                <a:ext cx="327" cy="350"/>
              </a:xfrm>
              <a:prstGeom prst="rect">
                <a:avLst/>
              </a:prstGeom>
              <a:noFill/>
            </p:spPr>
          </p:pic>
          <p:sp>
            <p:nvSpPr>
              <p:cNvPr id="284" name="Text Box 307"/>
              <p:cNvSpPr txBox="1">
                <a:spLocks noChangeArrowheads="1"/>
              </p:cNvSpPr>
              <p:nvPr/>
            </p:nvSpPr>
            <p:spPr bwMode="auto">
              <a:xfrm>
                <a:off x="2782" y="1005"/>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11</a:t>
                </a:r>
              </a:p>
            </p:txBody>
          </p:sp>
        </p:grpSp>
        <p:grpSp>
          <p:nvGrpSpPr>
            <p:cNvPr id="271" name="Group 308"/>
            <p:cNvGrpSpPr>
              <a:grpSpLocks/>
            </p:cNvGrpSpPr>
            <p:nvPr/>
          </p:nvGrpSpPr>
          <p:grpSpPr bwMode="auto">
            <a:xfrm>
              <a:off x="1197" y="1680"/>
              <a:ext cx="330" cy="350"/>
              <a:chOff x="2733" y="2112"/>
              <a:chExt cx="330" cy="350"/>
            </a:xfrm>
          </p:grpSpPr>
          <p:pic>
            <p:nvPicPr>
              <p:cNvPr id="281" name="Picture 309" descr="Barn__Animals_Cow_winks_prv"/>
              <p:cNvPicPr>
                <a:picLocks noChangeAspect="1" noChangeArrowheads="1" noCrop="1"/>
              </p:cNvPicPr>
              <p:nvPr/>
            </p:nvPicPr>
            <p:blipFill>
              <a:blip r:embed="rId17" cstate="print"/>
              <a:srcRect/>
              <a:stretch>
                <a:fillRect/>
              </a:stretch>
            </p:blipFill>
            <p:spPr bwMode="auto">
              <a:xfrm>
                <a:off x="2736" y="2112"/>
                <a:ext cx="327" cy="350"/>
              </a:xfrm>
              <a:prstGeom prst="rect">
                <a:avLst/>
              </a:prstGeom>
              <a:noFill/>
            </p:spPr>
          </p:pic>
          <p:sp>
            <p:nvSpPr>
              <p:cNvPr id="282" name="Text Box 310"/>
              <p:cNvSpPr txBox="1">
                <a:spLocks noChangeArrowheads="1"/>
              </p:cNvSpPr>
              <p:nvPr/>
            </p:nvSpPr>
            <p:spPr bwMode="auto">
              <a:xfrm>
                <a:off x="2733" y="2158"/>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7</a:t>
                </a:r>
              </a:p>
            </p:txBody>
          </p:sp>
        </p:grpSp>
        <p:grpSp>
          <p:nvGrpSpPr>
            <p:cNvPr id="272" name="Group 311"/>
            <p:cNvGrpSpPr>
              <a:grpSpLocks/>
            </p:cNvGrpSpPr>
            <p:nvPr/>
          </p:nvGrpSpPr>
          <p:grpSpPr bwMode="auto">
            <a:xfrm>
              <a:off x="1344" y="960"/>
              <a:ext cx="326" cy="350"/>
              <a:chOff x="2160" y="2016"/>
              <a:chExt cx="326" cy="350"/>
            </a:xfrm>
          </p:grpSpPr>
          <p:pic>
            <p:nvPicPr>
              <p:cNvPr id="279" name="Picture 312" descr="Barn__Animals_Cow_winks_prv"/>
              <p:cNvPicPr>
                <a:picLocks noChangeAspect="1" noChangeArrowheads="1" noCrop="1"/>
              </p:cNvPicPr>
              <p:nvPr/>
            </p:nvPicPr>
            <p:blipFill>
              <a:blip r:embed="rId17" cstate="print"/>
              <a:srcRect/>
              <a:stretch>
                <a:fillRect/>
              </a:stretch>
            </p:blipFill>
            <p:spPr bwMode="auto">
              <a:xfrm>
                <a:off x="2160" y="2016"/>
                <a:ext cx="326" cy="350"/>
              </a:xfrm>
              <a:prstGeom prst="rect">
                <a:avLst/>
              </a:prstGeom>
              <a:noFill/>
            </p:spPr>
          </p:pic>
          <p:sp>
            <p:nvSpPr>
              <p:cNvPr id="280" name="Text Box 313"/>
              <p:cNvSpPr txBox="1">
                <a:spLocks noChangeArrowheads="1"/>
              </p:cNvSpPr>
              <p:nvPr/>
            </p:nvSpPr>
            <p:spPr bwMode="auto">
              <a:xfrm>
                <a:off x="2205" y="2062"/>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5</a:t>
                </a:r>
              </a:p>
            </p:txBody>
          </p:sp>
        </p:grpSp>
        <p:grpSp>
          <p:nvGrpSpPr>
            <p:cNvPr id="273" name="Group 314"/>
            <p:cNvGrpSpPr>
              <a:grpSpLocks/>
            </p:cNvGrpSpPr>
            <p:nvPr/>
          </p:nvGrpSpPr>
          <p:grpSpPr bwMode="auto">
            <a:xfrm>
              <a:off x="1968" y="1056"/>
              <a:ext cx="327" cy="382"/>
              <a:chOff x="2064" y="240"/>
              <a:chExt cx="327" cy="382"/>
            </a:xfrm>
          </p:grpSpPr>
          <p:pic>
            <p:nvPicPr>
              <p:cNvPr id="277" name="Picture 315" descr="Barn__Animals_Cow_winks_prv"/>
              <p:cNvPicPr>
                <a:picLocks noChangeAspect="1" noChangeArrowheads="1" noCrop="1"/>
              </p:cNvPicPr>
              <p:nvPr/>
            </p:nvPicPr>
            <p:blipFill>
              <a:blip r:embed="rId17" cstate="print"/>
              <a:srcRect/>
              <a:stretch>
                <a:fillRect/>
              </a:stretch>
            </p:blipFill>
            <p:spPr bwMode="auto">
              <a:xfrm>
                <a:off x="2064" y="240"/>
                <a:ext cx="327" cy="350"/>
              </a:xfrm>
              <a:prstGeom prst="rect">
                <a:avLst/>
              </a:prstGeom>
              <a:noFill/>
            </p:spPr>
          </p:pic>
          <p:sp>
            <p:nvSpPr>
              <p:cNvPr id="278" name="Text Box 316"/>
              <p:cNvSpPr txBox="1">
                <a:spLocks noChangeArrowheads="1"/>
              </p:cNvSpPr>
              <p:nvPr/>
            </p:nvSpPr>
            <p:spPr bwMode="auto">
              <a:xfrm>
                <a:off x="2109" y="333"/>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a:t>
                </a:r>
              </a:p>
            </p:txBody>
          </p:sp>
        </p:grpSp>
      </p:grpSp>
      <p:grpSp>
        <p:nvGrpSpPr>
          <p:cNvPr id="274" name="Group 317"/>
          <p:cNvGrpSpPr>
            <a:grpSpLocks/>
          </p:cNvGrpSpPr>
          <p:nvPr/>
        </p:nvGrpSpPr>
        <p:grpSpPr bwMode="auto">
          <a:xfrm>
            <a:off x="6781800" y="2743200"/>
            <a:ext cx="1592263" cy="1189038"/>
            <a:chOff x="3312" y="440"/>
            <a:chExt cx="1192" cy="1028"/>
          </a:xfrm>
        </p:grpSpPr>
        <p:grpSp>
          <p:nvGrpSpPr>
            <p:cNvPr id="275" name="Group 318"/>
            <p:cNvGrpSpPr>
              <a:grpSpLocks/>
            </p:cNvGrpSpPr>
            <p:nvPr/>
          </p:nvGrpSpPr>
          <p:grpSpPr bwMode="auto">
            <a:xfrm>
              <a:off x="3360" y="576"/>
              <a:ext cx="329" cy="317"/>
              <a:chOff x="2544" y="1920"/>
              <a:chExt cx="329" cy="317"/>
            </a:xfrm>
          </p:grpSpPr>
          <p:pic>
            <p:nvPicPr>
              <p:cNvPr id="382" name="Picture 319" descr="Barn__Animals_Orange_cow_prv"/>
              <p:cNvPicPr>
                <a:picLocks noChangeAspect="1" noChangeArrowheads="1" noCrop="1"/>
              </p:cNvPicPr>
              <p:nvPr/>
            </p:nvPicPr>
            <p:blipFill>
              <a:blip r:embed="rId19" cstate="print"/>
              <a:srcRect/>
              <a:stretch>
                <a:fillRect/>
              </a:stretch>
            </p:blipFill>
            <p:spPr bwMode="auto">
              <a:xfrm>
                <a:off x="2544" y="1920"/>
                <a:ext cx="300" cy="180"/>
              </a:xfrm>
              <a:prstGeom prst="rect">
                <a:avLst/>
              </a:prstGeom>
              <a:noFill/>
            </p:spPr>
          </p:pic>
          <p:sp>
            <p:nvSpPr>
              <p:cNvPr id="383" name="Text Box 320"/>
              <p:cNvSpPr txBox="1">
                <a:spLocks noChangeArrowheads="1"/>
              </p:cNvSpPr>
              <p:nvPr/>
            </p:nvSpPr>
            <p:spPr bwMode="auto">
              <a:xfrm>
                <a:off x="2640" y="1920"/>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grpSp>
        <p:grpSp>
          <p:nvGrpSpPr>
            <p:cNvPr id="276" name="Group 321"/>
            <p:cNvGrpSpPr>
              <a:grpSpLocks/>
            </p:cNvGrpSpPr>
            <p:nvPr/>
          </p:nvGrpSpPr>
          <p:grpSpPr bwMode="auto">
            <a:xfrm>
              <a:off x="3648" y="624"/>
              <a:ext cx="329" cy="318"/>
              <a:chOff x="2976" y="3349"/>
              <a:chExt cx="329" cy="318"/>
            </a:xfrm>
          </p:grpSpPr>
          <p:pic>
            <p:nvPicPr>
              <p:cNvPr id="380" name="Picture 322" descr="Barn__Animals_Orange_cow_prv"/>
              <p:cNvPicPr>
                <a:picLocks noChangeAspect="1" noChangeArrowheads="1" noCrop="1"/>
              </p:cNvPicPr>
              <p:nvPr/>
            </p:nvPicPr>
            <p:blipFill>
              <a:blip r:embed="rId20" cstate="print"/>
              <a:srcRect/>
              <a:stretch>
                <a:fillRect/>
              </a:stretch>
            </p:blipFill>
            <p:spPr bwMode="auto">
              <a:xfrm>
                <a:off x="2976" y="3349"/>
                <a:ext cx="288" cy="173"/>
              </a:xfrm>
              <a:prstGeom prst="rect">
                <a:avLst/>
              </a:prstGeom>
              <a:noFill/>
            </p:spPr>
          </p:pic>
          <p:sp>
            <p:nvSpPr>
              <p:cNvPr id="381" name="Text Box 323"/>
              <p:cNvSpPr txBox="1">
                <a:spLocks noChangeArrowheads="1"/>
              </p:cNvSpPr>
              <p:nvPr/>
            </p:nvSpPr>
            <p:spPr bwMode="auto">
              <a:xfrm>
                <a:off x="3072" y="3350"/>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grpSp>
        <p:grpSp>
          <p:nvGrpSpPr>
            <p:cNvPr id="323" name="Group 324"/>
            <p:cNvGrpSpPr>
              <a:grpSpLocks/>
            </p:cNvGrpSpPr>
            <p:nvPr/>
          </p:nvGrpSpPr>
          <p:grpSpPr bwMode="auto">
            <a:xfrm>
              <a:off x="3504" y="672"/>
              <a:ext cx="330" cy="318"/>
              <a:chOff x="2640" y="3156"/>
              <a:chExt cx="330" cy="318"/>
            </a:xfrm>
          </p:grpSpPr>
          <p:pic>
            <p:nvPicPr>
              <p:cNvPr id="378" name="Picture 325" descr="Barn__Animals_Orange_cow_prv"/>
              <p:cNvPicPr>
                <a:picLocks noChangeAspect="1" noChangeArrowheads="1" noCrop="1"/>
              </p:cNvPicPr>
              <p:nvPr/>
            </p:nvPicPr>
            <p:blipFill>
              <a:blip r:embed="rId19" cstate="print"/>
              <a:srcRect/>
              <a:stretch>
                <a:fillRect/>
              </a:stretch>
            </p:blipFill>
            <p:spPr bwMode="auto">
              <a:xfrm>
                <a:off x="2640" y="3156"/>
                <a:ext cx="300" cy="179"/>
              </a:xfrm>
              <a:prstGeom prst="rect">
                <a:avLst/>
              </a:prstGeom>
              <a:noFill/>
            </p:spPr>
          </p:pic>
          <p:sp>
            <p:nvSpPr>
              <p:cNvPr id="379" name="Text Box 326"/>
              <p:cNvSpPr txBox="1">
                <a:spLocks noChangeArrowheads="1"/>
              </p:cNvSpPr>
              <p:nvPr/>
            </p:nvSpPr>
            <p:spPr bwMode="auto">
              <a:xfrm>
                <a:off x="2736" y="3157"/>
                <a:ext cx="234"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grpSp>
        <p:grpSp>
          <p:nvGrpSpPr>
            <p:cNvPr id="324" name="Group 327"/>
            <p:cNvGrpSpPr>
              <a:grpSpLocks/>
            </p:cNvGrpSpPr>
            <p:nvPr/>
          </p:nvGrpSpPr>
          <p:grpSpPr bwMode="auto">
            <a:xfrm>
              <a:off x="3696" y="1008"/>
              <a:ext cx="329" cy="318"/>
              <a:chOff x="2400" y="2930"/>
              <a:chExt cx="329" cy="318"/>
            </a:xfrm>
          </p:grpSpPr>
          <p:pic>
            <p:nvPicPr>
              <p:cNvPr id="376" name="Picture 328" descr="Barn__Animals_Orange_cow_prv"/>
              <p:cNvPicPr>
                <a:picLocks noChangeAspect="1" noChangeArrowheads="1" noCrop="1"/>
              </p:cNvPicPr>
              <p:nvPr/>
            </p:nvPicPr>
            <p:blipFill>
              <a:blip r:embed="rId19" cstate="print"/>
              <a:srcRect/>
              <a:stretch>
                <a:fillRect/>
              </a:stretch>
            </p:blipFill>
            <p:spPr bwMode="auto">
              <a:xfrm>
                <a:off x="2400" y="2930"/>
                <a:ext cx="300" cy="180"/>
              </a:xfrm>
              <a:prstGeom prst="rect">
                <a:avLst/>
              </a:prstGeom>
              <a:noFill/>
            </p:spPr>
          </p:pic>
          <p:sp>
            <p:nvSpPr>
              <p:cNvPr id="377" name="Text Box 329"/>
              <p:cNvSpPr txBox="1">
                <a:spLocks noChangeArrowheads="1"/>
              </p:cNvSpPr>
              <p:nvPr/>
            </p:nvSpPr>
            <p:spPr bwMode="auto">
              <a:xfrm>
                <a:off x="2496" y="2931"/>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grpSp>
        <p:grpSp>
          <p:nvGrpSpPr>
            <p:cNvPr id="325" name="Group 330"/>
            <p:cNvGrpSpPr>
              <a:grpSpLocks/>
            </p:cNvGrpSpPr>
            <p:nvPr/>
          </p:nvGrpSpPr>
          <p:grpSpPr bwMode="auto">
            <a:xfrm>
              <a:off x="3888" y="912"/>
              <a:ext cx="300" cy="317"/>
              <a:chOff x="3840" y="1920"/>
              <a:chExt cx="300" cy="317"/>
            </a:xfrm>
          </p:grpSpPr>
          <p:pic>
            <p:nvPicPr>
              <p:cNvPr id="374" name="Picture 331" descr="Barn__Animals_Orange_cow_prv"/>
              <p:cNvPicPr>
                <a:picLocks noChangeAspect="1" noChangeArrowheads="1" noCrop="1"/>
              </p:cNvPicPr>
              <p:nvPr/>
            </p:nvPicPr>
            <p:blipFill>
              <a:blip r:embed="rId19" cstate="print"/>
              <a:srcRect/>
              <a:stretch>
                <a:fillRect/>
              </a:stretch>
            </p:blipFill>
            <p:spPr bwMode="auto">
              <a:xfrm>
                <a:off x="3840" y="1920"/>
                <a:ext cx="300" cy="180"/>
              </a:xfrm>
              <a:prstGeom prst="rect">
                <a:avLst/>
              </a:prstGeom>
              <a:noFill/>
            </p:spPr>
          </p:pic>
          <p:sp>
            <p:nvSpPr>
              <p:cNvPr id="375" name="Text Box 332"/>
              <p:cNvSpPr txBox="1">
                <a:spLocks noChangeArrowheads="1"/>
              </p:cNvSpPr>
              <p:nvPr/>
            </p:nvSpPr>
            <p:spPr bwMode="auto">
              <a:xfrm>
                <a:off x="3936" y="1920"/>
                <a:ext cx="194" cy="317"/>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4</a:t>
                </a:r>
              </a:p>
            </p:txBody>
          </p:sp>
        </p:grpSp>
        <p:grpSp>
          <p:nvGrpSpPr>
            <p:cNvPr id="326" name="Group 333"/>
            <p:cNvGrpSpPr>
              <a:grpSpLocks/>
            </p:cNvGrpSpPr>
            <p:nvPr/>
          </p:nvGrpSpPr>
          <p:grpSpPr bwMode="auto">
            <a:xfrm>
              <a:off x="3552" y="1008"/>
              <a:ext cx="329" cy="318"/>
              <a:chOff x="2112" y="2350"/>
              <a:chExt cx="329" cy="318"/>
            </a:xfrm>
          </p:grpSpPr>
          <p:pic>
            <p:nvPicPr>
              <p:cNvPr id="372" name="Picture 334" descr="Barn__Animals_Orange_cow_prv"/>
              <p:cNvPicPr>
                <a:picLocks noChangeAspect="1" noChangeArrowheads="1" noCrop="1"/>
              </p:cNvPicPr>
              <p:nvPr/>
            </p:nvPicPr>
            <p:blipFill>
              <a:blip r:embed="rId19" cstate="print"/>
              <a:srcRect/>
              <a:stretch>
                <a:fillRect/>
              </a:stretch>
            </p:blipFill>
            <p:spPr bwMode="auto">
              <a:xfrm>
                <a:off x="2112" y="2350"/>
                <a:ext cx="300" cy="180"/>
              </a:xfrm>
              <a:prstGeom prst="rect">
                <a:avLst/>
              </a:prstGeom>
              <a:noFill/>
            </p:spPr>
          </p:pic>
          <p:sp>
            <p:nvSpPr>
              <p:cNvPr id="373" name="Text Box 335"/>
              <p:cNvSpPr txBox="1">
                <a:spLocks noChangeArrowheads="1"/>
              </p:cNvSpPr>
              <p:nvPr/>
            </p:nvSpPr>
            <p:spPr bwMode="auto">
              <a:xfrm>
                <a:off x="2208" y="2351"/>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grpSp>
        <p:grpSp>
          <p:nvGrpSpPr>
            <p:cNvPr id="327" name="Group 336"/>
            <p:cNvGrpSpPr>
              <a:grpSpLocks/>
            </p:cNvGrpSpPr>
            <p:nvPr/>
          </p:nvGrpSpPr>
          <p:grpSpPr bwMode="auto">
            <a:xfrm>
              <a:off x="3504" y="864"/>
              <a:ext cx="300" cy="325"/>
              <a:chOff x="1968" y="2544"/>
              <a:chExt cx="300" cy="325"/>
            </a:xfrm>
          </p:grpSpPr>
          <p:pic>
            <p:nvPicPr>
              <p:cNvPr id="370" name="Picture 337" descr="Barn__Animals_Orange_cow_prv"/>
              <p:cNvPicPr>
                <a:picLocks noChangeAspect="1" noChangeArrowheads="1" noCrop="1"/>
              </p:cNvPicPr>
              <p:nvPr/>
            </p:nvPicPr>
            <p:blipFill>
              <a:blip r:embed="rId19" cstate="print"/>
              <a:srcRect/>
              <a:stretch>
                <a:fillRect/>
              </a:stretch>
            </p:blipFill>
            <p:spPr bwMode="auto">
              <a:xfrm>
                <a:off x="1968" y="2544"/>
                <a:ext cx="300" cy="179"/>
              </a:xfrm>
              <a:prstGeom prst="rect">
                <a:avLst/>
              </a:prstGeom>
              <a:noFill/>
            </p:spPr>
          </p:pic>
          <p:sp>
            <p:nvSpPr>
              <p:cNvPr id="371" name="Text Box 338"/>
              <p:cNvSpPr txBox="1">
                <a:spLocks noChangeArrowheads="1"/>
              </p:cNvSpPr>
              <p:nvPr/>
            </p:nvSpPr>
            <p:spPr bwMode="auto">
              <a:xfrm>
                <a:off x="2016" y="2552"/>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grpSp>
        <p:grpSp>
          <p:nvGrpSpPr>
            <p:cNvPr id="328" name="Group 339"/>
            <p:cNvGrpSpPr>
              <a:grpSpLocks/>
            </p:cNvGrpSpPr>
            <p:nvPr/>
          </p:nvGrpSpPr>
          <p:grpSpPr bwMode="auto">
            <a:xfrm>
              <a:off x="3744" y="529"/>
              <a:ext cx="330" cy="326"/>
              <a:chOff x="1728" y="2273"/>
              <a:chExt cx="330" cy="326"/>
            </a:xfrm>
          </p:grpSpPr>
          <p:pic>
            <p:nvPicPr>
              <p:cNvPr id="368" name="Picture 340" descr="Barn__Animals_Orange_cow_prv"/>
              <p:cNvPicPr>
                <a:picLocks noChangeAspect="1" noChangeArrowheads="1" noCrop="1"/>
              </p:cNvPicPr>
              <p:nvPr/>
            </p:nvPicPr>
            <p:blipFill>
              <a:blip r:embed="rId19" cstate="print"/>
              <a:srcRect/>
              <a:stretch>
                <a:fillRect/>
              </a:stretch>
            </p:blipFill>
            <p:spPr bwMode="auto">
              <a:xfrm>
                <a:off x="1728" y="2273"/>
                <a:ext cx="300" cy="180"/>
              </a:xfrm>
              <a:prstGeom prst="rect">
                <a:avLst/>
              </a:prstGeom>
              <a:noFill/>
            </p:spPr>
          </p:pic>
          <p:sp>
            <p:nvSpPr>
              <p:cNvPr id="369" name="Text Box 341"/>
              <p:cNvSpPr txBox="1">
                <a:spLocks noChangeArrowheads="1"/>
              </p:cNvSpPr>
              <p:nvPr/>
            </p:nvSpPr>
            <p:spPr bwMode="auto">
              <a:xfrm>
                <a:off x="1824" y="2283"/>
                <a:ext cx="234" cy="31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grpSp>
        <p:grpSp>
          <p:nvGrpSpPr>
            <p:cNvPr id="329" name="Group 342"/>
            <p:cNvGrpSpPr>
              <a:grpSpLocks/>
            </p:cNvGrpSpPr>
            <p:nvPr/>
          </p:nvGrpSpPr>
          <p:grpSpPr bwMode="auto">
            <a:xfrm>
              <a:off x="3936" y="440"/>
              <a:ext cx="376" cy="318"/>
              <a:chOff x="1824" y="1886"/>
              <a:chExt cx="376" cy="318"/>
            </a:xfrm>
          </p:grpSpPr>
          <p:pic>
            <p:nvPicPr>
              <p:cNvPr id="366" name="Picture 343" descr="Barn__Animals_Orange_cow_prv"/>
              <p:cNvPicPr>
                <a:picLocks noChangeAspect="1" noChangeArrowheads="1" noCrop="1"/>
              </p:cNvPicPr>
              <p:nvPr/>
            </p:nvPicPr>
            <p:blipFill>
              <a:blip r:embed="rId19" cstate="print"/>
              <a:srcRect/>
              <a:stretch>
                <a:fillRect/>
              </a:stretch>
            </p:blipFill>
            <p:spPr bwMode="auto">
              <a:xfrm>
                <a:off x="1824" y="1886"/>
                <a:ext cx="300" cy="180"/>
              </a:xfrm>
              <a:prstGeom prst="rect">
                <a:avLst/>
              </a:prstGeom>
              <a:noFill/>
            </p:spPr>
          </p:pic>
          <p:sp>
            <p:nvSpPr>
              <p:cNvPr id="367" name="Text Box 344"/>
              <p:cNvSpPr txBox="1">
                <a:spLocks noChangeArrowheads="1"/>
              </p:cNvSpPr>
              <p:nvPr/>
            </p:nvSpPr>
            <p:spPr bwMode="auto">
              <a:xfrm>
                <a:off x="1872" y="1887"/>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grpSp>
        <p:grpSp>
          <p:nvGrpSpPr>
            <p:cNvPr id="330" name="Group 345"/>
            <p:cNvGrpSpPr>
              <a:grpSpLocks/>
            </p:cNvGrpSpPr>
            <p:nvPr/>
          </p:nvGrpSpPr>
          <p:grpSpPr bwMode="auto">
            <a:xfrm>
              <a:off x="3456" y="480"/>
              <a:ext cx="329" cy="318"/>
              <a:chOff x="1536" y="1964"/>
              <a:chExt cx="329" cy="318"/>
            </a:xfrm>
          </p:grpSpPr>
          <p:pic>
            <p:nvPicPr>
              <p:cNvPr id="364" name="Picture 346" descr="Barn__Animals_Orange_cow_prv"/>
              <p:cNvPicPr>
                <a:picLocks noChangeAspect="1" noChangeArrowheads="1" noCrop="1"/>
              </p:cNvPicPr>
              <p:nvPr/>
            </p:nvPicPr>
            <p:blipFill>
              <a:blip r:embed="rId19" cstate="print"/>
              <a:srcRect/>
              <a:stretch>
                <a:fillRect/>
              </a:stretch>
            </p:blipFill>
            <p:spPr bwMode="auto">
              <a:xfrm>
                <a:off x="1536" y="1964"/>
                <a:ext cx="300" cy="179"/>
              </a:xfrm>
              <a:prstGeom prst="rect">
                <a:avLst/>
              </a:prstGeom>
              <a:noFill/>
            </p:spPr>
          </p:pic>
          <p:sp>
            <p:nvSpPr>
              <p:cNvPr id="365" name="Text Box 347"/>
              <p:cNvSpPr txBox="1">
                <a:spLocks noChangeArrowheads="1"/>
              </p:cNvSpPr>
              <p:nvPr/>
            </p:nvSpPr>
            <p:spPr bwMode="auto">
              <a:xfrm>
                <a:off x="1632" y="1965"/>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grpSp>
        <p:grpSp>
          <p:nvGrpSpPr>
            <p:cNvPr id="331" name="Group 348"/>
            <p:cNvGrpSpPr>
              <a:grpSpLocks/>
            </p:cNvGrpSpPr>
            <p:nvPr/>
          </p:nvGrpSpPr>
          <p:grpSpPr bwMode="auto">
            <a:xfrm>
              <a:off x="4080" y="1008"/>
              <a:ext cx="424" cy="318"/>
              <a:chOff x="1296" y="1809"/>
              <a:chExt cx="424" cy="318"/>
            </a:xfrm>
          </p:grpSpPr>
          <p:pic>
            <p:nvPicPr>
              <p:cNvPr id="362" name="Picture 349" descr="Barn__Animals_Orange_cow_prv"/>
              <p:cNvPicPr>
                <a:picLocks noChangeAspect="1" noChangeArrowheads="1" noCrop="1"/>
              </p:cNvPicPr>
              <p:nvPr/>
            </p:nvPicPr>
            <p:blipFill>
              <a:blip r:embed="rId19" cstate="print"/>
              <a:srcRect/>
              <a:stretch>
                <a:fillRect/>
              </a:stretch>
            </p:blipFill>
            <p:spPr bwMode="auto">
              <a:xfrm>
                <a:off x="1296" y="1809"/>
                <a:ext cx="300" cy="180"/>
              </a:xfrm>
              <a:prstGeom prst="rect">
                <a:avLst/>
              </a:prstGeom>
              <a:noFill/>
            </p:spPr>
          </p:pic>
          <p:sp>
            <p:nvSpPr>
              <p:cNvPr id="363" name="Text Box 350"/>
              <p:cNvSpPr txBox="1">
                <a:spLocks noChangeArrowheads="1"/>
              </p:cNvSpPr>
              <p:nvPr/>
            </p:nvSpPr>
            <p:spPr bwMode="auto">
              <a:xfrm>
                <a:off x="1392" y="1810"/>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grpSp>
        <p:grpSp>
          <p:nvGrpSpPr>
            <p:cNvPr id="332" name="Group 351"/>
            <p:cNvGrpSpPr>
              <a:grpSpLocks/>
            </p:cNvGrpSpPr>
            <p:nvPr/>
          </p:nvGrpSpPr>
          <p:grpSpPr bwMode="auto">
            <a:xfrm>
              <a:off x="4128" y="864"/>
              <a:ext cx="359" cy="318"/>
              <a:chOff x="1488" y="1577"/>
              <a:chExt cx="359" cy="318"/>
            </a:xfrm>
          </p:grpSpPr>
          <p:pic>
            <p:nvPicPr>
              <p:cNvPr id="360" name="Picture 352" descr="Barn__Animals_Orange_cow_prv"/>
              <p:cNvPicPr>
                <a:picLocks noChangeAspect="1" noChangeArrowheads="1" noCrop="1"/>
              </p:cNvPicPr>
              <p:nvPr/>
            </p:nvPicPr>
            <p:blipFill>
              <a:blip r:embed="rId21" cstate="print"/>
              <a:srcRect/>
              <a:stretch>
                <a:fillRect/>
              </a:stretch>
            </p:blipFill>
            <p:spPr bwMode="auto">
              <a:xfrm>
                <a:off x="1488" y="1577"/>
                <a:ext cx="252" cy="152"/>
              </a:xfrm>
              <a:prstGeom prst="rect">
                <a:avLst/>
              </a:prstGeom>
              <a:noFill/>
            </p:spPr>
          </p:pic>
          <p:sp>
            <p:nvSpPr>
              <p:cNvPr id="361" name="Text Box 353"/>
              <p:cNvSpPr txBox="1">
                <a:spLocks noChangeArrowheads="1"/>
              </p:cNvSpPr>
              <p:nvPr/>
            </p:nvSpPr>
            <p:spPr bwMode="auto">
              <a:xfrm>
                <a:off x="1519" y="1578"/>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grpSp>
        <p:grpSp>
          <p:nvGrpSpPr>
            <p:cNvPr id="333" name="Group 354"/>
            <p:cNvGrpSpPr>
              <a:grpSpLocks/>
            </p:cNvGrpSpPr>
            <p:nvPr/>
          </p:nvGrpSpPr>
          <p:grpSpPr bwMode="auto">
            <a:xfrm>
              <a:off x="3888" y="1056"/>
              <a:ext cx="376" cy="317"/>
              <a:chOff x="2016" y="1680"/>
              <a:chExt cx="376" cy="317"/>
            </a:xfrm>
          </p:grpSpPr>
          <p:pic>
            <p:nvPicPr>
              <p:cNvPr id="358" name="Picture 355" descr="Barn__Animals_Orange_cow_prv"/>
              <p:cNvPicPr>
                <a:picLocks noChangeAspect="1" noChangeArrowheads="1" noCrop="1"/>
              </p:cNvPicPr>
              <p:nvPr/>
            </p:nvPicPr>
            <p:blipFill>
              <a:blip r:embed="rId19" cstate="print"/>
              <a:srcRect/>
              <a:stretch>
                <a:fillRect/>
              </a:stretch>
            </p:blipFill>
            <p:spPr bwMode="auto">
              <a:xfrm>
                <a:off x="2016" y="1693"/>
                <a:ext cx="300" cy="180"/>
              </a:xfrm>
              <a:prstGeom prst="rect">
                <a:avLst/>
              </a:prstGeom>
              <a:noFill/>
            </p:spPr>
          </p:pic>
          <p:sp>
            <p:nvSpPr>
              <p:cNvPr id="359" name="Text Box 356"/>
              <p:cNvSpPr txBox="1">
                <a:spLocks noChangeArrowheads="1"/>
              </p:cNvSpPr>
              <p:nvPr/>
            </p:nvSpPr>
            <p:spPr bwMode="auto">
              <a:xfrm>
                <a:off x="2064" y="1680"/>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grpSp>
        <p:grpSp>
          <p:nvGrpSpPr>
            <p:cNvPr id="334" name="Group 357"/>
            <p:cNvGrpSpPr>
              <a:grpSpLocks/>
            </p:cNvGrpSpPr>
            <p:nvPr/>
          </p:nvGrpSpPr>
          <p:grpSpPr bwMode="auto">
            <a:xfrm>
              <a:off x="3936" y="576"/>
              <a:ext cx="376" cy="317"/>
              <a:chOff x="3744" y="1248"/>
              <a:chExt cx="376" cy="317"/>
            </a:xfrm>
          </p:grpSpPr>
          <p:pic>
            <p:nvPicPr>
              <p:cNvPr id="356" name="Picture 358" descr="Barn__Animals_Orange_cow_prv"/>
              <p:cNvPicPr>
                <a:picLocks noChangeAspect="1" noChangeArrowheads="1" noCrop="1"/>
              </p:cNvPicPr>
              <p:nvPr/>
            </p:nvPicPr>
            <p:blipFill>
              <a:blip r:embed="rId19" cstate="print"/>
              <a:srcRect/>
              <a:stretch>
                <a:fillRect/>
              </a:stretch>
            </p:blipFill>
            <p:spPr bwMode="auto">
              <a:xfrm>
                <a:off x="3744" y="1248"/>
                <a:ext cx="300" cy="179"/>
              </a:xfrm>
              <a:prstGeom prst="rect">
                <a:avLst/>
              </a:prstGeom>
              <a:noFill/>
            </p:spPr>
          </p:pic>
          <p:sp>
            <p:nvSpPr>
              <p:cNvPr id="357" name="Text Box 359"/>
              <p:cNvSpPr txBox="1">
                <a:spLocks noChangeArrowheads="1"/>
              </p:cNvSpPr>
              <p:nvPr/>
            </p:nvSpPr>
            <p:spPr bwMode="auto">
              <a:xfrm>
                <a:off x="3792" y="1248"/>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grpSp>
        <p:grpSp>
          <p:nvGrpSpPr>
            <p:cNvPr id="335" name="Group 360"/>
            <p:cNvGrpSpPr>
              <a:grpSpLocks/>
            </p:cNvGrpSpPr>
            <p:nvPr/>
          </p:nvGrpSpPr>
          <p:grpSpPr bwMode="auto">
            <a:xfrm>
              <a:off x="3888" y="768"/>
              <a:ext cx="371" cy="321"/>
              <a:chOff x="1092" y="1536"/>
              <a:chExt cx="371" cy="321"/>
            </a:xfrm>
          </p:grpSpPr>
          <p:pic>
            <p:nvPicPr>
              <p:cNvPr id="354" name="Picture 361" descr="Barn__Animals_Orange_cow_prv"/>
              <p:cNvPicPr>
                <a:picLocks noChangeAspect="1" noChangeArrowheads="1" noCrop="1"/>
              </p:cNvPicPr>
              <p:nvPr/>
            </p:nvPicPr>
            <p:blipFill>
              <a:blip r:embed="rId19" cstate="print"/>
              <a:srcRect/>
              <a:stretch>
                <a:fillRect/>
              </a:stretch>
            </p:blipFill>
            <p:spPr bwMode="auto">
              <a:xfrm>
                <a:off x="1092" y="1536"/>
                <a:ext cx="300" cy="179"/>
              </a:xfrm>
              <a:prstGeom prst="rect">
                <a:avLst/>
              </a:prstGeom>
              <a:noFill/>
            </p:spPr>
          </p:pic>
          <p:sp>
            <p:nvSpPr>
              <p:cNvPr id="355" name="Text Box 362"/>
              <p:cNvSpPr txBox="1">
                <a:spLocks noChangeArrowheads="1"/>
              </p:cNvSpPr>
              <p:nvPr/>
            </p:nvSpPr>
            <p:spPr bwMode="auto">
              <a:xfrm>
                <a:off x="1135" y="1539"/>
                <a:ext cx="328" cy="31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grpSp>
        <p:grpSp>
          <p:nvGrpSpPr>
            <p:cNvPr id="336" name="Group 363"/>
            <p:cNvGrpSpPr>
              <a:grpSpLocks/>
            </p:cNvGrpSpPr>
            <p:nvPr/>
          </p:nvGrpSpPr>
          <p:grpSpPr bwMode="auto">
            <a:xfrm>
              <a:off x="3312" y="912"/>
              <a:ext cx="355" cy="556"/>
              <a:chOff x="1296" y="1345"/>
              <a:chExt cx="355" cy="556"/>
            </a:xfrm>
          </p:grpSpPr>
          <p:pic>
            <p:nvPicPr>
              <p:cNvPr id="352" name="Picture 364" descr="Barn__Animals_Orange_cow_prv"/>
              <p:cNvPicPr>
                <a:picLocks noChangeAspect="1" noChangeArrowheads="1" noCrop="1"/>
              </p:cNvPicPr>
              <p:nvPr/>
            </p:nvPicPr>
            <p:blipFill>
              <a:blip r:embed="rId19" cstate="print"/>
              <a:srcRect/>
              <a:stretch>
                <a:fillRect/>
              </a:stretch>
            </p:blipFill>
            <p:spPr bwMode="auto">
              <a:xfrm>
                <a:off x="1296" y="1345"/>
                <a:ext cx="300" cy="180"/>
              </a:xfrm>
              <a:prstGeom prst="rect">
                <a:avLst/>
              </a:prstGeom>
              <a:noFill/>
            </p:spPr>
          </p:pic>
          <p:sp>
            <p:nvSpPr>
              <p:cNvPr id="353" name="Text Box 365"/>
              <p:cNvSpPr txBox="1">
                <a:spLocks noChangeArrowheads="1"/>
              </p:cNvSpPr>
              <p:nvPr/>
            </p:nvSpPr>
            <p:spPr bwMode="auto">
              <a:xfrm>
                <a:off x="1376" y="1346"/>
                <a:ext cx="275" cy="555"/>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17</a:t>
                </a:r>
              </a:p>
            </p:txBody>
          </p:sp>
        </p:grpSp>
        <p:grpSp>
          <p:nvGrpSpPr>
            <p:cNvPr id="337" name="Group 366"/>
            <p:cNvGrpSpPr>
              <a:grpSpLocks/>
            </p:cNvGrpSpPr>
            <p:nvPr/>
          </p:nvGrpSpPr>
          <p:grpSpPr bwMode="auto">
            <a:xfrm>
              <a:off x="3372" y="1065"/>
              <a:ext cx="376" cy="317"/>
              <a:chOff x="1632" y="1152"/>
              <a:chExt cx="376" cy="317"/>
            </a:xfrm>
          </p:grpSpPr>
          <p:pic>
            <p:nvPicPr>
              <p:cNvPr id="350" name="Picture 367" descr="Barn__Animals_Orange_cow_prv"/>
              <p:cNvPicPr>
                <a:picLocks noChangeAspect="1" noChangeArrowheads="1" noCrop="1"/>
              </p:cNvPicPr>
              <p:nvPr/>
            </p:nvPicPr>
            <p:blipFill>
              <a:blip r:embed="rId19" cstate="print"/>
              <a:srcRect/>
              <a:stretch>
                <a:fillRect/>
              </a:stretch>
            </p:blipFill>
            <p:spPr bwMode="auto">
              <a:xfrm>
                <a:off x="1632" y="1152"/>
                <a:ext cx="300" cy="180"/>
              </a:xfrm>
              <a:prstGeom prst="rect">
                <a:avLst/>
              </a:prstGeom>
              <a:noFill/>
            </p:spPr>
          </p:pic>
          <p:sp>
            <p:nvSpPr>
              <p:cNvPr id="351" name="Text Box 368"/>
              <p:cNvSpPr txBox="1">
                <a:spLocks noChangeArrowheads="1"/>
              </p:cNvSpPr>
              <p:nvPr/>
            </p:nvSpPr>
            <p:spPr bwMode="auto">
              <a:xfrm>
                <a:off x="1681" y="1152"/>
                <a:ext cx="327"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grpSp>
        <p:grpSp>
          <p:nvGrpSpPr>
            <p:cNvPr id="338" name="Group 369"/>
            <p:cNvGrpSpPr>
              <a:grpSpLocks/>
            </p:cNvGrpSpPr>
            <p:nvPr/>
          </p:nvGrpSpPr>
          <p:grpSpPr bwMode="auto">
            <a:xfrm>
              <a:off x="3312" y="720"/>
              <a:ext cx="407" cy="325"/>
              <a:chOff x="1728" y="1423"/>
              <a:chExt cx="407" cy="325"/>
            </a:xfrm>
          </p:grpSpPr>
          <p:pic>
            <p:nvPicPr>
              <p:cNvPr id="348" name="Picture 370" descr="Barn__Animals_Orange_cow_prv"/>
              <p:cNvPicPr>
                <a:picLocks noChangeAspect="1" noChangeArrowheads="1" noCrop="1"/>
              </p:cNvPicPr>
              <p:nvPr/>
            </p:nvPicPr>
            <p:blipFill>
              <a:blip r:embed="rId19" cstate="print"/>
              <a:srcRect/>
              <a:stretch>
                <a:fillRect/>
              </a:stretch>
            </p:blipFill>
            <p:spPr bwMode="auto">
              <a:xfrm>
                <a:off x="1728" y="1423"/>
                <a:ext cx="300" cy="179"/>
              </a:xfrm>
              <a:prstGeom prst="rect">
                <a:avLst/>
              </a:prstGeom>
              <a:noFill/>
            </p:spPr>
          </p:pic>
          <p:sp>
            <p:nvSpPr>
              <p:cNvPr id="349" name="Text Box 371"/>
              <p:cNvSpPr txBox="1">
                <a:spLocks noChangeArrowheads="1"/>
              </p:cNvSpPr>
              <p:nvPr/>
            </p:nvSpPr>
            <p:spPr bwMode="auto">
              <a:xfrm>
                <a:off x="1807" y="1431"/>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grpSp>
        <p:grpSp>
          <p:nvGrpSpPr>
            <p:cNvPr id="339" name="Group 372"/>
            <p:cNvGrpSpPr>
              <a:grpSpLocks/>
            </p:cNvGrpSpPr>
            <p:nvPr/>
          </p:nvGrpSpPr>
          <p:grpSpPr bwMode="auto">
            <a:xfrm>
              <a:off x="3648" y="816"/>
              <a:ext cx="407" cy="325"/>
              <a:chOff x="2256" y="1307"/>
              <a:chExt cx="407" cy="325"/>
            </a:xfrm>
          </p:grpSpPr>
          <p:pic>
            <p:nvPicPr>
              <p:cNvPr id="346" name="Picture 373" descr="Barn__Animals_Orange_cow_prv"/>
              <p:cNvPicPr>
                <a:picLocks noChangeAspect="1" noChangeArrowheads="1" noCrop="1"/>
              </p:cNvPicPr>
              <p:nvPr/>
            </p:nvPicPr>
            <p:blipFill>
              <a:blip r:embed="rId19" cstate="print"/>
              <a:srcRect/>
              <a:stretch>
                <a:fillRect/>
              </a:stretch>
            </p:blipFill>
            <p:spPr bwMode="auto">
              <a:xfrm>
                <a:off x="2256" y="1307"/>
                <a:ext cx="300" cy="179"/>
              </a:xfrm>
              <a:prstGeom prst="rect">
                <a:avLst/>
              </a:prstGeom>
              <a:noFill/>
            </p:spPr>
          </p:pic>
          <p:sp>
            <p:nvSpPr>
              <p:cNvPr id="347" name="Text Box 374"/>
              <p:cNvSpPr txBox="1">
                <a:spLocks noChangeArrowheads="1"/>
              </p:cNvSpPr>
              <p:nvPr/>
            </p:nvSpPr>
            <p:spPr bwMode="auto">
              <a:xfrm>
                <a:off x="2335" y="1315"/>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grpSp>
        <p:grpSp>
          <p:nvGrpSpPr>
            <p:cNvPr id="340" name="Group 375"/>
            <p:cNvGrpSpPr>
              <a:grpSpLocks/>
            </p:cNvGrpSpPr>
            <p:nvPr/>
          </p:nvGrpSpPr>
          <p:grpSpPr bwMode="auto">
            <a:xfrm>
              <a:off x="4080" y="720"/>
              <a:ext cx="376" cy="318"/>
              <a:chOff x="1968" y="1268"/>
              <a:chExt cx="376" cy="318"/>
            </a:xfrm>
          </p:grpSpPr>
          <p:pic>
            <p:nvPicPr>
              <p:cNvPr id="344" name="Picture 376" descr="Barn__Animals_Orange_cow_prv"/>
              <p:cNvPicPr>
                <a:picLocks noChangeAspect="1" noChangeArrowheads="1" noCrop="1"/>
              </p:cNvPicPr>
              <p:nvPr/>
            </p:nvPicPr>
            <p:blipFill>
              <a:blip r:embed="rId19" cstate="print"/>
              <a:srcRect/>
              <a:stretch>
                <a:fillRect/>
              </a:stretch>
            </p:blipFill>
            <p:spPr bwMode="auto">
              <a:xfrm>
                <a:off x="1968" y="1268"/>
                <a:ext cx="300" cy="180"/>
              </a:xfrm>
              <a:prstGeom prst="rect">
                <a:avLst/>
              </a:prstGeom>
              <a:noFill/>
            </p:spPr>
          </p:pic>
          <p:sp>
            <p:nvSpPr>
              <p:cNvPr id="345" name="Text Box 377"/>
              <p:cNvSpPr txBox="1">
                <a:spLocks noChangeArrowheads="1"/>
              </p:cNvSpPr>
              <p:nvPr/>
            </p:nvSpPr>
            <p:spPr bwMode="auto">
              <a:xfrm>
                <a:off x="2017" y="1269"/>
                <a:ext cx="327"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grpSp>
      </p:grpSp>
      <p:grpSp>
        <p:nvGrpSpPr>
          <p:cNvPr id="341" name="Group 378"/>
          <p:cNvGrpSpPr>
            <a:grpSpLocks/>
          </p:cNvGrpSpPr>
          <p:nvPr/>
        </p:nvGrpSpPr>
        <p:grpSpPr bwMode="auto">
          <a:xfrm rot="-1368735">
            <a:off x="1828800" y="3200400"/>
            <a:ext cx="2447925" cy="2762250"/>
            <a:chOff x="138" y="528"/>
            <a:chExt cx="1542" cy="2263"/>
          </a:xfrm>
        </p:grpSpPr>
        <p:grpSp>
          <p:nvGrpSpPr>
            <p:cNvPr id="342" name="Group 379"/>
            <p:cNvGrpSpPr>
              <a:grpSpLocks/>
            </p:cNvGrpSpPr>
            <p:nvPr/>
          </p:nvGrpSpPr>
          <p:grpSpPr bwMode="auto">
            <a:xfrm>
              <a:off x="1192" y="2304"/>
              <a:ext cx="296" cy="347"/>
              <a:chOff x="3544" y="2304"/>
              <a:chExt cx="296" cy="347"/>
            </a:xfrm>
          </p:grpSpPr>
          <p:pic>
            <p:nvPicPr>
              <p:cNvPr id="483" name="Picture 380"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84" name="Text Box 381"/>
              <p:cNvSpPr txBox="1">
                <a:spLocks noChangeArrowheads="1"/>
              </p:cNvSpPr>
              <p:nvPr/>
            </p:nvSpPr>
            <p:spPr bwMode="auto">
              <a:xfrm>
                <a:off x="3544" y="2350"/>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22</a:t>
                </a:r>
              </a:p>
            </p:txBody>
          </p:sp>
        </p:grpSp>
        <p:grpSp>
          <p:nvGrpSpPr>
            <p:cNvPr id="343" name="Group 382"/>
            <p:cNvGrpSpPr>
              <a:grpSpLocks/>
            </p:cNvGrpSpPr>
            <p:nvPr/>
          </p:nvGrpSpPr>
          <p:grpSpPr bwMode="auto">
            <a:xfrm>
              <a:off x="1008" y="1152"/>
              <a:ext cx="288" cy="348"/>
              <a:chOff x="3888" y="2880"/>
              <a:chExt cx="288" cy="348"/>
            </a:xfrm>
          </p:grpSpPr>
          <p:pic>
            <p:nvPicPr>
              <p:cNvPr id="481" name="Picture 383"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82" name="Text Box 384"/>
              <p:cNvSpPr txBox="1">
                <a:spLocks noChangeArrowheads="1"/>
              </p:cNvSpPr>
              <p:nvPr/>
            </p:nvSpPr>
            <p:spPr bwMode="auto">
              <a:xfrm>
                <a:off x="3932" y="2927"/>
                <a:ext cx="19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7</a:t>
                </a:r>
              </a:p>
            </p:txBody>
          </p:sp>
        </p:grpSp>
        <p:grpSp>
          <p:nvGrpSpPr>
            <p:cNvPr id="384" name="Group 385"/>
            <p:cNvGrpSpPr>
              <a:grpSpLocks/>
            </p:cNvGrpSpPr>
            <p:nvPr/>
          </p:nvGrpSpPr>
          <p:grpSpPr bwMode="auto">
            <a:xfrm>
              <a:off x="816" y="1872"/>
              <a:ext cx="288" cy="393"/>
              <a:chOff x="2256" y="1344"/>
              <a:chExt cx="288" cy="393"/>
            </a:xfrm>
          </p:grpSpPr>
          <p:pic>
            <p:nvPicPr>
              <p:cNvPr id="479" name="Picture 386" descr="vaca12"/>
              <p:cNvPicPr>
                <a:picLocks noChangeAspect="1" noChangeArrowheads="1" noCrop="1"/>
              </p:cNvPicPr>
              <p:nvPr/>
            </p:nvPicPr>
            <p:blipFill>
              <a:blip r:embed="rId10" cstate="print"/>
              <a:srcRect/>
              <a:stretch>
                <a:fillRect/>
              </a:stretch>
            </p:blipFill>
            <p:spPr bwMode="auto">
              <a:xfrm>
                <a:off x="2256" y="1344"/>
                <a:ext cx="288" cy="284"/>
              </a:xfrm>
              <a:prstGeom prst="rect">
                <a:avLst/>
              </a:prstGeom>
              <a:noFill/>
            </p:spPr>
          </p:pic>
          <p:sp>
            <p:nvSpPr>
              <p:cNvPr id="480" name="Text Box 387"/>
              <p:cNvSpPr txBox="1">
                <a:spLocks noChangeArrowheads="1"/>
              </p:cNvSpPr>
              <p:nvPr/>
            </p:nvSpPr>
            <p:spPr bwMode="auto">
              <a:xfrm>
                <a:off x="2299" y="1436"/>
                <a:ext cx="196" cy="30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grpSp>
        <p:grpSp>
          <p:nvGrpSpPr>
            <p:cNvPr id="385" name="Group 388"/>
            <p:cNvGrpSpPr>
              <a:grpSpLocks/>
            </p:cNvGrpSpPr>
            <p:nvPr/>
          </p:nvGrpSpPr>
          <p:grpSpPr bwMode="auto">
            <a:xfrm>
              <a:off x="668" y="2112"/>
              <a:ext cx="292" cy="349"/>
              <a:chOff x="4412" y="3456"/>
              <a:chExt cx="292" cy="349"/>
            </a:xfrm>
          </p:grpSpPr>
          <p:pic>
            <p:nvPicPr>
              <p:cNvPr id="477" name="Picture 389" descr="vaca12"/>
              <p:cNvPicPr>
                <a:picLocks noChangeAspect="1" noChangeArrowheads="1" noCrop="1"/>
              </p:cNvPicPr>
              <p:nvPr/>
            </p:nvPicPr>
            <p:blipFill>
              <a:blip r:embed="rId10" cstate="print"/>
              <a:srcRect/>
              <a:stretch>
                <a:fillRect/>
              </a:stretch>
            </p:blipFill>
            <p:spPr bwMode="auto">
              <a:xfrm>
                <a:off x="4416" y="3456"/>
                <a:ext cx="288" cy="284"/>
              </a:xfrm>
              <a:prstGeom prst="rect">
                <a:avLst/>
              </a:prstGeom>
              <a:noFill/>
            </p:spPr>
          </p:pic>
          <p:sp>
            <p:nvSpPr>
              <p:cNvPr id="478" name="Text Box 390"/>
              <p:cNvSpPr txBox="1">
                <a:spLocks noChangeArrowheads="1"/>
              </p:cNvSpPr>
              <p:nvPr/>
            </p:nvSpPr>
            <p:spPr bwMode="auto">
              <a:xfrm>
                <a:off x="4412" y="3504"/>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11</a:t>
                </a:r>
              </a:p>
            </p:txBody>
          </p:sp>
        </p:grpSp>
        <p:grpSp>
          <p:nvGrpSpPr>
            <p:cNvPr id="386" name="Group 391"/>
            <p:cNvGrpSpPr>
              <a:grpSpLocks/>
            </p:cNvGrpSpPr>
            <p:nvPr/>
          </p:nvGrpSpPr>
          <p:grpSpPr bwMode="auto">
            <a:xfrm>
              <a:off x="1051" y="1440"/>
              <a:ext cx="293" cy="345"/>
              <a:chOff x="4843" y="2592"/>
              <a:chExt cx="293" cy="345"/>
            </a:xfrm>
          </p:grpSpPr>
          <p:pic>
            <p:nvPicPr>
              <p:cNvPr id="475" name="Picture 392"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76" name="Text Box 393"/>
              <p:cNvSpPr txBox="1">
                <a:spLocks noChangeArrowheads="1"/>
              </p:cNvSpPr>
              <p:nvPr/>
            </p:nvSpPr>
            <p:spPr bwMode="auto">
              <a:xfrm>
                <a:off x="4843"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18</a:t>
                </a:r>
              </a:p>
            </p:txBody>
          </p:sp>
        </p:grpSp>
        <p:grpSp>
          <p:nvGrpSpPr>
            <p:cNvPr id="387" name="Group 394"/>
            <p:cNvGrpSpPr>
              <a:grpSpLocks/>
            </p:cNvGrpSpPr>
            <p:nvPr/>
          </p:nvGrpSpPr>
          <p:grpSpPr bwMode="auto">
            <a:xfrm>
              <a:off x="1339" y="2112"/>
              <a:ext cx="293" cy="343"/>
              <a:chOff x="4843" y="2592"/>
              <a:chExt cx="293" cy="343"/>
            </a:xfrm>
          </p:grpSpPr>
          <p:pic>
            <p:nvPicPr>
              <p:cNvPr id="473" name="Picture 395"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74" name="Text Box 396"/>
              <p:cNvSpPr txBox="1">
                <a:spLocks noChangeArrowheads="1"/>
              </p:cNvSpPr>
              <p:nvPr/>
            </p:nvSpPr>
            <p:spPr bwMode="auto">
              <a:xfrm>
                <a:off x="4843" y="2635"/>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19</a:t>
                </a:r>
              </a:p>
            </p:txBody>
          </p:sp>
        </p:grpSp>
        <p:grpSp>
          <p:nvGrpSpPr>
            <p:cNvPr id="388" name="Group 397"/>
            <p:cNvGrpSpPr>
              <a:grpSpLocks/>
            </p:cNvGrpSpPr>
            <p:nvPr/>
          </p:nvGrpSpPr>
          <p:grpSpPr bwMode="auto">
            <a:xfrm>
              <a:off x="1392" y="2256"/>
              <a:ext cx="288" cy="395"/>
              <a:chOff x="2256" y="1344"/>
              <a:chExt cx="288" cy="395"/>
            </a:xfrm>
          </p:grpSpPr>
          <p:pic>
            <p:nvPicPr>
              <p:cNvPr id="471" name="Picture 398" descr="vaca12"/>
              <p:cNvPicPr>
                <a:picLocks noChangeAspect="1" noChangeArrowheads="1" noCrop="1"/>
              </p:cNvPicPr>
              <p:nvPr/>
            </p:nvPicPr>
            <p:blipFill>
              <a:blip r:embed="rId10" cstate="print"/>
              <a:srcRect/>
              <a:stretch>
                <a:fillRect/>
              </a:stretch>
            </p:blipFill>
            <p:spPr bwMode="auto">
              <a:xfrm>
                <a:off x="2256" y="1344"/>
                <a:ext cx="288" cy="284"/>
              </a:xfrm>
              <a:prstGeom prst="rect">
                <a:avLst/>
              </a:prstGeom>
              <a:noFill/>
            </p:spPr>
          </p:pic>
          <p:sp>
            <p:nvSpPr>
              <p:cNvPr id="472" name="Text Box 399"/>
              <p:cNvSpPr txBox="1">
                <a:spLocks noChangeArrowheads="1"/>
              </p:cNvSpPr>
              <p:nvPr/>
            </p:nvSpPr>
            <p:spPr bwMode="auto">
              <a:xfrm>
                <a:off x="2300" y="1438"/>
                <a:ext cx="196" cy="30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grpSp>
        <p:grpSp>
          <p:nvGrpSpPr>
            <p:cNvPr id="389" name="Group 400"/>
            <p:cNvGrpSpPr>
              <a:grpSpLocks/>
            </p:cNvGrpSpPr>
            <p:nvPr/>
          </p:nvGrpSpPr>
          <p:grpSpPr bwMode="auto">
            <a:xfrm>
              <a:off x="714" y="1680"/>
              <a:ext cx="294" cy="348"/>
              <a:chOff x="4410" y="3456"/>
              <a:chExt cx="294" cy="348"/>
            </a:xfrm>
          </p:grpSpPr>
          <p:pic>
            <p:nvPicPr>
              <p:cNvPr id="469" name="Picture 401" descr="vaca12"/>
              <p:cNvPicPr>
                <a:picLocks noChangeAspect="1" noChangeArrowheads="1" noCrop="1"/>
              </p:cNvPicPr>
              <p:nvPr/>
            </p:nvPicPr>
            <p:blipFill>
              <a:blip r:embed="rId10" cstate="print"/>
              <a:srcRect/>
              <a:stretch>
                <a:fillRect/>
              </a:stretch>
            </p:blipFill>
            <p:spPr bwMode="auto">
              <a:xfrm>
                <a:off x="4416" y="3456"/>
                <a:ext cx="288" cy="284"/>
              </a:xfrm>
              <a:prstGeom prst="rect">
                <a:avLst/>
              </a:prstGeom>
              <a:noFill/>
            </p:spPr>
          </p:pic>
          <p:sp>
            <p:nvSpPr>
              <p:cNvPr id="470" name="Text Box 402"/>
              <p:cNvSpPr txBox="1">
                <a:spLocks noChangeArrowheads="1"/>
              </p:cNvSpPr>
              <p:nvPr/>
            </p:nvSpPr>
            <p:spPr bwMode="auto">
              <a:xfrm>
                <a:off x="4410" y="3503"/>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10</a:t>
                </a:r>
              </a:p>
            </p:txBody>
          </p:sp>
        </p:grpSp>
        <p:grpSp>
          <p:nvGrpSpPr>
            <p:cNvPr id="390" name="Group 403"/>
            <p:cNvGrpSpPr>
              <a:grpSpLocks/>
            </p:cNvGrpSpPr>
            <p:nvPr/>
          </p:nvGrpSpPr>
          <p:grpSpPr bwMode="auto">
            <a:xfrm>
              <a:off x="475" y="1680"/>
              <a:ext cx="293" cy="345"/>
              <a:chOff x="3547" y="2304"/>
              <a:chExt cx="293" cy="345"/>
            </a:xfrm>
          </p:grpSpPr>
          <p:pic>
            <p:nvPicPr>
              <p:cNvPr id="467" name="Picture 404"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8" name="Text Box 405"/>
              <p:cNvSpPr txBox="1">
                <a:spLocks noChangeArrowheads="1"/>
              </p:cNvSpPr>
              <p:nvPr/>
            </p:nvSpPr>
            <p:spPr bwMode="auto">
              <a:xfrm>
                <a:off x="3547"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29</a:t>
                </a:r>
              </a:p>
            </p:txBody>
          </p:sp>
        </p:grpSp>
        <p:grpSp>
          <p:nvGrpSpPr>
            <p:cNvPr id="391" name="Group 406"/>
            <p:cNvGrpSpPr>
              <a:grpSpLocks/>
            </p:cNvGrpSpPr>
            <p:nvPr/>
          </p:nvGrpSpPr>
          <p:grpSpPr bwMode="auto">
            <a:xfrm>
              <a:off x="1292" y="1872"/>
              <a:ext cx="292" cy="344"/>
              <a:chOff x="3548" y="2304"/>
              <a:chExt cx="292" cy="344"/>
            </a:xfrm>
          </p:grpSpPr>
          <p:pic>
            <p:nvPicPr>
              <p:cNvPr id="465" name="Picture 407"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6" name="Text Box 408"/>
              <p:cNvSpPr txBox="1">
                <a:spLocks noChangeArrowheads="1"/>
              </p:cNvSpPr>
              <p:nvPr/>
            </p:nvSpPr>
            <p:spPr bwMode="auto">
              <a:xfrm>
                <a:off x="3548" y="2348"/>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28</a:t>
                </a:r>
              </a:p>
            </p:txBody>
          </p:sp>
        </p:grpSp>
        <p:grpSp>
          <p:nvGrpSpPr>
            <p:cNvPr id="392" name="Group 409"/>
            <p:cNvGrpSpPr>
              <a:grpSpLocks/>
            </p:cNvGrpSpPr>
            <p:nvPr/>
          </p:nvGrpSpPr>
          <p:grpSpPr bwMode="auto">
            <a:xfrm>
              <a:off x="1194" y="1680"/>
              <a:ext cx="294" cy="345"/>
              <a:chOff x="3546" y="2304"/>
              <a:chExt cx="294" cy="345"/>
            </a:xfrm>
          </p:grpSpPr>
          <p:pic>
            <p:nvPicPr>
              <p:cNvPr id="463" name="Picture 410"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4" name="Text Box 411"/>
              <p:cNvSpPr txBox="1">
                <a:spLocks noChangeArrowheads="1"/>
              </p:cNvSpPr>
              <p:nvPr/>
            </p:nvSpPr>
            <p:spPr bwMode="auto">
              <a:xfrm>
                <a:off x="3546"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27</a:t>
                </a:r>
              </a:p>
            </p:txBody>
          </p:sp>
        </p:grpSp>
        <p:grpSp>
          <p:nvGrpSpPr>
            <p:cNvPr id="393" name="Group 412"/>
            <p:cNvGrpSpPr>
              <a:grpSpLocks/>
            </p:cNvGrpSpPr>
            <p:nvPr/>
          </p:nvGrpSpPr>
          <p:grpSpPr bwMode="auto">
            <a:xfrm>
              <a:off x="138" y="624"/>
              <a:ext cx="294" cy="348"/>
              <a:chOff x="3546" y="2304"/>
              <a:chExt cx="294" cy="348"/>
            </a:xfrm>
          </p:grpSpPr>
          <p:pic>
            <p:nvPicPr>
              <p:cNvPr id="461" name="Picture 413"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2" name="Text Box 414"/>
              <p:cNvSpPr txBox="1">
                <a:spLocks noChangeArrowheads="1"/>
              </p:cNvSpPr>
              <p:nvPr/>
            </p:nvSpPr>
            <p:spPr bwMode="auto">
              <a:xfrm>
                <a:off x="3546" y="2351"/>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26</a:t>
                </a:r>
              </a:p>
            </p:txBody>
          </p:sp>
        </p:grpSp>
        <p:grpSp>
          <p:nvGrpSpPr>
            <p:cNvPr id="394" name="Group 415"/>
            <p:cNvGrpSpPr>
              <a:grpSpLocks/>
            </p:cNvGrpSpPr>
            <p:nvPr/>
          </p:nvGrpSpPr>
          <p:grpSpPr bwMode="auto">
            <a:xfrm>
              <a:off x="1101" y="2160"/>
              <a:ext cx="291" cy="345"/>
              <a:chOff x="3549" y="2304"/>
              <a:chExt cx="291" cy="345"/>
            </a:xfrm>
          </p:grpSpPr>
          <p:pic>
            <p:nvPicPr>
              <p:cNvPr id="459" name="Picture 416"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0" name="Text Box 417"/>
              <p:cNvSpPr txBox="1">
                <a:spLocks noChangeArrowheads="1"/>
              </p:cNvSpPr>
              <p:nvPr/>
            </p:nvSpPr>
            <p:spPr bwMode="auto">
              <a:xfrm>
                <a:off x="3549"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25</a:t>
                </a:r>
              </a:p>
            </p:txBody>
          </p:sp>
        </p:grpSp>
        <p:grpSp>
          <p:nvGrpSpPr>
            <p:cNvPr id="395" name="Group 418"/>
            <p:cNvGrpSpPr>
              <a:grpSpLocks/>
            </p:cNvGrpSpPr>
            <p:nvPr/>
          </p:nvGrpSpPr>
          <p:grpSpPr bwMode="auto">
            <a:xfrm>
              <a:off x="910" y="2304"/>
              <a:ext cx="290" cy="346"/>
              <a:chOff x="3550" y="2304"/>
              <a:chExt cx="290" cy="346"/>
            </a:xfrm>
          </p:grpSpPr>
          <p:pic>
            <p:nvPicPr>
              <p:cNvPr id="457" name="Picture 419"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58" name="Text Box 420"/>
              <p:cNvSpPr txBox="1">
                <a:spLocks noChangeArrowheads="1"/>
              </p:cNvSpPr>
              <p:nvPr/>
            </p:nvSpPr>
            <p:spPr bwMode="auto">
              <a:xfrm>
                <a:off x="3550" y="2348"/>
                <a:ext cx="276" cy="302"/>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24</a:t>
                </a:r>
              </a:p>
            </p:txBody>
          </p:sp>
        </p:grpSp>
        <p:grpSp>
          <p:nvGrpSpPr>
            <p:cNvPr id="396" name="Group 421"/>
            <p:cNvGrpSpPr>
              <a:grpSpLocks/>
            </p:cNvGrpSpPr>
            <p:nvPr/>
          </p:nvGrpSpPr>
          <p:grpSpPr bwMode="auto">
            <a:xfrm>
              <a:off x="1056" y="1920"/>
              <a:ext cx="288" cy="346"/>
              <a:chOff x="3888" y="2880"/>
              <a:chExt cx="288" cy="346"/>
            </a:xfrm>
          </p:grpSpPr>
          <p:pic>
            <p:nvPicPr>
              <p:cNvPr id="455" name="Picture 422"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56" name="Text Box 423"/>
              <p:cNvSpPr txBox="1">
                <a:spLocks noChangeArrowheads="1"/>
              </p:cNvSpPr>
              <p:nvPr/>
            </p:nvSpPr>
            <p:spPr bwMode="auto">
              <a:xfrm>
                <a:off x="3932" y="2926"/>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6</a:t>
                </a:r>
              </a:p>
            </p:txBody>
          </p:sp>
        </p:grpSp>
        <p:grpSp>
          <p:nvGrpSpPr>
            <p:cNvPr id="397" name="Group 424"/>
            <p:cNvGrpSpPr>
              <a:grpSpLocks/>
            </p:cNvGrpSpPr>
            <p:nvPr/>
          </p:nvGrpSpPr>
          <p:grpSpPr bwMode="auto">
            <a:xfrm>
              <a:off x="864" y="2064"/>
              <a:ext cx="288" cy="344"/>
              <a:chOff x="3888" y="2880"/>
              <a:chExt cx="288" cy="344"/>
            </a:xfrm>
          </p:grpSpPr>
          <p:pic>
            <p:nvPicPr>
              <p:cNvPr id="453" name="Picture 425"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54" name="Text Box 426"/>
              <p:cNvSpPr txBox="1">
                <a:spLocks noChangeArrowheads="1"/>
              </p:cNvSpPr>
              <p:nvPr/>
            </p:nvSpPr>
            <p:spPr bwMode="auto">
              <a:xfrm>
                <a:off x="3932" y="2924"/>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4</a:t>
                </a:r>
              </a:p>
            </p:txBody>
          </p:sp>
        </p:grpSp>
        <p:grpSp>
          <p:nvGrpSpPr>
            <p:cNvPr id="398" name="Group 427"/>
            <p:cNvGrpSpPr>
              <a:grpSpLocks/>
            </p:cNvGrpSpPr>
            <p:nvPr/>
          </p:nvGrpSpPr>
          <p:grpSpPr bwMode="auto">
            <a:xfrm>
              <a:off x="960" y="1680"/>
              <a:ext cx="288" cy="345"/>
              <a:chOff x="3888" y="2880"/>
              <a:chExt cx="288" cy="345"/>
            </a:xfrm>
          </p:grpSpPr>
          <p:pic>
            <p:nvPicPr>
              <p:cNvPr id="451" name="Picture 428"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52" name="Text Box 429"/>
              <p:cNvSpPr txBox="1">
                <a:spLocks noChangeArrowheads="1"/>
              </p:cNvSpPr>
              <p:nvPr/>
            </p:nvSpPr>
            <p:spPr bwMode="auto">
              <a:xfrm>
                <a:off x="3930" y="2924"/>
                <a:ext cx="19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a:t>
                </a:r>
              </a:p>
            </p:txBody>
          </p:sp>
        </p:grpSp>
        <p:grpSp>
          <p:nvGrpSpPr>
            <p:cNvPr id="399" name="Group 430"/>
            <p:cNvGrpSpPr>
              <a:grpSpLocks/>
            </p:cNvGrpSpPr>
            <p:nvPr/>
          </p:nvGrpSpPr>
          <p:grpSpPr bwMode="auto">
            <a:xfrm>
              <a:off x="907" y="864"/>
              <a:ext cx="293" cy="345"/>
              <a:chOff x="4843" y="2592"/>
              <a:chExt cx="293" cy="345"/>
            </a:xfrm>
          </p:grpSpPr>
          <p:pic>
            <p:nvPicPr>
              <p:cNvPr id="449" name="Picture 431"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50" name="Text Box 432"/>
              <p:cNvSpPr txBox="1">
                <a:spLocks noChangeArrowheads="1"/>
              </p:cNvSpPr>
              <p:nvPr/>
            </p:nvSpPr>
            <p:spPr bwMode="auto">
              <a:xfrm>
                <a:off x="4843"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16</a:t>
                </a:r>
              </a:p>
            </p:txBody>
          </p:sp>
        </p:grpSp>
        <p:grpSp>
          <p:nvGrpSpPr>
            <p:cNvPr id="400" name="Group 433"/>
            <p:cNvGrpSpPr>
              <a:grpSpLocks/>
            </p:cNvGrpSpPr>
            <p:nvPr/>
          </p:nvGrpSpPr>
          <p:grpSpPr bwMode="auto">
            <a:xfrm>
              <a:off x="1294" y="2448"/>
              <a:ext cx="290" cy="343"/>
              <a:chOff x="4846" y="2592"/>
              <a:chExt cx="290" cy="343"/>
            </a:xfrm>
          </p:grpSpPr>
          <p:pic>
            <p:nvPicPr>
              <p:cNvPr id="447" name="Picture 434"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48" name="Text Box 435"/>
              <p:cNvSpPr txBox="1">
                <a:spLocks noChangeArrowheads="1"/>
              </p:cNvSpPr>
              <p:nvPr/>
            </p:nvSpPr>
            <p:spPr bwMode="auto">
              <a:xfrm>
                <a:off x="4846" y="2635"/>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15</a:t>
                </a:r>
              </a:p>
            </p:txBody>
          </p:sp>
        </p:grpSp>
        <p:grpSp>
          <p:nvGrpSpPr>
            <p:cNvPr id="401" name="Group 436"/>
            <p:cNvGrpSpPr>
              <a:grpSpLocks/>
            </p:cNvGrpSpPr>
            <p:nvPr/>
          </p:nvGrpSpPr>
          <p:grpSpPr bwMode="auto">
            <a:xfrm>
              <a:off x="240" y="528"/>
              <a:ext cx="960" cy="1256"/>
              <a:chOff x="240" y="528"/>
              <a:chExt cx="960" cy="1256"/>
            </a:xfrm>
          </p:grpSpPr>
          <p:grpSp>
            <p:nvGrpSpPr>
              <p:cNvPr id="402" name="Group 437"/>
              <p:cNvGrpSpPr>
                <a:grpSpLocks/>
              </p:cNvGrpSpPr>
              <p:nvPr/>
            </p:nvGrpSpPr>
            <p:grpSpPr bwMode="auto">
              <a:xfrm>
                <a:off x="528" y="1152"/>
                <a:ext cx="336" cy="392"/>
                <a:chOff x="2688" y="1680"/>
                <a:chExt cx="336" cy="392"/>
              </a:xfrm>
            </p:grpSpPr>
            <p:pic>
              <p:nvPicPr>
                <p:cNvPr id="445" name="Picture 438"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46" name="Text Box 439"/>
                <p:cNvSpPr txBox="1">
                  <a:spLocks noChangeArrowheads="1"/>
                </p:cNvSpPr>
                <p:nvPr/>
              </p:nvSpPr>
              <p:spPr bwMode="auto">
                <a:xfrm>
                  <a:off x="2732" y="1772"/>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33</a:t>
                  </a:r>
                </a:p>
              </p:txBody>
            </p:sp>
          </p:grpSp>
          <p:grpSp>
            <p:nvGrpSpPr>
              <p:cNvPr id="403" name="Group 440"/>
              <p:cNvGrpSpPr>
                <a:grpSpLocks/>
              </p:cNvGrpSpPr>
              <p:nvPr/>
            </p:nvGrpSpPr>
            <p:grpSpPr bwMode="auto">
              <a:xfrm>
                <a:off x="576" y="528"/>
                <a:ext cx="336" cy="394"/>
                <a:chOff x="1248" y="2257"/>
                <a:chExt cx="336" cy="394"/>
              </a:xfrm>
            </p:grpSpPr>
            <p:pic>
              <p:nvPicPr>
                <p:cNvPr id="443" name="Picture 441" descr="vaca12"/>
                <p:cNvPicPr>
                  <a:picLocks noChangeAspect="1" noChangeArrowheads="1" noCrop="1"/>
                </p:cNvPicPr>
                <p:nvPr/>
              </p:nvPicPr>
              <p:blipFill>
                <a:blip r:embed="rId10" cstate="print"/>
                <a:srcRect/>
                <a:stretch>
                  <a:fillRect/>
                </a:stretch>
              </p:blipFill>
              <p:spPr bwMode="auto">
                <a:xfrm>
                  <a:off x="1248" y="2257"/>
                  <a:ext cx="336" cy="332"/>
                </a:xfrm>
                <a:prstGeom prst="rect">
                  <a:avLst/>
                </a:prstGeom>
                <a:noFill/>
              </p:spPr>
            </p:pic>
            <p:sp>
              <p:nvSpPr>
                <p:cNvPr id="444" name="Text Box 442"/>
                <p:cNvSpPr txBox="1">
                  <a:spLocks noChangeArrowheads="1"/>
                </p:cNvSpPr>
                <p:nvPr/>
              </p:nvSpPr>
              <p:spPr bwMode="auto">
                <a:xfrm>
                  <a:off x="1293" y="2351"/>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a:t>
                  </a:r>
                </a:p>
              </p:txBody>
            </p:sp>
          </p:grpSp>
          <p:grpSp>
            <p:nvGrpSpPr>
              <p:cNvPr id="404" name="Group 443"/>
              <p:cNvGrpSpPr>
                <a:grpSpLocks/>
              </p:cNvGrpSpPr>
              <p:nvPr/>
            </p:nvGrpSpPr>
            <p:grpSpPr bwMode="auto">
              <a:xfrm>
                <a:off x="669" y="1440"/>
                <a:ext cx="291" cy="344"/>
                <a:chOff x="4845" y="2592"/>
                <a:chExt cx="291" cy="344"/>
              </a:xfrm>
            </p:grpSpPr>
            <p:pic>
              <p:nvPicPr>
                <p:cNvPr id="441" name="Picture 444"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42" name="Text Box 445"/>
                <p:cNvSpPr txBox="1">
                  <a:spLocks noChangeArrowheads="1"/>
                </p:cNvSpPr>
                <p:nvPr/>
              </p:nvSpPr>
              <p:spPr bwMode="auto">
                <a:xfrm>
                  <a:off x="4845" y="2636"/>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17</a:t>
                  </a:r>
                </a:p>
              </p:txBody>
            </p:sp>
          </p:grpSp>
          <p:grpSp>
            <p:nvGrpSpPr>
              <p:cNvPr id="405" name="Group 446"/>
              <p:cNvGrpSpPr>
                <a:grpSpLocks/>
              </p:cNvGrpSpPr>
              <p:nvPr/>
            </p:nvGrpSpPr>
            <p:grpSpPr bwMode="auto">
              <a:xfrm>
                <a:off x="429" y="1440"/>
                <a:ext cx="291" cy="344"/>
                <a:chOff x="3549" y="2304"/>
                <a:chExt cx="291" cy="344"/>
              </a:xfrm>
            </p:grpSpPr>
            <p:pic>
              <p:nvPicPr>
                <p:cNvPr id="439" name="Picture 447"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40" name="Text Box 448"/>
                <p:cNvSpPr txBox="1">
                  <a:spLocks noChangeArrowheads="1"/>
                </p:cNvSpPr>
                <p:nvPr/>
              </p:nvSpPr>
              <p:spPr bwMode="auto">
                <a:xfrm>
                  <a:off x="3549" y="2348"/>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21</a:t>
                  </a:r>
                </a:p>
              </p:txBody>
            </p:sp>
          </p:grpSp>
          <p:grpSp>
            <p:nvGrpSpPr>
              <p:cNvPr id="406" name="Group 449"/>
              <p:cNvGrpSpPr>
                <a:grpSpLocks/>
              </p:cNvGrpSpPr>
              <p:nvPr/>
            </p:nvGrpSpPr>
            <p:grpSpPr bwMode="auto">
              <a:xfrm>
                <a:off x="427" y="912"/>
                <a:ext cx="293" cy="345"/>
                <a:chOff x="3547" y="2304"/>
                <a:chExt cx="293" cy="345"/>
              </a:xfrm>
            </p:grpSpPr>
            <p:pic>
              <p:nvPicPr>
                <p:cNvPr id="437" name="Picture 450"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38" name="Text Box 451"/>
                <p:cNvSpPr txBox="1">
                  <a:spLocks noChangeArrowheads="1"/>
                </p:cNvSpPr>
                <p:nvPr/>
              </p:nvSpPr>
              <p:spPr bwMode="auto">
                <a:xfrm>
                  <a:off x="3547"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20</a:t>
                  </a:r>
                </a:p>
              </p:txBody>
            </p:sp>
          </p:grpSp>
          <p:grpSp>
            <p:nvGrpSpPr>
              <p:cNvPr id="407" name="Group 452"/>
              <p:cNvGrpSpPr>
                <a:grpSpLocks/>
              </p:cNvGrpSpPr>
              <p:nvPr/>
            </p:nvGrpSpPr>
            <p:grpSpPr bwMode="auto">
              <a:xfrm>
                <a:off x="768" y="1152"/>
                <a:ext cx="336" cy="391"/>
                <a:chOff x="2688" y="1680"/>
                <a:chExt cx="336" cy="391"/>
              </a:xfrm>
            </p:grpSpPr>
            <p:pic>
              <p:nvPicPr>
                <p:cNvPr id="435" name="Picture 453"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36" name="Text Box 454"/>
                <p:cNvSpPr txBox="1">
                  <a:spLocks noChangeArrowheads="1"/>
                </p:cNvSpPr>
                <p:nvPr/>
              </p:nvSpPr>
              <p:spPr bwMode="auto">
                <a:xfrm>
                  <a:off x="2732" y="1771"/>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32</a:t>
                  </a:r>
                </a:p>
              </p:txBody>
            </p:sp>
          </p:grpSp>
          <p:grpSp>
            <p:nvGrpSpPr>
              <p:cNvPr id="414" name="Group 455"/>
              <p:cNvGrpSpPr>
                <a:grpSpLocks/>
              </p:cNvGrpSpPr>
              <p:nvPr/>
            </p:nvGrpSpPr>
            <p:grpSpPr bwMode="auto">
              <a:xfrm>
                <a:off x="288" y="528"/>
                <a:ext cx="336" cy="394"/>
                <a:chOff x="2688" y="1680"/>
                <a:chExt cx="336" cy="394"/>
              </a:xfrm>
            </p:grpSpPr>
            <p:pic>
              <p:nvPicPr>
                <p:cNvPr id="433" name="Picture 456"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34" name="Text Box 457"/>
                <p:cNvSpPr txBox="1">
                  <a:spLocks noChangeArrowheads="1"/>
                </p:cNvSpPr>
                <p:nvPr/>
              </p:nvSpPr>
              <p:spPr bwMode="auto">
                <a:xfrm>
                  <a:off x="2729" y="1774"/>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31</a:t>
                  </a:r>
                </a:p>
              </p:txBody>
            </p:sp>
          </p:grpSp>
          <p:grpSp>
            <p:nvGrpSpPr>
              <p:cNvPr id="415" name="Group 458"/>
              <p:cNvGrpSpPr>
                <a:grpSpLocks/>
              </p:cNvGrpSpPr>
              <p:nvPr/>
            </p:nvGrpSpPr>
            <p:grpSpPr bwMode="auto">
              <a:xfrm>
                <a:off x="288" y="1152"/>
                <a:ext cx="336" cy="393"/>
                <a:chOff x="2688" y="1680"/>
                <a:chExt cx="336" cy="393"/>
              </a:xfrm>
            </p:grpSpPr>
            <p:pic>
              <p:nvPicPr>
                <p:cNvPr id="431" name="Picture 459"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32" name="Text Box 460"/>
                <p:cNvSpPr txBox="1">
                  <a:spLocks noChangeArrowheads="1"/>
                </p:cNvSpPr>
                <p:nvPr/>
              </p:nvSpPr>
              <p:spPr bwMode="auto">
                <a:xfrm>
                  <a:off x="2732" y="1772"/>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30</a:t>
                  </a:r>
                </a:p>
              </p:txBody>
            </p:sp>
          </p:grpSp>
          <p:grpSp>
            <p:nvGrpSpPr>
              <p:cNvPr id="416" name="Group 461"/>
              <p:cNvGrpSpPr>
                <a:grpSpLocks/>
              </p:cNvGrpSpPr>
              <p:nvPr/>
            </p:nvGrpSpPr>
            <p:grpSpPr bwMode="auto">
              <a:xfrm>
                <a:off x="240" y="864"/>
                <a:ext cx="288" cy="347"/>
                <a:chOff x="3888" y="2880"/>
                <a:chExt cx="288" cy="347"/>
              </a:xfrm>
            </p:grpSpPr>
            <p:pic>
              <p:nvPicPr>
                <p:cNvPr id="429" name="Picture 462"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30" name="Text Box 463"/>
                <p:cNvSpPr txBox="1">
                  <a:spLocks noChangeArrowheads="1"/>
                </p:cNvSpPr>
                <p:nvPr/>
              </p:nvSpPr>
              <p:spPr bwMode="auto">
                <a:xfrm>
                  <a:off x="3933" y="2927"/>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5</a:t>
                  </a:r>
                </a:p>
              </p:txBody>
            </p:sp>
          </p:grpSp>
          <p:grpSp>
            <p:nvGrpSpPr>
              <p:cNvPr id="417" name="Group 464"/>
              <p:cNvGrpSpPr>
                <a:grpSpLocks/>
              </p:cNvGrpSpPr>
              <p:nvPr/>
            </p:nvGrpSpPr>
            <p:grpSpPr bwMode="auto">
              <a:xfrm>
                <a:off x="912" y="1440"/>
                <a:ext cx="288" cy="343"/>
                <a:chOff x="3888" y="2880"/>
                <a:chExt cx="288" cy="343"/>
              </a:xfrm>
            </p:grpSpPr>
            <p:pic>
              <p:nvPicPr>
                <p:cNvPr id="427" name="Picture 465"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28" name="Text Box 466"/>
                <p:cNvSpPr txBox="1">
                  <a:spLocks noChangeArrowheads="1"/>
                </p:cNvSpPr>
                <p:nvPr/>
              </p:nvSpPr>
              <p:spPr bwMode="auto">
                <a:xfrm>
                  <a:off x="3931" y="2923"/>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a:t>
                  </a:r>
                </a:p>
              </p:txBody>
            </p:sp>
          </p:grpSp>
          <p:grpSp>
            <p:nvGrpSpPr>
              <p:cNvPr id="418" name="Group 467"/>
              <p:cNvGrpSpPr>
                <a:grpSpLocks/>
              </p:cNvGrpSpPr>
              <p:nvPr/>
            </p:nvGrpSpPr>
            <p:grpSpPr bwMode="auto">
              <a:xfrm>
                <a:off x="668" y="864"/>
                <a:ext cx="292" cy="345"/>
                <a:chOff x="4844" y="2592"/>
                <a:chExt cx="292" cy="345"/>
              </a:xfrm>
            </p:grpSpPr>
            <p:pic>
              <p:nvPicPr>
                <p:cNvPr id="425" name="Picture 468"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26" name="Text Box 469"/>
                <p:cNvSpPr txBox="1">
                  <a:spLocks noChangeArrowheads="1"/>
                </p:cNvSpPr>
                <p:nvPr/>
              </p:nvSpPr>
              <p:spPr bwMode="auto">
                <a:xfrm>
                  <a:off x="4844"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14</a:t>
                  </a:r>
                </a:p>
              </p:txBody>
            </p:sp>
          </p:grpSp>
        </p:grpSp>
        <p:grpSp>
          <p:nvGrpSpPr>
            <p:cNvPr id="419" name="Group 470"/>
            <p:cNvGrpSpPr>
              <a:grpSpLocks/>
            </p:cNvGrpSpPr>
            <p:nvPr/>
          </p:nvGrpSpPr>
          <p:grpSpPr bwMode="auto">
            <a:xfrm>
              <a:off x="1051" y="2400"/>
              <a:ext cx="293" cy="345"/>
              <a:chOff x="4843" y="2592"/>
              <a:chExt cx="293" cy="345"/>
            </a:xfrm>
          </p:grpSpPr>
          <p:pic>
            <p:nvPicPr>
              <p:cNvPr id="412" name="Picture 471"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13" name="Text Box 472"/>
              <p:cNvSpPr txBox="1">
                <a:spLocks noChangeArrowheads="1"/>
              </p:cNvSpPr>
              <p:nvPr/>
            </p:nvSpPr>
            <p:spPr bwMode="auto">
              <a:xfrm>
                <a:off x="4843"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13</a:t>
                </a:r>
              </a:p>
            </p:txBody>
          </p:sp>
        </p:grpSp>
        <p:grpSp>
          <p:nvGrpSpPr>
            <p:cNvPr id="420" name="Group 473"/>
            <p:cNvGrpSpPr>
              <a:grpSpLocks/>
            </p:cNvGrpSpPr>
            <p:nvPr/>
          </p:nvGrpSpPr>
          <p:grpSpPr bwMode="auto">
            <a:xfrm>
              <a:off x="572" y="1920"/>
              <a:ext cx="292" cy="344"/>
              <a:chOff x="4844" y="2592"/>
              <a:chExt cx="292" cy="344"/>
            </a:xfrm>
          </p:grpSpPr>
          <p:pic>
            <p:nvPicPr>
              <p:cNvPr id="410" name="Picture 474"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11" name="Text Box 475"/>
              <p:cNvSpPr txBox="1">
                <a:spLocks noChangeArrowheads="1"/>
              </p:cNvSpPr>
              <p:nvPr/>
            </p:nvSpPr>
            <p:spPr bwMode="auto">
              <a:xfrm>
                <a:off x="4844" y="2636"/>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12</a:t>
                </a:r>
              </a:p>
            </p:txBody>
          </p:sp>
        </p:grpSp>
        <p:grpSp>
          <p:nvGrpSpPr>
            <p:cNvPr id="421" name="Group 476"/>
            <p:cNvGrpSpPr>
              <a:grpSpLocks/>
            </p:cNvGrpSpPr>
            <p:nvPr/>
          </p:nvGrpSpPr>
          <p:grpSpPr bwMode="auto">
            <a:xfrm>
              <a:off x="861" y="576"/>
              <a:ext cx="291" cy="345"/>
              <a:chOff x="3549" y="2304"/>
              <a:chExt cx="291" cy="345"/>
            </a:xfrm>
          </p:grpSpPr>
          <p:pic>
            <p:nvPicPr>
              <p:cNvPr id="408" name="Picture 477"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09" name="Text Box 478"/>
              <p:cNvSpPr txBox="1">
                <a:spLocks noChangeArrowheads="1"/>
              </p:cNvSpPr>
              <p:nvPr/>
            </p:nvSpPr>
            <p:spPr bwMode="auto">
              <a:xfrm>
                <a:off x="3549"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23</a:t>
                </a:r>
              </a:p>
            </p:txBody>
          </p:sp>
        </p:grpSp>
      </p:grpSp>
      <p:grpSp>
        <p:nvGrpSpPr>
          <p:cNvPr id="422" name="Group 479"/>
          <p:cNvGrpSpPr>
            <a:grpSpLocks/>
          </p:cNvGrpSpPr>
          <p:nvPr/>
        </p:nvGrpSpPr>
        <p:grpSpPr bwMode="auto">
          <a:xfrm rot="1108694">
            <a:off x="1295400" y="990600"/>
            <a:ext cx="2335213" cy="2490788"/>
            <a:chOff x="3552" y="240"/>
            <a:chExt cx="1875" cy="2097"/>
          </a:xfrm>
        </p:grpSpPr>
        <p:grpSp>
          <p:nvGrpSpPr>
            <p:cNvPr id="423" name="Group 480"/>
            <p:cNvGrpSpPr>
              <a:grpSpLocks/>
            </p:cNvGrpSpPr>
            <p:nvPr/>
          </p:nvGrpSpPr>
          <p:grpSpPr bwMode="auto">
            <a:xfrm>
              <a:off x="4368" y="1584"/>
              <a:ext cx="438" cy="321"/>
              <a:chOff x="192" y="3456"/>
              <a:chExt cx="438" cy="321"/>
            </a:xfrm>
          </p:grpSpPr>
          <p:pic>
            <p:nvPicPr>
              <p:cNvPr id="565" name="Picture 48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6" name="Text Box 482"/>
              <p:cNvSpPr txBox="1">
                <a:spLocks noChangeArrowheads="1"/>
              </p:cNvSpPr>
              <p:nvPr/>
            </p:nvSpPr>
            <p:spPr bwMode="auto">
              <a:xfrm>
                <a:off x="279" y="3461"/>
                <a:ext cx="351" cy="309"/>
              </a:xfrm>
              <a:prstGeom prst="rect">
                <a:avLst/>
              </a:prstGeom>
              <a:noFill/>
              <a:ln w="9525">
                <a:noFill/>
                <a:miter lim="800000"/>
                <a:headEnd/>
                <a:tailEnd/>
              </a:ln>
              <a:effectLst/>
            </p:spPr>
            <p:txBody>
              <a:bodyPr wrap="none">
                <a:spAutoFit/>
              </a:bodyPr>
              <a:lstStyle/>
              <a:p>
                <a:r>
                  <a:rPr lang="es-VE" b="1">
                    <a:solidFill>
                      <a:schemeClr val="bg1"/>
                    </a:solidFill>
                  </a:rPr>
                  <a:t>10</a:t>
                </a:r>
              </a:p>
            </p:txBody>
          </p:sp>
        </p:grpSp>
        <p:grpSp>
          <p:nvGrpSpPr>
            <p:cNvPr id="424" name="Group 483"/>
            <p:cNvGrpSpPr>
              <a:grpSpLocks/>
            </p:cNvGrpSpPr>
            <p:nvPr/>
          </p:nvGrpSpPr>
          <p:grpSpPr bwMode="auto">
            <a:xfrm>
              <a:off x="3888" y="1584"/>
              <a:ext cx="396" cy="321"/>
              <a:chOff x="192" y="3456"/>
              <a:chExt cx="396" cy="321"/>
            </a:xfrm>
          </p:grpSpPr>
          <p:pic>
            <p:nvPicPr>
              <p:cNvPr id="563" name="Picture 484"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4" name="Text Box 485"/>
              <p:cNvSpPr txBox="1">
                <a:spLocks noChangeArrowheads="1"/>
              </p:cNvSpPr>
              <p:nvPr/>
            </p:nvSpPr>
            <p:spPr bwMode="auto">
              <a:xfrm>
                <a:off x="278" y="3463"/>
                <a:ext cx="250" cy="309"/>
              </a:xfrm>
              <a:prstGeom prst="rect">
                <a:avLst/>
              </a:prstGeom>
              <a:noFill/>
              <a:ln w="9525">
                <a:noFill/>
                <a:miter lim="800000"/>
                <a:headEnd/>
                <a:tailEnd/>
              </a:ln>
              <a:effectLst/>
            </p:spPr>
            <p:txBody>
              <a:bodyPr wrap="none">
                <a:spAutoFit/>
              </a:bodyPr>
              <a:lstStyle/>
              <a:p>
                <a:r>
                  <a:rPr lang="es-VE" b="1">
                    <a:solidFill>
                      <a:schemeClr val="bg1"/>
                    </a:solidFill>
                  </a:rPr>
                  <a:t>9</a:t>
                </a:r>
              </a:p>
            </p:txBody>
          </p:sp>
        </p:grpSp>
        <p:grpSp>
          <p:nvGrpSpPr>
            <p:cNvPr id="485" name="Group 486"/>
            <p:cNvGrpSpPr>
              <a:grpSpLocks/>
            </p:cNvGrpSpPr>
            <p:nvPr/>
          </p:nvGrpSpPr>
          <p:grpSpPr bwMode="auto">
            <a:xfrm>
              <a:off x="3552" y="1200"/>
              <a:ext cx="396" cy="321"/>
              <a:chOff x="192" y="3456"/>
              <a:chExt cx="396" cy="321"/>
            </a:xfrm>
          </p:grpSpPr>
          <p:pic>
            <p:nvPicPr>
              <p:cNvPr id="561" name="Picture 487"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2" name="Text Box 488"/>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8</a:t>
                </a:r>
              </a:p>
            </p:txBody>
          </p:sp>
        </p:grpSp>
        <p:grpSp>
          <p:nvGrpSpPr>
            <p:cNvPr id="486" name="Group 489"/>
            <p:cNvGrpSpPr>
              <a:grpSpLocks/>
            </p:cNvGrpSpPr>
            <p:nvPr/>
          </p:nvGrpSpPr>
          <p:grpSpPr bwMode="auto">
            <a:xfrm>
              <a:off x="4656" y="1056"/>
              <a:ext cx="396" cy="321"/>
              <a:chOff x="192" y="3456"/>
              <a:chExt cx="396" cy="321"/>
            </a:xfrm>
          </p:grpSpPr>
          <p:pic>
            <p:nvPicPr>
              <p:cNvPr id="559" name="Picture 49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0" name="Text Box 491"/>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7</a:t>
                </a:r>
              </a:p>
            </p:txBody>
          </p:sp>
        </p:grpSp>
        <p:grpSp>
          <p:nvGrpSpPr>
            <p:cNvPr id="487" name="Group 492"/>
            <p:cNvGrpSpPr>
              <a:grpSpLocks/>
            </p:cNvGrpSpPr>
            <p:nvPr/>
          </p:nvGrpSpPr>
          <p:grpSpPr bwMode="auto">
            <a:xfrm>
              <a:off x="4176" y="1488"/>
              <a:ext cx="396" cy="321"/>
              <a:chOff x="192" y="3456"/>
              <a:chExt cx="396" cy="321"/>
            </a:xfrm>
          </p:grpSpPr>
          <p:pic>
            <p:nvPicPr>
              <p:cNvPr id="557" name="Picture 49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8" name="Text Box 494"/>
              <p:cNvSpPr txBox="1">
                <a:spLocks noChangeArrowheads="1"/>
              </p:cNvSpPr>
              <p:nvPr/>
            </p:nvSpPr>
            <p:spPr bwMode="auto">
              <a:xfrm>
                <a:off x="279" y="3464"/>
                <a:ext cx="250" cy="309"/>
              </a:xfrm>
              <a:prstGeom prst="rect">
                <a:avLst/>
              </a:prstGeom>
              <a:noFill/>
              <a:ln w="9525">
                <a:noFill/>
                <a:miter lim="800000"/>
                <a:headEnd/>
                <a:tailEnd/>
              </a:ln>
              <a:effectLst/>
            </p:spPr>
            <p:txBody>
              <a:bodyPr wrap="none">
                <a:spAutoFit/>
              </a:bodyPr>
              <a:lstStyle/>
              <a:p>
                <a:r>
                  <a:rPr lang="es-VE" b="1">
                    <a:solidFill>
                      <a:schemeClr val="bg1"/>
                    </a:solidFill>
                  </a:rPr>
                  <a:t>6</a:t>
                </a:r>
              </a:p>
            </p:txBody>
          </p:sp>
        </p:grpSp>
        <p:grpSp>
          <p:nvGrpSpPr>
            <p:cNvPr id="488" name="Group 495"/>
            <p:cNvGrpSpPr>
              <a:grpSpLocks/>
            </p:cNvGrpSpPr>
            <p:nvPr/>
          </p:nvGrpSpPr>
          <p:grpSpPr bwMode="auto">
            <a:xfrm>
              <a:off x="4176" y="1248"/>
              <a:ext cx="396" cy="321"/>
              <a:chOff x="192" y="3456"/>
              <a:chExt cx="396" cy="321"/>
            </a:xfrm>
          </p:grpSpPr>
          <p:pic>
            <p:nvPicPr>
              <p:cNvPr id="555" name="Picture 49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6" name="Text Box 497"/>
              <p:cNvSpPr txBox="1">
                <a:spLocks noChangeArrowheads="1"/>
              </p:cNvSpPr>
              <p:nvPr/>
            </p:nvSpPr>
            <p:spPr bwMode="auto">
              <a:xfrm>
                <a:off x="279" y="3464"/>
                <a:ext cx="250" cy="309"/>
              </a:xfrm>
              <a:prstGeom prst="rect">
                <a:avLst/>
              </a:prstGeom>
              <a:noFill/>
              <a:ln w="9525">
                <a:noFill/>
                <a:miter lim="800000"/>
                <a:headEnd/>
                <a:tailEnd/>
              </a:ln>
              <a:effectLst/>
            </p:spPr>
            <p:txBody>
              <a:bodyPr wrap="none">
                <a:spAutoFit/>
              </a:bodyPr>
              <a:lstStyle/>
              <a:p>
                <a:r>
                  <a:rPr lang="es-VE" b="1">
                    <a:solidFill>
                      <a:schemeClr val="bg1"/>
                    </a:solidFill>
                  </a:rPr>
                  <a:t>5</a:t>
                </a:r>
              </a:p>
            </p:txBody>
          </p:sp>
        </p:grpSp>
        <p:grpSp>
          <p:nvGrpSpPr>
            <p:cNvPr id="489" name="Group 498"/>
            <p:cNvGrpSpPr>
              <a:grpSpLocks/>
            </p:cNvGrpSpPr>
            <p:nvPr/>
          </p:nvGrpSpPr>
          <p:grpSpPr bwMode="auto">
            <a:xfrm>
              <a:off x="4032" y="1968"/>
              <a:ext cx="396" cy="321"/>
              <a:chOff x="192" y="3456"/>
              <a:chExt cx="396" cy="321"/>
            </a:xfrm>
          </p:grpSpPr>
          <p:pic>
            <p:nvPicPr>
              <p:cNvPr id="553" name="Picture 49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4" name="Text Box 500"/>
              <p:cNvSpPr txBox="1">
                <a:spLocks noChangeArrowheads="1"/>
              </p:cNvSpPr>
              <p:nvPr/>
            </p:nvSpPr>
            <p:spPr bwMode="auto">
              <a:xfrm>
                <a:off x="279" y="3464"/>
                <a:ext cx="250" cy="309"/>
              </a:xfrm>
              <a:prstGeom prst="rect">
                <a:avLst/>
              </a:prstGeom>
              <a:noFill/>
              <a:ln w="9525">
                <a:noFill/>
                <a:miter lim="800000"/>
                <a:headEnd/>
                <a:tailEnd/>
              </a:ln>
              <a:effectLst/>
            </p:spPr>
            <p:txBody>
              <a:bodyPr wrap="none">
                <a:spAutoFit/>
              </a:bodyPr>
              <a:lstStyle/>
              <a:p>
                <a:r>
                  <a:rPr lang="es-VE" b="1">
                    <a:solidFill>
                      <a:schemeClr val="bg1"/>
                    </a:solidFill>
                  </a:rPr>
                  <a:t>4</a:t>
                </a:r>
              </a:p>
            </p:txBody>
          </p:sp>
        </p:grpSp>
        <p:grpSp>
          <p:nvGrpSpPr>
            <p:cNvPr id="490" name="Group 501"/>
            <p:cNvGrpSpPr>
              <a:grpSpLocks/>
            </p:cNvGrpSpPr>
            <p:nvPr/>
          </p:nvGrpSpPr>
          <p:grpSpPr bwMode="auto">
            <a:xfrm>
              <a:off x="4416" y="1104"/>
              <a:ext cx="396" cy="321"/>
              <a:chOff x="192" y="3456"/>
              <a:chExt cx="396" cy="321"/>
            </a:xfrm>
          </p:grpSpPr>
          <p:pic>
            <p:nvPicPr>
              <p:cNvPr id="551" name="Picture 502"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2" name="Text Box 503"/>
              <p:cNvSpPr txBox="1">
                <a:spLocks noChangeArrowheads="1"/>
              </p:cNvSpPr>
              <p:nvPr/>
            </p:nvSpPr>
            <p:spPr bwMode="auto">
              <a:xfrm>
                <a:off x="277" y="3463"/>
                <a:ext cx="250" cy="307"/>
              </a:xfrm>
              <a:prstGeom prst="rect">
                <a:avLst/>
              </a:prstGeom>
              <a:noFill/>
              <a:ln w="9525">
                <a:noFill/>
                <a:miter lim="800000"/>
                <a:headEnd/>
                <a:tailEnd/>
              </a:ln>
              <a:effectLst/>
            </p:spPr>
            <p:txBody>
              <a:bodyPr wrap="none">
                <a:spAutoFit/>
              </a:bodyPr>
              <a:lstStyle/>
              <a:p>
                <a:r>
                  <a:rPr lang="es-VE" b="1">
                    <a:solidFill>
                      <a:schemeClr val="bg1"/>
                    </a:solidFill>
                  </a:rPr>
                  <a:t>3</a:t>
                </a:r>
              </a:p>
            </p:txBody>
          </p:sp>
        </p:grpSp>
        <p:grpSp>
          <p:nvGrpSpPr>
            <p:cNvPr id="491" name="Group 504"/>
            <p:cNvGrpSpPr>
              <a:grpSpLocks/>
            </p:cNvGrpSpPr>
            <p:nvPr/>
          </p:nvGrpSpPr>
          <p:grpSpPr bwMode="auto">
            <a:xfrm>
              <a:off x="4608" y="720"/>
              <a:ext cx="396" cy="321"/>
              <a:chOff x="192" y="3456"/>
              <a:chExt cx="396" cy="321"/>
            </a:xfrm>
          </p:grpSpPr>
          <p:pic>
            <p:nvPicPr>
              <p:cNvPr id="549" name="Picture 505"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0" name="Text Box 506"/>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1</a:t>
                </a:r>
              </a:p>
            </p:txBody>
          </p:sp>
        </p:grpSp>
        <p:grpSp>
          <p:nvGrpSpPr>
            <p:cNvPr id="492" name="Group 507"/>
            <p:cNvGrpSpPr>
              <a:grpSpLocks/>
            </p:cNvGrpSpPr>
            <p:nvPr/>
          </p:nvGrpSpPr>
          <p:grpSpPr bwMode="auto">
            <a:xfrm>
              <a:off x="4944" y="1200"/>
              <a:ext cx="396" cy="321"/>
              <a:chOff x="192" y="3456"/>
              <a:chExt cx="396" cy="321"/>
            </a:xfrm>
          </p:grpSpPr>
          <p:pic>
            <p:nvPicPr>
              <p:cNvPr id="547" name="Picture 508"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8" name="Text Box 509"/>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2</a:t>
                </a:r>
              </a:p>
            </p:txBody>
          </p:sp>
        </p:grpSp>
        <p:grpSp>
          <p:nvGrpSpPr>
            <p:cNvPr id="493" name="Group 510"/>
            <p:cNvGrpSpPr>
              <a:grpSpLocks/>
            </p:cNvGrpSpPr>
            <p:nvPr/>
          </p:nvGrpSpPr>
          <p:grpSpPr bwMode="auto">
            <a:xfrm>
              <a:off x="4896" y="240"/>
              <a:ext cx="438" cy="321"/>
              <a:chOff x="192" y="3456"/>
              <a:chExt cx="438" cy="321"/>
            </a:xfrm>
          </p:grpSpPr>
          <p:pic>
            <p:nvPicPr>
              <p:cNvPr id="545" name="Picture 51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6" name="Text Box 512"/>
              <p:cNvSpPr txBox="1">
                <a:spLocks noChangeArrowheads="1"/>
              </p:cNvSpPr>
              <p:nvPr/>
            </p:nvSpPr>
            <p:spPr bwMode="auto">
              <a:xfrm>
                <a:off x="279" y="3463"/>
                <a:ext cx="351" cy="309"/>
              </a:xfrm>
              <a:prstGeom prst="rect">
                <a:avLst/>
              </a:prstGeom>
              <a:noFill/>
              <a:ln w="9525">
                <a:noFill/>
                <a:miter lim="800000"/>
                <a:headEnd/>
                <a:tailEnd/>
              </a:ln>
              <a:effectLst/>
            </p:spPr>
            <p:txBody>
              <a:bodyPr wrap="none">
                <a:spAutoFit/>
              </a:bodyPr>
              <a:lstStyle/>
              <a:p>
                <a:r>
                  <a:rPr lang="es-VE" b="1">
                    <a:solidFill>
                      <a:schemeClr val="bg1"/>
                    </a:solidFill>
                  </a:rPr>
                  <a:t>14</a:t>
                </a:r>
              </a:p>
            </p:txBody>
          </p:sp>
        </p:grpSp>
        <p:grpSp>
          <p:nvGrpSpPr>
            <p:cNvPr id="494" name="Group 513"/>
            <p:cNvGrpSpPr>
              <a:grpSpLocks/>
            </p:cNvGrpSpPr>
            <p:nvPr/>
          </p:nvGrpSpPr>
          <p:grpSpPr bwMode="auto">
            <a:xfrm>
              <a:off x="3648" y="1488"/>
              <a:ext cx="438" cy="321"/>
              <a:chOff x="192" y="3456"/>
              <a:chExt cx="438" cy="321"/>
            </a:xfrm>
          </p:grpSpPr>
          <p:pic>
            <p:nvPicPr>
              <p:cNvPr id="543" name="Picture 514"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4" name="Text Box 515"/>
              <p:cNvSpPr txBox="1">
                <a:spLocks noChangeArrowheads="1"/>
              </p:cNvSpPr>
              <p:nvPr/>
            </p:nvSpPr>
            <p:spPr bwMode="auto">
              <a:xfrm>
                <a:off x="279" y="3464"/>
                <a:ext cx="351" cy="309"/>
              </a:xfrm>
              <a:prstGeom prst="rect">
                <a:avLst/>
              </a:prstGeom>
              <a:noFill/>
              <a:ln w="9525">
                <a:noFill/>
                <a:miter lim="800000"/>
                <a:headEnd/>
                <a:tailEnd/>
              </a:ln>
              <a:effectLst/>
            </p:spPr>
            <p:txBody>
              <a:bodyPr wrap="none">
                <a:spAutoFit/>
              </a:bodyPr>
              <a:lstStyle/>
              <a:p>
                <a:r>
                  <a:rPr lang="es-VE" b="1">
                    <a:solidFill>
                      <a:schemeClr val="bg1"/>
                    </a:solidFill>
                  </a:rPr>
                  <a:t>15</a:t>
                </a:r>
              </a:p>
            </p:txBody>
          </p:sp>
        </p:grpSp>
        <p:grpSp>
          <p:nvGrpSpPr>
            <p:cNvPr id="495" name="Group 516"/>
            <p:cNvGrpSpPr>
              <a:grpSpLocks/>
            </p:cNvGrpSpPr>
            <p:nvPr/>
          </p:nvGrpSpPr>
          <p:grpSpPr bwMode="auto">
            <a:xfrm>
              <a:off x="3600" y="1776"/>
              <a:ext cx="438" cy="321"/>
              <a:chOff x="192" y="3456"/>
              <a:chExt cx="438" cy="321"/>
            </a:xfrm>
          </p:grpSpPr>
          <p:pic>
            <p:nvPicPr>
              <p:cNvPr id="541" name="Picture 517"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2" name="Text Box 518"/>
              <p:cNvSpPr txBox="1">
                <a:spLocks noChangeArrowheads="1"/>
              </p:cNvSpPr>
              <p:nvPr/>
            </p:nvSpPr>
            <p:spPr bwMode="auto">
              <a:xfrm>
                <a:off x="278" y="3465"/>
                <a:ext cx="352" cy="309"/>
              </a:xfrm>
              <a:prstGeom prst="rect">
                <a:avLst/>
              </a:prstGeom>
              <a:noFill/>
              <a:ln w="9525">
                <a:noFill/>
                <a:miter lim="800000"/>
                <a:headEnd/>
                <a:tailEnd/>
              </a:ln>
              <a:effectLst/>
            </p:spPr>
            <p:txBody>
              <a:bodyPr wrap="none">
                <a:spAutoFit/>
              </a:bodyPr>
              <a:lstStyle/>
              <a:p>
                <a:r>
                  <a:rPr lang="es-VE" b="1">
                    <a:solidFill>
                      <a:schemeClr val="bg1"/>
                    </a:solidFill>
                  </a:rPr>
                  <a:t>16</a:t>
                </a:r>
              </a:p>
            </p:txBody>
          </p:sp>
        </p:grpSp>
        <p:grpSp>
          <p:nvGrpSpPr>
            <p:cNvPr id="496" name="Group 519"/>
            <p:cNvGrpSpPr>
              <a:grpSpLocks/>
            </p:cNvGrpSpPr>
            <p:nvPr/>
          </p:nvGrpSpPr>
          <p:grpSpPr bwMode="auto">
            <a:xfrm>
              <a:off x="4080" y="1728"/>
              <a:ext cx="438" cy="321"/>
              <a:chOff x="192" y="3456"/>
              <a:chExt cx="438" cy="321"/>
            </a:xfrm>
          </p:grpSpPr>
          <p:pic>
            <p:nvPicPr>
              <p:cNvPr id="539" name="Picture 52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0" name="Text Box 521"/>
              <p:cNvSpPr txBox="1">
                <a:spLocks noChangeArrowheads="1"/>
              </p:cNvSpPr>
              <p:nvPr/>
            </p:nvSpPr>
            <p:spPr bwMode="auto">
              <a:xfrm>
                <a:off x="279" y="3464"/>
                <a:ext cx="351" cy="308"/>
              </a:xfrm>
              <a:prstGeom prst="rect">
                <a:avLst/>
              </a:prstGeom>
              <a:noFill/>
              <a:ln w="9525">
                <a:noFill/>
                <a:miter lim="800000"/>
                <a:headEnd/>
                <a:tailEnd/>
              </a:ln>
              <a:effectLst/>
            </p:spPr>
            <p:txBody>
              <a:bodyPr wrap="none">
                <a:spAutoFit/>
              </a:bodyPr>
              <a:lstStyle/>
              <a:p>
                <a:r>
                  <a:rPr lang="es-VE" b="1">
                    <a:solidFill>
                      <a:schemeClr val="bg1"/>
                    </a:solidFill>
                  </a:rPr>
                  <a:t>17</a:t>
                </a:r>
              </a:p>
            </p:txBody>
          </p:sp>
        </p:grpSp>
        <p:grpSp>
          <p:nvGrpSpPr>
            <p:cNvPr id="497" name="Group 522"/>
            <p:cNvGrpSpPr>
              <a:grpSpLocks/>
            </p:cNvGrpSpPr>
            <p:nvPr/>
          </p:nvGrpSpPr>
          <p:grpSpPr bwMode="auto">
            <a:xfrm>
              <a:off x="4608" y="1632"/>
              <a:ext cx="438" cy="321"/>
              <a:chOff x="192" y="3456"/>
              <a:chExt cx="438" cy="321"/>
            </a:xfrm>
          </p:grpSpPr>
          <p:pic>
            <p:nvPicPr>
              <p:cNvPr id="537" name="Picture 52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8" name="Text Box 524"/>
              <p:cNvSpPr txBox="1">
                <a:spLocks noChangeArrowheads="1"/>
              </p:cNvSpPr>
              <p:nvPr/>
            </p:nvSpPr>
            <p:spPr bwMode="auto">
              <a:xfrm>
                <a:off x="279" y="3464"/>
                <a:ext cx="351" cy="309"/>
              </a:xfrm>
              <a:prstGeom prst="rect">
                <a:avLst/>
              </a:prstGeom>
              <a:noFill/>
              <a:ln w="9525">
                <a:noFill/>
                <a:miter lim="800000"/>
                <a:headEnd/>
                <a:tailEnd/>
              </a:ln>
              <a:effectLst/>
            </p:spPr>
            <p:txBody>
              <a:bodyPr wrap="none">
                <a:spAutoFit/>
              </a:bodyPr>
              <a:lstStyle/>
              <a:p>
                <a:r>
                  <a:rPr lang="es-VE" b="1">
                    <a:solidFill>
                      <a:schemeClr val="bg1"/>
                    </a:solidFill>
                  </a:rPr>
                  <a:t>18</a:t>
                </a:r>
              </a:p>
            </p:txBody>
          </p:sp>
        </p:grpSp>
        <p:grpSp>
          <p:nvGrpSpPr>
            <p:cNvPr id="498" name="Group 525"/>
            <p:cNvGrpSpPr>
              <a:grpSpLocks/>
            </p:cNvGrpSpPr>
            <p:nvPr/>
          </p:nvGrpSpPr>
          <p:grpSpPr bwMode="auto">
            <a:xfrm>
              <a:off x="4224" y="912"/>
              <a:ext cx="438" cy="321"/>
              <a:chOff x="192" y="3456"/>
              <a:chExt cx="438" cy="321"/>
            </a:xfrm>
          </p:grpSpPr>
          <p:pic>
            <p:nvPicPr>
              <p:cNvPr id="535" name="Picture 52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6" name="Text Box 527"/>
              <p:cNvSpPr txBox="1">
                <a:spLocks noChangeArrowheads="1"/>
              </p:cNvSpPr>
              <p:nvPr/>
            </p:nvSpPr>
            <p:spPr bwMode="auto">
              <a:xfrm>
                <a:off x="279" y="3463"/>
                <a:ext cx="351" cy="309"/>
              </a:xfrm>
              <a:prstGeom prst="rect">
                <a:avLst/>
              </a:prstGeom>
              <a:noFill/>
              <a:ln w="9525">
                <a:noFill/>
                <a:miter lim="800000"/>
                <a:headEnd/>
                <a:tailEnd/>
              </a:ln>
              <a:effectLst/>
            </p:spPr>
            <p:txBody>
              <a:bodyPr wrap="none">
                <a:spAutoFit/>
              </a:bodyPr>
              <a:lstStyle/>
              <a:p>
                <a:r>
                  <a:rPr lang="es-VE" b="1">
                    <a:solidFill>
                      <a:schemeClr val="bg1"/>
                    </a:solidFill>
                  </a:rPr>
                  <a:t>19</a:t>
                </a:r>
              </a:p>
            </p:txBody>
          </p:sp>
        </p:grpSp>
        <p:grpSp>
          <p:nvGrpSpPr>
            <p:cNvPr id="499" name="Group 528"/>
            <p:cNvGrpSpPr>
              <a:grpSpLocks/>
            </p:cNvGrpSpPr>
            <p:nvPr/>
          </p:nvGrpSpPr>
          <p:grpSpPr bwMode="auto">
            <a:xfrm>
              <a:off x="3840" y="1296"/>
              <a:ext cx="438" cy="321"/>
              <a:chOff x="192" y="3456"/>
              <a:chExt cx="438" cy="321"/>
            </a:xfrm>
          </p:grpSpPr>
          <p:pic>
            <p:nvPicPr>
              <p:cNvPr id="533" name="Picture 52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4" name="Text Box 530"/>
              <p:cNvSpPr txBox="1">
                <a:spLocks noChangeArrowheads="1"/>
              </p:cNvSpPr>
              <p:nvPr/>
            </p:nvSpPr>
            <p:spPr bwMode="auto">
              <a:xfrm>
                <a:off x="278" y="3461"/>
                <a:ext cx="352" cy="309"/>
              </a:xfrm>
              <a:prstGeom prst="rect">
                <a:avLst/>
              </a:prstGeom>
              <a:noFill/>
              <a:ln w="9525">
                <a:noFill/>
                <a:miter lim="800000"/>
                <a:headEnd/>
                <a:tailEnd/>
              </a:ln>
              <a:effectLst/>
            </p:spPr>
            <p:txBody>
              <a:bodyPr wrap="none">
                <a:spAutoFit/>
              </a:bodyPr>
              <a:lstStyle/>
              <a:p>
                <a:r>
                  <a:rPr lang="es-VE" b="1">
                    <a:solidFill>
                      <a:schemeClr val="bg1"/>
                    </a:solidFill>
                  </a:rPr>
                  <a:t>20</a:t>
                </a:r>
              </a:p>
            </p:txBody>
          </p:sp>
        </p:grpSp>
        <p:grpSp>
          <p:nvGrpSpPr>
            <p:cNvPr id="500" name="Group 531"/>
            <p:cNvGrpSpPr>
              <a:grpSpLocks/>
            </p:cNvGrpSpPr>
            <p:nvPr/>
          </p:nvGrpSpPr>
          <p:grpSpPr bwMode="auto">
            <a:xfrm>
              <a:off x="4992" y="528"/>
              <a:ext cx="435" cy="321"/>
              <a:chOff x="192" y="3456"/>
              <a:chExt cx="435" cy="321"/>
            </a:xfrm>
          </p:grpSpPr>
          <p:pic>
            <p:nvPicPr>
              <p:cNvPr id="531" name="Picture 532"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2" name="Text Box 533"/>
              <p:cNvSpPr txBox="1">
                <a:spLocks noChangeArrowheads="1"/>
              </p:cNvSpPr>
              <p:nvPr/>
            </p:nvSpPr>
            <p:spPr bwMode="auto">
              <a:xfrm>
                <a:off x="275" y="3463"/>
                <a:ext cx="352" cy="307"/>
              </a:xfrm>
              <a:prstGeom prst="rect">
                <a:avLst/>
              </a:prstGeom>
              <a:noFill/>
              <a:ln w="9525">
                <a:noFill/>
                <a:miter lim="800000"/>
                <a:headEnd/>
                <a:tailEnd/>
              </a:ln>
              <a:effectLst/>
            </p:spPr>
            <p:txBody>
              <a:bodyPr wrap="none">
                <a:spAutoFit/>
              </a:bodyPr>
              <a:lstStyle/>
              <a:p>
                <a:r>
                  <a:rPr lang="es-VE" b="1">
                    <a:solidFill>
                      <a:schemeClr val="bg1"/>
                    </a:solidFill>
                  </a:rPr>
                  <a:t>21</a:t>
                </a:r>
              </a:p>
            </p:txBody>
          </p:sp>
        </p:grpSp>
        <p:grpSp>
          <p:nvGrpSpPr>
            <p:cNvPr id="501" name="Group 534"/>
            <p:cNvGrpSpPr>
              <a:grpSpLocks/>
            </p:cNvGrpSpPr>
            <p:nvPr/>
          </p:nvGrpSpPr>
          <p:grpSpPr bwMode="auto">
            <a:xfrm>
              <a:off x="4320" y="1824"/>
              <a:ext cx="438" cy="321"/>
              <a:chOff x="192" y="3456"/>
              <a:chExt cx="438" cy="321"/>
            </a:xfrm>
          </p:grpSpPr>
          <p:pic>
            <p:nvPicPr>
              <p:cNvPr id="529" name="Picture 535"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0" name="Text Box 536"/>
              <p:cNvSpPr txBox="1">
                <a:spLocks noChangeArrowheads="1"/>
              </p:cNvSpPr>
              <p:nvPr/>
            </p:nvSpPr>
            <p:spPr bwMode="auto">
              <a:xfrm>
                <a:off x="279" y="3463"/>
                <a:ext cx="351" cy="309"/>
              </a:xfrm>
              <a:prstGeom prst="rect">
                <a:avLst/>
              </a:prstGeom>
              <a:noFill/>
              <a:ln w="9525">
                <a:noFill/>
                <a:miter lim="800000"/>
                <a:headEnd/>
                <a:tailEnd/>
              </a:ln>
              <a:effectLst/>
            </p:spPr>
            <p:txBody>
              <a:bodyPr wrap="none">
                <a:spAutoFit/>
              </a:bodyPr>
              <a:lstStyle/>
              <a:p>
                <a:r>
                  <a:rPr lang="es-VE" b="1">
                    <a:solidFill>
                      <a:schemeClr val="bg1"/>
                    </a:solidFill>
                  </a:rPr>
                  <a:t>22</a:t>
                </a:r>
              </a:p>
            </p:txBody>
          </p:sp>
        </p:grpSp>
        <p:grpSp>
          <p:nvGrpSpPr>
            <p:cNvPr id="502" name="Group 537"/>
            <p:cNvGrpSpPr>
              <a:grpSpLocks/>
            </p:cNvGrpSpPr>
            <p:nvPr/>
          </p:nvGrpSpPr>
          <p:grpSpPr bwMode="auto">
            <a:xfrm>
              <a:off x="4224" y="528"/>
              <a:ext cx="438" cy="321"/>
              <a:chOff x="192" y="3456"/>
              <a:chExt cx="438" cy="321"/>
            </a:xfrm>
          </p:grpSpPr>
          <p:pic>
            <p:nvPicPr>
              <p:cNvPr id="527" name="Picture 538"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28" name="Text Box 539"/>
              <p:cNvSpPr txBox="1">
                <a:spLocks noChangeArrowheads="1"/>
              </p:cNvSpPr>
              <p:nvPr/>
            </p:nvSpPr>
            <p:spPr bwMode="auto">
              <a:xfrm>
                <a:off x="279" y="3464"/>
                <a:ext cx="351" cy="308"/>
              </a:xfrm>
              <a:prstGeom prst="rect">
                <a:avLst/>
              </a:prstGeom>
              <a:noFill/>
              <a:ln w="9525">
                <a:noFill/>
                <a:miter lim="800000"/>
                <a:headEnd/>
                <a:tailEnd/>
              </a:ln>
              <a:effectLst/>
            </p:spPr>
            <p:txBody>
              <a:bodyPr wrap="none">
                <a:spAutoFit/>
              </a:bodyPr>
              <a:lstStyle/>
              <a:p>
                <a:r>
                  <a:rPr lang="es-VE" b="1">
                    <a:solidFill>
                      <a:schemeClr val="bg1"/>
                    </a:solidFill>
                  </a:rPr>
                  <a:t>23</a:t>
                </a:r>
              </a:p>
            </p:txBody>
          </p:sp>
        </p:grpSp>
        <p:grpSp>
          <p:nvGrpSpPr>
            <p:cNvPr id="503" name="Group 540"/>
            <p:cNvGrpSpPr>
              <a:grpSpLocks/>
            </p:cNvGrpSpPr>
            <p:nvPr/>
          </p:nvGrpSpPr>
          <p:grpSpPr bwMode="auto">
            <a:xfrm>
              <a:off x="4992" y="864"/>
              <a:ext cx="400" cy="321"/>
              <a:chOff x="1920" y="912"/>
              <a:chExt cx="400" cy="321"/>
            </a:xfrm>
          </p:grpSpPr>
          <p:pic>
            <p:nvPicPr>
              <p:cNvPr id="525" name="Picture 541" descr="vacacebu"/>
              <p:cNvPicPr>
                <a:picLocks noChangeAspect="1" noChangeArrowheads="1" noCrop="1"/>
              </p:cNvPicPr>
              <p:nvPr/>
            </p:nvPicPr>
            <p:blipFill>
              <a:blip r:embed="rId5" cstate="print"/>
              <a:srcRect/>
              <a:stretch>
                <a:fillRect/>
              </a:stretch>
            </p:blipFill>
            <p:spPr bwMode="auto">
              <a:xfrm>
                <a:off x="1920" y="912"/>
                <a:ext cx="396" cy="321"/>
              </a:xfrm>
              <a:prstGeom prst="rect">
                <a:avLst/>
              </a:prstGeom>
              <a:noFill/>
            </p:spPr>
          </p:pic>
          <p:sp>
            <p:nvSpPr>
              <p:cNvPr id="526" name="Text Box 542"/>
              <p:cNvSpPr txBox="1">
                <a:spLocks noChangeArrowheads="1"/>
              </p:cNvSpPr>
              <p:nvPr/>
            </p:nvSpPr>
            <p:spPr bwMode="auto">
              <a:xfrm>
                <a:off x="1968" y="912"/>
                <a:ext cx="352" cy="309"/>
              </a:xfrm>
              <a:prstGeom prst="rect">
                <a:avLst/>
              </a:prstGeom>
              <a:noFill/>
              <a:ln w="9525">
                <a:noFill/>
                <a:miter lim="800000"/>
                <a:headEnd/>
                <a:tailEnd/>
              </a:ln>
              <a:effectLst/>
            </p:spPr>
            <p:txBody>
              <a:bodyPr wrap="none">
                <a:spAutoFit/>
              </a:bodyPr>
              <a:lstStyle/>
              <a:p>
                <a:r>
                  <a:rPr lang="es-VE" b="1">
                    <a:solidFill>
                      <a:schemeClr val="bg1"/>
                    </a:solidFill>
                  </a:rPr>
                  <a:t>24</a:t>
                </a:r>
              </a:p>
            </p:txBody>
          </p:sp>
        </p:grpSp>
        <p:grpSp>
          <p:nvGrpSpPr>
            <p:cNvPr id="504" name="Group 543"/>
            <p:cNvGrpSpPr>
              <a:grpSpLocks/>
            </p:cNvGrpSpPr>
            <p:nvPr/>
          </p:nvGrpSpPr>
          <p:grpSpPr bwMode="auto">
            <a:xfrm>
              <a:off x="3888" y="1007"/>
              <a:ext cx="401" cy="322"/>
              <a:chOff x="3456" y="335"/>
              <a:chExt cx="401" cy="322"/>
            </a:xfrm>
          </p:grpSpPr>
          <p:pic>
            <p:nvPicPr>
              <p:cNvPr id="523" name="Picture 544" descr="vacacebu"/>
              <p:cNvPicPr>
                <a:picLocks noChangeAspect="1" noChangeArrowheads="1" noCrop="1"/>
              </p:cNvPicPr>
              <p:nvPr/>
            </p:nvPicPr>
            <p:blipFill>
              <a:blip r:embed="rId5" cstate="print"/>
              <a:srcRect/>
              <a:stretch>
                <a:fillRect/>
              </a:stretch>
            </p:blipFill>
            <p:spPr bwMode="auto">
              <a:xfrm>
                <a:off x="3456" y="336"/>
                <a:ext cx="396" cy="321"/>
              </a:xfrm>
              <a:prstGeom prst="rect">
                <a:avLst/>
              </a:prstGeom>
              <a:noFill/>
            </p:spPr>
          </p:pic>
          <p:sp>
            <p:nvSpPr>
              <p:cNvPr id="524" name="Text Box 545"/>
              <p:cNvSpPr txBox="1">
                <a:spLocks noChangeArrowheads="1"/>
              </p:cNvSpPr>
              <p:nvPr/>
            </p:nvSpPr>
            <p:spPr bwMode="auto">
              <a:xfrm>
                <a:off x="3505" y="335"/>
                <a:ext cx="352" cy="309"/>
              </a:xfrm>
              <a:prstGeom prst="rect">
                <a:avLst/>
              </a:prstGeom>
              <a:noFill/>
              <a:ln w="9525">
                <a:noFill/>
                <a:miter lim="800000"/>
                <a:headEnd/>
                <a:tailEnd/>
              </a:ln>
              <a:effectLst/>
            </p:spPr>
            <p:txBody>
              <a:bodyPr wrap="none">
                <a:spAutoFit/>
              </a:bodyPr>
              <a:lstStyle/>
              <a:p>
                <a:r>
                  <a:rPr lang="es-VE" b="1">
                    <a:solidFill>
                      <a:schemeClr val="bg1"/>
                    </a:solidFill>
                  </a:rPr>
                  <a:t>25</a:t>
                </a:r>
              </a:p>
            </p:txBody>
          </p:sp>
        </p:grpSp>
        <p:grpSp>
          <p:nvGrpSpPr>
            <p:cNvPr id="505" name="Group 546"/>
            <p:cNvGrpSpPr>
              <a:grpSpLocks/>
            </p:cNvGrpSpPr>
            <p:nvPr/>
          </p:nvGrpSpPr>
          <p:grpSpPr bwMode="auto">
            <a:xfrm>
              <a:off x="3696" y="2015"/>
              <a:ext cx="400" cy="322"/>
              <a:chOff x="4272" y="335"/>
              <a:chExt cx="400" cy="322"/>
            </a:xfrm>
          </p:grpSpPr>
          <p:pic>
            <p:nvPicPr>
              <p:cNvPr id="521" name="Picture 547" descr="vacacebu"/>
              <p:cNvPicPr>
                <a:picLocks noChangeAspect="1" noChangeArrowheads="1" noCrop="1"/>
              </p:cNvPicPr>
              <p:nvPr/>
            </p:nvPicPr>
            <p:blipFill>
              <a:blip r:embed="rId5" cstate="print"/>
              <a:srcRect/>
              <a:stretch>
                <a:fillRect/>
              </a:stretch>
            </p:blipFill>
            <p:spPr bwMode="auto">
              <a:xfrm>
                <a:off x="4272" y="336"/>
                <a:ext cx="396" cy="321"/>
              </a:xfrm>
              <a:prstGeom prst="rect">
                <a:avLst/>
              </a:prstGeom>
              <a:noFill/>
            </p:spPr>
          </p:pic>
          <p:sp>
            <p:nvSpPr>
              <p:cNvPr id="522" name="Text Box 548"/>
              <p:cNvSpPr txBox="1">
                <a:spLocks noChangeArrowheads="1"/>
              </p:cNvSpPr>
              <p:nvPr/>
            </p:nvSpPr>
            <p:spPr bwMode="auto">
              <a:xfrm>
                <a:off x="4320" y="335"/>
                <a:ext cx="352" cy="309"/>
              </a:xfrm>
              <a:prstGeom prst="rect">
                <a:avLst/>
              </a:prstGeom>
              <a:noFill/>
              <a:ln w="9525">
                <a:noFill/>
                <a:miter lim="800000"/>
                <a:headEnd/>
                <a:tailEnd/>
              </a:ln>
              <a:effectLst/>
            </p:spPr>
            <p:txBody>
              <a:bodyPr wrap="none">
                <a:spAutoFit/>
              </a:bodyPr>
              <a:lstStyle/>
              <a:p>
                <a:r>
                  <a:rPr lang="es-VE" b="1">
                    <a:solidFill>
                      <a:schemeClr val="bg1"/>
                    </a:solidFill>
                  </a:rPr>
                  <a:t>26</a:t>
                </a:r>
              </a:p>
            </p:txBody>
          </p:sp>
        </p:grpSp>
        <p:grpSp>
          <p:nvGrpSpPr>
            <p:cNvPr id="506" name="Group 549"/>
            <p:cNvGrpSpPr>
              <a:grpSpLocks/>
            </p:cNvGrpSpPr>
            <p:nvPr/>
          </p:nvGrpSpPr>
          <p:grpSpPr bwMode="auto">
            <a:xfrm>
              <a:off x="4464" y="1344"/>
              <a:ext cx="400" cy="356"/>
              <a:chOff x="1488" y="2880"/>
              <a:chExt cx="400" cy="356"/>
            </a:xfrm>
          </p:grpSpPr>
          <p:pic>
            <p:nvPicPr>
              <p:cNvPr id="519" name="Picture 550" descr="vacacebu"/>
              <p:cNvPicPr>
                <a:picLocks noChangeAspect="1" noChangeArrowheads="1" noCrop="1"/>
              </p:cNvPicPr>
              <p:nvPr/>
            </p:nvPicPr>
            <p:blipFill>
              <a:blip r:embed="rId5" cstate="print"/>
              <a:srcRect/>
              <a:stretch>
                <a:fillRect/>
              </a:stretch>
            </p:blipFill>
            <p:spPr bwMode="auto">
              <a:xfrm>
                <a:off x="1488" y="2880"/>
                <a:ext cx="396" cy="321"/>
              </a:xfrm>
              <a:prstGeom prst="rect">
                <a:avLst/>
              </a:prstGeom>
              <a:noFill/>
            </p:spPr>
          </p:pic>
          <p:sp>
            <p:nvSpPr>
              <p:cNvPr id="520" name="Text Box 551"/>
              <p:cNvSpPr txBox="1">
                <a:spLocks noChangeArrowheads="1"/>
              </p:cNvSpPr>
              <p:nvPr/>
            </p:nvSpPr>
            <p:spPr bwMode="auto">
              <a:xfrm>
                <a:off x="1536" y="2927"/>
                <a:ext cx="352" cy="309"/>
              </a:xfrm>
              <a:prstGeom prst="rect">
                <a:avLst/>
              </a:prstGeom>
              <a:noFill/>
              <a:ln w="9525">
                <a:noFill/>
                <a:miter lim="800000"/>
                <a:headEnd/>
                <a:tailEnd/>
              </a:ln>
              <a:effectLst/>
            </p:spPr>
            <p:txBody>
              <a:bodyPr wrap="none">
                <a:spAutoFit/>
              </a:bodyPr>
              <a:lstStyle/>
              <a:p>
                <a:r>
                  <a:rPr lang="es-VE" b="1">
                    <a:solidFill>
                      <a:schemeClr val="bg1"/>
                    </a:solidFill>
                  </a:rPr>
                  <a:t>27</a:t>
                </a:r>
              </a:p>
            </p:txBody>
          </p:sp>
        </p:grpSp>
        <p:grpSp>
          <p:nvGrpSpPr>
            <p:cNvPr id="507" name="Group 552"/>
            <p:cNvGrpSpPr>
              <a:grpSpLocks/>
            </p:cNvGrpSpPr>
            <p:nvPr/>
          </p:nvGrpSpPr>
          <p:grpSpPr bwMode="auto">
            <a:xfrm>
              <a:off x="3888" y="768"/>
              <a:ext cx="438" cy="321"/>
              <a:chOff x="192" y="3456"/>
              <a:chExt cx="438" cy="321"/>
            </a:xfrm>
          </p:grpSpPr>
          <p:pic>
            <p:nvPicPr>
              <p:cNvPr id="517" name="Picture 55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18" name="Text Box 554"/>
              <p:cNvSpPr txBox="1">
                <a:spLocks noChangeArrowheads="1"/>
              </p:cNvSpPr>
              <p:nvPr/>
            </p:nvSpPr>
            <p:spPr bwMode="auto">
              <a:xfrm>
                <a:off x="278" y="3461"/>
                <a:ext cx="352" cy="309"/>
              </a:xfrm>
              <a:prstGeom prst="rect">
                <a:avLst/>
              </a:prstGeom>
              <a:noFill/>
              <a:ln w="9525">
                <a:noFill/>
                <a:miter lim="800000"/>
                <a:headEnd/>
                <a:tailEnd/>
              </a:ln>
              <a:effectLst/>
            </p:spPr>
            <p:txBody>
              <a:bodyPr wrap="none">
                <a:spAutoFit/>
              </a:bodyPr>
              <a:lstStyle/>
              <a:p>
                <a:r>
                  <a:rPr lang="es-VE" b="1">
                    <a:solidFill>
                      <a:schemeClr val="bg1"/>
                    </a:solidFill>
                  </a:rPr>
                  <a:t>13</a:t>
                </a:r>
              </a:p>
            </p:txBody>
          </p:sp>
        </p:grpSp>
        <p:grpSp>
          <p:nvGrpSpPr>
            <p:cNvPr id="508" name="Group 555"/>
            <p:cNvGrpSpPr>
              <a:grpSpLocks/>
            </p:cNvGrpSpPr>
            <p:nvPr/>
          </p:nvGrpSpPr>
          <p:grpSpPr bwMode="auto">
            <a:xfrm>
              <a:off x="4608" y="384"/>
              <a:ext cx="438" cy="321"/>
              <a:chOff x="192" y="3456"/>
              <a:chExt cx="438" cy="321"/>
            </a:xfrm>
          </p:grpSpPr>
          <p:pic>
            <p:nvPicPr>
              <p:cNvPr id="515" name="Picture 55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16" name="Text Box 557"/>
              <p:cNvSpPr txBox="1">
                <a:spLocks noChangeArrowheads="1"/>
              </p:cNvSpPr>
              <p:nvPr/>
            </p:nvSpPr>
            <p:spPr bwMode="auto">
              <a:xfrm>
                <a:off x="279" y="3464"/>
                <a:ext cx="351" cy="309"/>
              </a:xfrm>
              <a:prstGeom prst="rect">
                <a:avLst/>
              </a:prstGeom>
              <a:noFill/>
              <a:ln w="9525">
                <a:noFill/>
                <a:miter lim="800000"/>
                <a:headEnd/>
                <a:tailEnd/>
              </a:ln>
              <a:effectLst/>
            </p:spPr>
            <p:txBody>
              <a:bodyPr wrap="none">
                <a:spAutoFit/>
              </a:bodyPr>
              <a:lstStyle/>
              <a:p>
                <a:r>
                  <a:rPr lang="es-VE" b="1">
                    <a:solidFill>
                      <a:schemeClr val="bg1"/>
                    </a:solidFill>
                  </a:rPr>
                  <a:t>12</a:t>
                </a:r>
              </a:p>
            </p:txBody>
          </p:sp>
        </p:grpSp>
        <p:grpSp>
          <p:nvGrpSpPr>
            <p:cNvPr id="509" name="Group 558"/>
            <p:cNvGrpSpPr>
              <a:grpSpLocks/>
            </p:cNvGrpSpPr>
            <p:nvPr/>
          </p:nvGrpSpPr>
          <p:grpSpPr bwMode="auto">
            <a:xfrm>
              <a:off x="4704" y="1344"/>
              <a:ext cx="438" cy="321"/>
              <a:chOff x="192" y="3456"/>
              <a:chExt cx="438" cy="321"/>
            </a:xfrm>
          </p:grpSpPr>
          <p:pic>
            <p:nvPicPr>
              <p:cNvPr id="513" name="Picture 55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14" name="Text Box 560"/>
              <p:cNvSpPr txBox="1">
                <a:spLocks noChangeArrowheads="1"/>
              </p:cNvSpPr>
              <p:nvPr/>
            </p:nvSpPr>
            <p:spPr bwMode="auto">
              <a:xfrm>
                <a:off x="278" y="3465"/>
                <a:ext cx="352" cy="309"/>
              </a:xfrm>
              <a:prstGeom prst="rect">
                <a:avLst/>
              </a:prstGeom>
              <a:noFill/>
              <a:ln w="9525">
                <a:noFill/>
                <a:miter lim="800000"/>
                <a:headEnd/>
                <a:tailEnd/>
              </a:ln>
              <a:effectLst/>
            </p:spPr>
            <p:txBody>
              <a:bodyPr wrap="none">
                <a:spAutoFit/>
              </a:bodyPr>
              <a:lstStyle/>
              <a:p>
                <a:r>
                  <a:rPr lang="es-VE" b="1">
                    <a:solidFill>
                      <a:schemeClr val="bg1"/>
                    </a:solidFill>
                  </a:rPr>
                  <a:t>11</a:t>
                </a:r>
              </a:p>
            </p:txBody>
          </p:sp>
        </p:grpSp>
      </p:grpSp>
      <p:sp>
        <p:nvSpPr>
          <p:cNvPr id="567" name="Text Box 561"/>
          <p:cNvSpPr txBox="1">
            <a:spLocks noChangeArrowheads="1"/>
          </p:cNvSpPr>
          <p:nvPr/>
        </p:nvSpPr>
        <p:spPr bwMode="auto">
          <a:xfrm>
            <a:off x="7162800" y="304800"/>
            <a:ext cx="1435100" cy="396875"/>
          </a:xfrm>
          <a:prstGeom prst="rect">
            <a:avLst/>
          </a:prstGeom>
          <a:noFill/>
          <a:ln w="9525">
            <a:noFill/>
            <a:miter lim="800000"/>
            <a:headEnd/>
            <a:tailEnd/>
          </a:ln>
          <a:effectLst/>
        </p:spPr>
        <p:txBody>
          <a:bodyPr wrap="none">
            <a:spAutoFit/>
          </a:bodyPr>
          <a:lstStyle/>
          <a:p>
            <a:r>
              <a:rPr lang="es-VE" sz="2000" b="1">
                <a:solidFill>
                  <a:srgbClr val="CC0000"/>
                </a:solidFill>
                <a:effectLst>
                  <a:outerShdw blurRad="38100" dist="38100" dir="2700000" algn="tl">
                    <a:srgbClr val="C0C0C0"/>
                  </a:outerShdw>
                </a:effectLst>
                <a:latin typeface="Bradley Hand ITC" pitchFamily="66" charset="0"/>
              </a:rPr>
              <a:t>MUESTRA</a:t>
            </a:r>
          </a:p>
        </p:txBody>
      </p:sp>
      <p:pic>
        <p:nvPicPr>
          <p:cNvPr id="568" name="Picture 563" descr="Weather_Tornado_cowboy_prv"/>
          <p:cNvPicPr>
            <a:picLocks noChangeAspect="1" noChangeArrowheads="1" noCrop="1"/>
          </p:cNvPicPr>
          <p:nvPr/>
        </p:nvPicPr>
        <p:blipFill>
          <a:blip r:embed="rId22" cstate="print"/>
          <a:srcRect/>
          <a:stretch>
            <a:fillRect/>
          </a:stretch>
        </p:blipFill>
        <p:spPr bwMode="auto">
          <a:xfrm rot="19696867">
            <a:off x="428625" y="212725"/>
            <a:ext cx="1784350" cy="1619250"/>
          </a:xfrm>
          <a:prstGeom prst="rect">
            <a:avLst/>
          </a:prstGeom>
          <a:noFill/>
        </p:spPr>
      </p:pic>
      <p:grpSp>
        <p:nvGrpSpPr>
          <p:cNvPr id="510" name="Group 562"/>
          <p:cNvGrpSpPr>
            <a:grpSpLocks/>
          </p:cNvGrpSpPr>
          <p:nvPr/>
        </p:nvGrpSpPr>
        <p:grpSpPr bwMode="auto">
          <a:xfrm rot="-1903133">
            <a:off x="1143000" y="-533400"/>
            <a:ext cx="3698875" cy="4876800"/>
            <a:chOff x="144" y="192"/>
            <a:chExt cx="2330" cy="3072"/>
          </a:xfrm>
        </p:grpSpPr>
        <p:pic>
          <p:nvPicPr>
            <p:cNvPr id="570" name="Picture 563" descr="Weather_Tornado_cowboy_prv"/>
            <p:cNvPicPr>
              <a:picLocks noChangeAspect="1" noChangeArrowheads="1" noCrop="1"/>
            </p:cNvPicPr>
            <p:nvPr/>
          </p:nvPicPr>
          <p:blipFill>
            <a:blip r:embed="rId22" cstate="print"/>
            <a:srcRect/>
            <a:stretch>
              <a:fillRect/>
            </a:stretch>
          </p:blipFill>
          <p:spPr bwMode="auto">
            <a:xfrm>
              <a:off x="144" y="192"/>
              <a:ext cx="1124" cy="1020"/>
            </a:xfrm>
            <a:prstGeom prst="rect">
              <a:avLst/>
            </a:prstGeom>
            <a:noFill/>
          </p:spPr>
        </p:pic>
        <p:sp>
          <p:nvSpPr>
            <p:cNvPr id="571" name="Oval 564"/>
            <p:cNvSpPr>
              <a:spLocks noChangeArrowheads="1"/>
            </p:cNvSpPr>
            <p:nvPr/>
          </p:nvSpPr>
          <p:spPr bwMode="auto">
            <a:xfrm>
              <a:off x="1082" y="2163"/>
              <a:ext cx="1392" cy="1101"/>
            </a:xfrm>
            <a:prstGeom prst="ellipse">
              <a:avLst/>
            </a:prstGeom>
            <a:noFill/>
            <a:ln w="38100">
              <a:solidFill>
                <a:srgbClr val="000000"/>
              </a:solidFill>
              <a:round/>
              <a:headEnd/>
              <a:tailEnd/>
            </a:ln>
            <a:effectLst/>
          </p:spPr>
          <p:txBody>
            <a:bodyPr wrap="none" anchor="ctr"/>
            <a:lstStyle/>
            <a:p>
              <a:endParaRPr lang="es-VE"/>
            </a:p>
          </p:txBody>
        </p:sp>
        <p:sp>
          <p:nvSpPr>
            <p:cNvPr id="572" name="Freeform 565"/>
            <p:cNvSpPr>
              <a:spLocks/>
            </p:cNvSpPr>
            <p:nvPr/>
          </p:nvSpPr>
          <p:spPr bwMode="auto">
            <a:xfrm rot="-1454096">
              <a:off x="1127" y="454"/>
              <a:ext cx="500" cy="1920"/>
            </a:xfrm>
            <a:custGeom>
              <a:avLst/>
              <a:gdLst/>
              <a:ahLst/>
              <a:cxnLst>
                <a:cxn ang="0">
                  <a:pos x="0" y="0"/>
                </a:cxn>
                <a:cxn ang="0">
                  <a:pos x="8" y="40"/>
                </a:cxn>
                <a:cxn ang="0">
                  <a:pos x="48" y="72"/>
                </a:cxn>
                <a:cxn ang="0">
                  <a:pos x="104" y="128"/>
                </a:cxn>
                <a:cxn ang="0">
                  <a:pos x="136" y="152"/>
                </a:cxn>
                <a:cxn ang="0">
                  <a:pos x="280" y="296"/>
                </a:cxn>
                <a:cxn ang="0">
                  <a:pos x="304" y="344"/>
                </a:cxn>
                <a:cxn ang="0">
                  <a:pos x="328" y="480"/>
                </a:cxn>
                <a:cxn ang="0">
                  <a:pos x="400" y="784"/>
                </a:cxn>
                <a:cxn ang="0">
                  <a:pos x="408" y="1064"/>
                </a:cxn>
                <a:cxn ang="0">
                  <a:pos x="448" y="1200"/>
                </a:cxn>
              </a:cxnLst>
              <a:rect l="0" t="0" r="r" b="b"/>
              <a:pathLst>
                <a:path w="448" h="1200">
                  <a:moveTo>
                    <a:pt x="0" y="0"/>
                  </a:moveTo>
                  <a:cubicBezTo>
                    <a:pt x="3" y="13"/>
                    <a:pt x="0" y="29"/>
                    <a:pt x="8" y="40"/>
                  </a:cubicBezTo>
                  <a:cubicBezTo>
                    <a:pt x="17" y="54"/>
                    <a:pt x="35" y="60"/>
                    <a:pt x="48" y="72"/>
                  </a:cubicBezTo>
                  <a:cubicBezTo>
                    <a:pt x="67" y="90"/>
                    <a:pt x="85" y="109"/>
                    <a:pt x="104" y="128"/>
                  </a:cubicBezTo>
                  <a:cubicBezTo>
                    <a:pt x="113" y="137"/>
                    <a:pt x="126" y="143"/>
                    <a:pt x="136" y="152"/>
                  </a:cubicBezTo>
                  <a:cubicBezTo>
                    <a:pt x="187" y="197"/>
                    <a:pt x="239" y="241"/>
                    <a:pt x="280" y="296"/>
                  </a:cubicBezTo>
                  <a:cubicBezTo>
                    <a:pt x="286" y="313"/>
                    <a:pt x="299" y="327"/>
                    <a:pt x="304" y="344"/>
                  </a:cubicBezTo>
                  <a:cubicBezTo>
                    <a:pt x="316" y="386"/>
                    <a:pt x="319" y="437"/>
                    <a:pt x="328" y="480"/>
                  </a:cubicBezTo>
                  <a:cubicBezTo>
                    <a:pt x="350" y="581"/>
                    <a:pt x="367" y="686"/>
                    <a:pt x="400" y="784"/>
                  </a:cubicBezTo>
                  <a:cubicBezTo>
                    <a:pt x="403" y="877"/>
                    <a:pt x="403" y="971"/>
                    <a:pt x="408" y="1064"/>
                  </a:cubicBezTo>
                  <a:cubicBezTo>
                    <a:pt x="409" y="1085"/>
                    <a:pt x="429" y="1200"/>
                    <a:pt x="448" y="1200"/>
                  </a:cubicBezTo>
                </a:path>
              </a:pathLst>
            </a:custGeom>
            <a:noFill/>
            <a:ln w="38100" cmpd="sng">
              <a:solidFill>
                <a:srgbClr val="000000"/>
              </a:solidFill>
              <a:round/>
              <a:headEnd/>
              <a:tailEnd/>
            </a:ln>
            <a:effectLst/>
          </p:spPr>
          <p:txBody>
            <a:bodyPr/>
            <a:lstStyle/>
            <a:p>
              <a:endParaRPr lang="es-VE"/>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1000"/>
                                  </p:stCondLst>
                                  <p:childTnLst>
                                    <p:set>
                                      <p:cBhvr>
                                        <p:cTn id="6" dur="1" fill="hold">
                                          <p:stCondLst>
                                            <p:cond delay="0"/>
                                          </p:stCondLst>
                                        </p:cTn>
                                        <p:tgtEl>
                                          <p:spTgt spid="5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número de diapositiva"/>
          <p:cNvSpPr>
            <a:spLocks noGrp="1"/>
          </p:cNvSpPr>
          <p:nvPr>
            <p:ph type="sldNum" sz="quarter" idx="12"/>
          </p:nvPr>
        </p:nvSpPr>
        <p:spPr/>
        <p:txBody>
          <a:bodyPr/>
          <a:lstStyle/>
          <a:p>
            <a:fld id="{1AD93096-5B34-4342-9326-69289CEAE4C2}" type="slidenum">
              <a:rPr lang="es-VE" smtClean="0"/>
              <a:pPr/>
              <a:t>23</a:t>
            </a:fld>
            <a:endParaRPr kumimoji="0" lang="es-VE"/>
          </a:p>
        </p:txBody>
      </p:sp>
      <p:sp>
        <p:nvSpPr>
          <p:cNvPr id="4" name="3 Marcador de pie de página"/>
          <p:cNvSpPr>
            <a:spLocks noGrp="1"/>
          </p:cNvSpPr>
          <p:nvPr>
            <p:ph type="ftr" sz="quarter" idx="11"/>
          </p:nvPr>
        </p:nvSpPr>
        <p:spPr/>
        <p:txBody>
          <a:bodyPr/>
          <a:lstStyle/>
          <a:p>
            <a:endParaRPr kumimoji="0" lang="es-ES"/>
          </a:p>
        </p:txBody>
      </p:sp>
      <p:sp>
        <p:nvSpPr>
          <p:cNvPr id="6" name="2 Marcador de número de diapositiva"/>
          <p:cNvSpPr txBox="1">
            <a:spLocks/>
          </p:cNvSpPr>
          <p:nvPr/>
        </p:nvSpPr>
        <p:spPr>
          <a:xfrm>
            <a:off x="8153400" y="6245225"/>
            <a:ext cx="685800" cy="476250"/>
          </a:xfrm>
          <a:prstGeom prst="rect">
            <a:avLst/>
          </a:prstGeom>
        </p:spPr>
        <p:txBody>
          <a:bodyPr vert="horz" tIns="0" bIns="0" anchor="b"/>
          <a:lstStyle/>
          <a:p>
            <a:pPr marL="0" marR="0" lvl="0" indent="0" algn="r" defTabSz="914400" rtl="0" eaLnBrk="1" fontAlgn="auto" latinLnBrk="0" hangingPunct="1">
              <a:lnSpc>
                <a:spcPct val="100000"/>
              </a:lnSpc>
              <a:spcBef>
                <a:spcPts val="0"/>
              </a:spcBef>
              <a:spcAft>
                <a:spcPts val="0"/>
              </a:spcAft>
              <a:buClrTx/>
              <a:buSzTx/>
              <a:buFontTx/>
              <a:buNone/>
              <a:tabLst/>
              <a:defRPr/>
            </a:pPr>
            <a:fld id="{7AD094D3-CA29-4540-A57A-551A5ECD35EE}" type="slidenum">
              <a:rPr kumimoji="0" lang="es-VE" sz="1000" b="0" i="0" u="none" strike="noStrike" kern="1200" cap="none" spc="0" normalizeH="0" baseline="0" noProof="0" smtClean="0">
                <a:ln>
                  <a:noFill/>
                </a:ln>
                <a:solidFill>
                  <a:schemeClr val="tx2"/>
                </a:solidFill>
                <a:effectLst/>
                <a:uLnTx/>
                <a:uFillTx/>
                <a:latin typeface="+mn-l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VE" sz="1000" b="0" i="0" u="none" strike="noStrike" kern="1200" cap="none" spc="0" normalizeH="0" baseline="0" noProof="0">
              <a:ln>
                <a:noFill/>
              </a:ln>
              <a:solidFill>
                <a:schemeClr val="tx2"/>
              </a:solidFill>
              <a:effectLst/>
              <a:uLnTx/>
              <a:uFillTx/>
              <a:latin typeface="+mn-lt"/>
              <a:ea typeface="+mn-ea"/>
              <a:cs typeface="+mn-cs"/>
            </a:endParaRPr>
          </a:p>
        </p:txBody>
      </p:sp>
      <p:sp>
        <p:nvSpPr>
          <p:cNvPr id="7" name="table"/>
          <p:cNvSpPr>
            <a:spLocks noEditPoints="1" noChangeArrowheads="1"/>
          </p:cNvSpPr>
          <p:nvPr/>
        </p:nvSpPr>
        <p:spPr bwMode="auto">
          <a:xfrm>
            <a:off x="381000" y="381000"/>
            <a:ext cx="8534400" cy="5791200"/>
          </a:xfrm>
          <a:custGeom>
            <a:avLst/>
            <a:gdLst>
              <a:gd name="T0" fmla="*/ 10800 w 21600"/>
              <a:gd name="T1" fmla="*/ 0 h 21600"/>
              <a:gd name="T2" fmla="*/ 21600 w 21600"/>
              <a:gd name="T3" fmla="*/ 10800 h 21600"/>
              <a:gd name="T4" fmla="*/ 10800 w 21600"/>
              <a:gd name="T5" fmla="*/ 21600 h 21600"/>
              <a:gd name="T6" fmla="*/ 0 w 21600"/>
              <a:gd name="T7" fmla="*/ 10800 h 21600"/>
              <a:gd name="T8" fmla="*/ 4015 w 21600"/>
              <a:gd name="T9" fmla="*/ 4491 h 21600"/>
              <a:gd name="T10" fmla="*/ 17622 w 21600"/>
              <a:gd name="T11" fmla="*/ 17121 h 21600"/>
            </a:gdLst>
            <a:ahLst/>
            <a:cxnLst>
              <a:cxn ang="0">
                <a:pos x="T0" y="T1"/>
              </a:cxn>
              <a:cxn ang="0">
                <a:pos x="T2" y="T3"/>
              </a:cxn>
              <a:cxn ang="0">
                <a:pos x="T4" y="T5"/>
              </a:cxn>
              <a:cxn ang="0">
                <a:pos x="T6" y="T7"/>
              </a:cxn>
            </a:cxnLst>
            <a:rect l="T8" t="T9" r="T10" b="T11"/>
            <a:pathLst>
              <a:path w="21600" h="21600" extrusionOk="0">
                <a:moveTo>
                  <a:pt x="17641" y="17591"/>
                </a:moveTo>
                <a:lnTo>
                  <a:pt x="18067" y="17165"/>
                </a:lnTo>
                <a:lnTo>
                  <a:pt x="18443" y="16689"/>
                </a:lnTo>
                <a:lnTo>
                  <a:pt x="18794" y="16162"/>
                </a:lnTo>
                <a:lnTo>
                  <a:pt x="19144" y="15661"/>
                </a:lnTo>
                <a:lnTo>
                  <a:pt x="19420" y="15135"/>
                </a:lnTo>
                <a:lnTo>
                  <a:pt x="19645" y="14584"/>
                </a:lnTo>
                <a:lnTo>
                  <a:pt x="19871" y="13982"/>
                </a:lnTo>
                <a:lnTo>
                  <a:pt x="20071" y="13406"/>
                </a:lnTo>
                <a:lnTo>
                  <a:pt x="20297" y="13456"/>
                </a:lnTo>
                <a:lnTo>
                  <a:pt x="20472" y="13456"/>
                </a:lnTo>
                <a:lnTo>
                  <a:pt x="20648" y="13406"/>
                </a:lnTo>
                <a:lnTo>
                  <a:pt x="20823" y="13331"/>
                </a:lnTo>
                <a:lnTo>
                  <a:pt x="20948" y="13206"/>
                </a:lnTo>
                <a:lnTo>
                  <a:pt x="21099" y="13080"/>
                </a:lnTo>
                <a:lnTo>
                  <a:pt x="21149" y="12905"/>
                </a:lnTo>
                <a:lnTo>
                  <a:pt x="21299" y="12704"/>
                </a:lnTo>
                <a:lnTo>
                  <a:pt x="21425" y="12253"/>
                </a:lnTo>
                <a:lnTo>
                  <a:pt x="21550" y="11727"/>
                </a:lnTo>
                <a:lnTo>
                  <a:pt x="21600" y="11276"/>
                </a:lnTo>
                <a:lnTo>
                  <a:pt x="21600" y="10800"/>
                </a:lnTo>
                <a:lnTo>
                  <a:pt x="21600" y="10324"/>
                </a:lnTo>
                <a:lnTo>
                  <a:pt x="21550" y="9823"/>
                </a:lnTo>
                <a:lnTo>
                  <a:pt x="21425" y="9347"/>
                </a:lnTo>
                <a:lnTo>
                  <a:pt x="21299" y="8896"/>
                </a:lnTo>
                <a:lnTo>
                  <a:pt x="21149" y="8695"/>
                </a:lnTo>
                <a:lnTo>
                  <a:pt x="21099" y="8520"/>
                </a:lnTo>
                <a:lnTo>
                  <a:pt x="20948" y="8344"/>
                </a:lnTo>
                <a:lnTo>
                  <a:pt x="20823" y="8269"/>
                </a:lnTo>
                <a:lnTo>
                  <a:pt x="20648" y="8169"/>
                </a:lnTo>
                <a:lnTo>
                  <a:pt x="20472" y="8144"/>
                </a:lnTo>
                <a:lnTo>
                  <a:pt x="20297" y="8144"/>
                </a:lnTo>
                <a:lnTo>
                  <a:pt x="20071" y="8169"/>
                </a:lnTo>
                <a:lnTo>
                  <a:pt x="19871" y="7618"/>
                </a:lnTo>
                <a:lnTo>
                  <a:pt x="19645" y="7016"/>
                </a:lnTo>
                <a:lnTo>
                  <a:pt x="19420" y="6490"/>
                </a:lnTo>
                <a:lnTo>
                  <a:pt x="19144" y="5939"/>
                </a:lnTo>
                <a:lnTo>
                  <a:pt x="18794" y="5438"/>
                </a:lnTo>
                <a:lnTo>
                  <a:pt x="18443" y="4961"/>
                </a:lnTo>
                <a:lnTo>
                  <a:pt x="18067" y="4460"/>
                </a:lnTo>
                <a:lnTo>
                  <a:pt x="17691" y="4034"/>
                </a:lnTo>
                <a:lnTo>
                  <a:pt x="17215" y="3608"/>
                </a:lnTo>
                <a:lnTo>
                  <a:pt x="16739" y="3232"/>
                </a:lnTo>
                <a:lnTo>
                  <a:pt x="16263" y="2832"/>
                </a:lnTo>
                <a:lnTo>
                  <a:pt x="15686" y="2506"/>
                </a:lnTo>
                <a:lnTo>
                  <a:pt x="15185" y="2205"/>
                </a:lnTo>
                <a:lnTo>
                  <a:pt x="14609" y="1929"/>
                </a:lnTo>
                <a:lnTo>
                  <a:pt x="14032" y="1704"/>
                </a:lnTo>
                <a:lnTo>
                  <a:pt x="13431" y="1503"/>
                </a:lnTo>
                <a:lnTo>
                  <a:pt x="13481" y="1278"/>
                </a:lnTo>
                <a:lnTo>
                  <a:pt x="13481" y="1103"/>
                </a:lnTo>
                <a:lnTo>
                  <a:pt x="13431" y="952"/>
                </a:lnTo>
                <a:lnTo>
                  <a:pt x="13356" y="777"/>
                </a:lnTo>
                <a:lnTo>
                  <a:pt x="13256" y="626"/>
                </a:lnTo>
                <a:lnTo>
                  <a:pt x="13080" y="526"/>
                </a:lnTo>
                <a:lnTo>
                  <a:pt x="12930" y="426"/>
                </a:lnTo>
                <a:lnTo>
                  <a:pt x="12704" y="301"/>
                </a:lnTo>
                <a:lnTo>
                  <a:pt x="12278" y="175"/>
                </a:lnTo>
                <a:lnTo>
                  <a:pt x="11802" y="25"/>
                </a:lnTo>
                <a:lnTo>
                  <a:pt x="11276" y="0"/>
                </a:lnTo>
                <a:lnTo>
                  <a:pt x="10825" y="0"/>
                </a:lnTo>
                <a:lnTo>
                  <a:pt x="10324" y="0"/>
                </a:lnTo>
                <a:lnTo>
                  <a:pt x="9848" y="25"/>
                </a:lnTo>
                <a:lnTo>
                  <a:pt x="9347" y="175"/>
                </a:lnTo>
                <a:lnTo>
                  <a:pt x="8921" y="301"/>
                </a:lnTo>
                <a:lnTo>
                  <a:pt x="8695" y="426"/>
                </a:lnTo>
                <a:lnTo>
                  <a:pt x="8545" y="526"/>
                </a:lnTo>
                <a:lnTo>
                  <a:pt x="8394" y="626"/>
                </a:lnTo>
                <a:lnTo>
                  <a:pt x="8269" y="777"/>
                </a:lnTo>
                <a:lnTo>
                  <a:pt x="8169" y="952"/>
                </a:lnTo>
                <a:lnTo>
                  <a:pt x="8144" y="1103"/>
                </a:lnTo>
                <a:lnTo>
                  <a:pt x="8144" y="1278"/>
                </a:lnTo>
                <a:lnTo>
                  <a:pt x="8219" y="1503"/>
                </a:lnTo>
                <a:lnTo>
                  <a:pt x="7618" y="1704"/>
                </a:lnTo>
                <a:lnTo>
                  <a:pt x="7066" y="1929"/>
                </a:lnTo>
                <a:lnTo>
                  <a:pt x="6490" y="2205"/>
                </a:lnTo>
                <a:lnTo>
                  <a:pt x="5939" y="2456"/>
                </a:lnTo>
                <a:lnTo>
                  <a:pt x="5438" y="2781"/>
                </a:lnTo>
                <a:lnTo>
                  <a:pt x="4961" y="3132"/>
                </a:lnTo>
                <a:lnTo>
                  <a:pt x="4485" y="3533"/>
                </a:lnTo>
                <a:lnTo>
                  <a:pt x="4059" y="3959"/>
                </a:lnTo>
                <a:lnTo>
                  <a:pt x="3633" y="4385"/>
                </a:lnTo>
                <a:lnTo>
                  <a:pt x="3232" y="4861"/>
                </a:lnTo>
                <a:lnTo>
                  <a:pt x="2857" y="5387"/>
                </a:lnTo>
                <a:lnTo>
                  <a:pt x="2506" y="5889"/>
                </a:lnTo>
                <a:lnTo>
                  <a:pt x="2205" y="6465"/>
                </a:lnTo>
                <a:lnTo>
                  <a:pt x="1955" y="7016"/>
                </a:lnTo>
                <a:lnTo>
                  <a:pt x="1729" y="7568"/>
                </a:lnTo>
                <a:lnTo>
                  <a:pt x="1529" y="8169"/>
                </a:lnTo>
                <a:lnTo>
                  <a:pt x="1303" y="8144"/>
                </a:lnTo>
                <a:lnTo>
                  <a:pt x="1128" y="8144"/>
                </a:lnTo>
                <a:lnTo>
                  <a:pt x="977" y="8169"/>
                </a:lnTo>
                <a:lnTo>
                  <a:pt x="802" y="8269"/>
                </a:lnTo>
                <a:lnTo>
                  <a:pt x="652" y="8344"/>
                </a:lnTo>
                <a:lnTo>
                  <a:pt x="526" y="8520"/>
                </a:lnTo>
                <a:lnTo>
                  <a:pt x="451" y="8695"/>
                </a:lnTo>
                <a:lnTo>
                  <a:pt x="326" y="8896"/>
                </a:lnTo>
                <a:lnTo>
                  <a:pt x="200" y="9347"/>
                </a:lnTo>
                <a:lnTo>
                  <a:pt x="50" y="9823"/>
                </a:lnTo>
                <a:lnTo>
                  <a:pt x="0" y="10324"/>
                </a:lnTo>
                <a:lnTo>
                  <a:pt x="0" y="10800"/>
                </a:lnTo>
                <a:lnTo>
                  <a:pt x="0" y="11276"/>
                </a:lnTo>
                <a:lnTo>
                  <a:pt x="50" y="11727"/>
                </a:lnTo>
                <a:lnTo>
                  <a:pt x="200" y="12253"/>
                </a:lnTo>
                <a:lnTo>
                  <a:pt x="326" y="12704"/>
                </a:lnTo>
                <a:lnTo>
                  <a:pt x="451" y="12905"/>
                </a:lnTo>
                <a:lnTo>
                  <a:pt x="526" y="13080"/>
                </a:lnTo>
                <a:lnTo>
                  <a:pt x="652" y="13206"/>
                </a:lnTo>
                <a:lnTo>
                  <a:pt x="802" y="13331"/>
                </a:lnTo>
                <a:lnTo>
                  <a:pt x="977" y="13406"/>
                </a:lnTo>
                <a:lnTo>
                  <a:pt x="1128" y="13456"/>
                </a:lnTo>
                <a:lnTo>
                  <a:pt x="1303" y="13456"/>
                </a:lnTo>
                <a:lnTo>
                  <a:pt x="1529" y="13406"/>
                </a:lnTo>
                <a:lnTo>
                  <a:pt x="1729" y="13982"/>
                </a:lnTo>
                <a:lnTo>
                  <a:pt x="1955" y="14584"/>
                </a:lnTo>
                <a:lnTo>
                  <a:pt x="2255" y="15135"/>
                </a:lnTo>
                <a:lnTo>
                  <a:pt x="2556" y="15736"/>
                </a:lnTo>
                <a:lnTo>
                  <a:pt x="2907" y="16263"/>
                </a:lnTo>
                <a:lnTo>
                  <a:pt x="3283" y="16764"/>
                </a:lnTo>
                <a:lnTo>
                  <a:pt x="3684" y="17240"/>
                </a:lnTo>
                <a:lnTo>
                  <a:pt x="4110" y="17741"/>
                </a:lnTo>
                <a:lnTo>
                  <a:pt x="4535" y="18117"/>
                </a:lnTo>
                <a:lnTo>
                  <a:pt x="5012" y="18493"/>
                </a:lnTo>
                <a:lnTo>
                  <a:pt x="5463" y="18844"/>
                </a:lnTo>
                <a:lnTo>
                  <a:pt x="5989" y="19144"/>
                </a:lnTo>
                <a:lnTo>
                  <a:pt x="6490" y="19420"/>
                </a:lnTo>
                <a:lnTo>
                  <a:pt x="7066" y="19645"/>
                </a:lnTo>
                <a:lnTo>
                  <a:pt x="7618" y="19921"/>
                </a:lnTo>
                <a:lnTo>
                  <a:pt x="8219" y="20071"/>
                </a:lnTo>
                <a:lnTo>
                  <a:pt x="8144" y="20297"/>
                </a:lnTo>
                <a:lnTo>
                  <a:pt x="8144" y="20472"/>
                </a:lnTo>
                <a:lnTo>
                  <a:pt x="8169" y="20648"/>
                </a:lnTo>
                <a:lnTo>
                  <a:pt x="8269" y="20823"/>
                </a:lnTo>
                <a:lnTo>
                  <a:pt x="8394" y="20948"/>
                </a:lnTo>
                <a:lnTo>
                  <a:pt x="8545" y="21074"/>
                </a:lnTo>
                <a:lnTo>
                  <a:pt x="8695" y="21149"/>
                </a:lnTo>
                <a:lnTo>
                  <a:pt x="8921" y="21299"/>
                </a:lnTo>
                <a:lnTo>
                  <a:pt x="9347" y="21425"/>
                </a:lnTo>
                <a:lnTo>
                  <a:pt x="9848" y="21550"/>
                </a:lnTo>
                <a:lnTo>
                  <a:pt x="10324" y="21600"/>
                </a:lnTo>
                <a:lnTo>
                  <a:pt x="10825" y="21600"/>
                </a:lnTo>
                <a:lnTo>
                  <a:pt x="11276" y="21600"/>
                </a:lnTo>
                <a:lnTo>
                  <a:pt x="11802" y="21550"/>
                </a:lnTo>
                <a:lnTo>
                  <a:pt x="12278" y="21425"/>
                </a:lnTo>
                <a:lnTo>
                  <a:pt x="12704" y="21299"/>
                </a:lnTo>
                <a:lnTo>
                  <a:pt x="12930" y="21149"/>
                </a:lnTo>
                <a:lnTo>
                  <a:pt x="13080" y="21074"/>
                </a:lnTo>
                <a:lnTo>
                  <a:pt x="13256" y="20948"/>
                </a:lnTo>
                <a:lnTo>
                  <a:pt x="13356" y="20823"/>
                </a:lnTo>
                <a:lnTo>
                  <a:pt x="13431" y="20648"/>
                </a:lnTo>
                <a:lnTo>
                  <a:pt x="13481" y="20472"/>
                </a:lnTo>
                <a:lnTo>
                  <a:pt x="13481" y="20297"/>
                </a:lnTo>
                <a:lnTo>
                  <a:pt x="13431" y="20071"/>
                </a:lnTo>
                <a:lnTo>
                  <a:pt x="14032" y="19871"/>
                </a:lnTo>
                <a:lnTo>
                  <a:pt x="14609" y="19645"/>
                </a:lnTo>
                <a:lnTo>
                  <a:pt x="15135" y="19395"/>
                </a:lnTo>
                <a:lnTo>
                  <a:pt x="15686" y="19094"/>
                </a:lnTo>
                <a:lnTo>
                  <a:pt x="16213" y="18768"/>
                </a:lnTo>
                <a:lnTo>
                  <a:pt x="16739" y="18393"/>
                </a:lnTo>
                <a:lnTo>
                  <a:pt x="17165" y="18017"/>
                </a:lnTo>
                <a:lnTo>
                  <a:pt x="17641" y="17591"/>
                </a:lnTo>
                <a:close/>
              </a:path>
              <a:path w="21600" h="21600" extrusionOk="0">
                <a:moveTo>
                  <a:pt x="13431" y="1503"/>
                </a:moveTo>
                <a:lnTo>
                  <a:pt x="13080" y="1428"/>
                </a:lnTo>
                <a:lnTo>
                  <a:pt x="12780" y="1378"/>
                </a:lnTo>
                <a:lnTo>
                  <a:pt x="12479" y="1278"/>
                </a:lnTo>
                <a:lnTo>
                  <a:pt x="12128" y="1253"/>
                </a:lnTo>
                <a:lnTo>
                  <a:pt x="11802" y="1203"/>
                </a:lnTo>
                <a:lnTo>
                  <a:pt x="11477" y="1203"/>
                </a:lnTo>
                <a:lnTo>
                  <a:pt x="11151" y="1153"/>
                </a:lnTo>
                <a:lnTo>
                  <a:pt x="10825" y="1153"/>
                </a:lnTo>
                <a:lnTo>
                  <a:pt x="10449" y="1153"/>
                </a:lnTo>
                <a:lnTo>
                  <a:pt x="10174" y="1203"/>
                </a:lnTo>
                <a:lnTo>
                  <a:pt x="9798" y="1203"/>
                </a:lnTo>
                <a:lnTo>
                  <a:pt x="9472" y="1253"/>
                </a:lnTo>
                <a:lnTo>
                  <a:pt x="9171" y="1278"/>
                </a:lnTo>
                <a:lnTo>
                  <a:pt x="8820" y="1378"/>
                </a:lnTo>
                <a:lnTo>
                  <a:pt x="8545" y="1428"/>
                </a:lnTo>
                <a:lnTo>
                  <a:pt x="8219" y="1503"/>
                </a:lnTo>
                <a:moveTo>
                  <a:pt x="1529" y="8169"/>
                </a:moveTo>
                <a:lnTo>
                  <a:pt x="1453" y="8520"/>
                </a:lnTo>
                <a:lnTo>
                  <a:pt x="1403" y="8820"/>
                </a:lnTo>
                <a:lnTo>
                  <a:pt x="1303" y="9121"/>
                </a:lnTo>
                <a:lnTo>
                  <a:pt x="1253" y="9447"/>
                </a:lnTo>
                <a:lnTo>
                  <a:pt x="1228" y="9823"/>
                </a:lnTo>
                <a:lnTo>
                  <a:pt x="1228" y="10098"/>
                </a:lnTo>
                <a:lnTo>
                  <a:pt x="1178" y="10449"/>
                </a:lnTo>
                <a:lnTo>
                  <a:pt x="1178" y="10800"/>
                </a:lnTo>
                <a:lnTo>
                  <a:pt x="1178" y="11126"/>
                </a:lnTo>
                <a:lnTo>
                  <a:pt x="1228" y="11502"/>
                </a:lnTo>
                <a:lnTo>
                  <a:pt x="1228" y="11777"/>
                </a:lnTo>
                <a:lnTo>
                  <a:pt x="1253" y="12128"/>
                </a:lnTo>
                <a:lnTo>
                  <a:pt x="1303" y="12429"/>
                </a:lnTo>
                <a:lnTo>
                  <a:pt x="1403" y="12755"/>
                </a:lnTo>
                <a:lnTo>
                  <a:pt x="1453" y="13080"/>
                </a:lnTo>
                <a:lnTo>
                  <a:pt x="1529" y="13406"/>
                </a:lnTo>
                <a:moveTo>
                  <a:pt x="13431" y="20071"/>
                </a:moveTo>
                <a:lnTo>
                  <a:pt x="13080" y="20172"/>
                </a:lnTo>
                <a:lnTo>
                  <a:pt x="12780" y="20222"/>
                </a:lnTo>
                <a:lnTo>
                  <a:pt x="12479" y="20297"/>
                </a:lnTo>
                <a:lnTo>
                  <a:pt x="12128" y="20347"/>
                </a:lnTo>
                <a:lnTo>
                  <a:pt x="11802" y="20397"/>
                </a:lnTo>
                <a:lnTo>
                  <a:pt x="11477" y="20397"/>
                </a:lnTo>
                <a:lnTo>
                  <a:pt x="11151" y="20447"/>
                </a:lnTo>
                <a:lnTo>
                  <a:pt x="10825" y="20447"/>
                </a:lnTo>
                <a:lnTo>
                  <a:pt x="10449" y="20447"/>
                </a:lnTo>
                <a:lnTo>
                  <a:pt x="10174" y="20397"/>
                </a:lnTo>
                <a:lnTo>
                  <a:pt x="9798" y="20397"/>
                </a:lnTo>
                <a:lnTo>
                  <a:pt x="9472" y="20347"/>
                </a:lnTo>
                <a:lnTo>
                  <a:pt x="9171" y="20297"/>
                </a:lnTo>
                <a:lnTo>
                  <a:pt x="8820" y="20222"/>
                </a:lnTo>
                <a:lnTo>
                  <a:pt x="8545" y="20172"/>
                </a:lnTo>
                <a:lnTo>
                  <a:pt x="8219" y="20071"/>
                </a:lnTo>
                <a:moveTo>
                  <a:pt x="20071" y="13406"/>
                </a:moveTo>
                <a:lnTo>
                  <a:pt x="20172" y="13080"/>
                </a:lnTo>
                <a:lnTo>
                  <a:pt x="20222" y="12755"/>
                </a:lnTo>
                <a:lnTo>
                  <a:pt x="20297" y="12429"/>
                </a:lnTo>
                <a:lnTo>
                  <a:pt x="20347" y="12128"/>
                </a:lnTo>
                <a:lnTo>
                  <a:pt x="20397" y="11777"/>
                </a:lnTo>
                <a:lnTo>
                  <a:pt x="20447" y="11502"/>
                </a:lnTo>
                <a:lnTo>
                  <a:pt x="20447" y="11126"/>
                </a:lnTo>
                <a:lnTo>
                  <a:pt x="20447" y="10800"/>
                </a:lnTo>
                <a:lnTo>
                  <a:pt x="20447" y="10449"/>
                </a:lnTo>
                <a:lnTo>
                  <a:pt x="20447" y="10098"/>
                </a:lnTo>
                <a:lnTo>
                  <a:pt x="20397" y="9823"/>
                </a:lnTo>
                <a:lnTo>
                  <a:pt x="20347" y="9447"/>
                </a:lnTo>
                <a:lnTo>
                  <a:pt x="20297" y="9121"/>
                </a:lnTo>
                <a:lnTo>
                  <a:pt x="20222" y="8820"/>
                </a:lnTo>
                <a:lnTo>
                  <a:pt x="20172" y="8520"/>
                </a:lnTo>
                <a:lnTo>
                  <a:pt x="20071" y="8169"/>
                </a:lnTo>
              </a:path>
            </a:pathLst>
          </a:custGeom>
          <a:gradFill rotWithShape="1">
            <a:gsLst>
              <a:gs pos="0">
                <a:srgbClr val="008000">
                  <a:gamma/>
                  <a:shade val="46275"/>
                  <a:invGamma/>
                </a:srgbClr>
              </a:gs>
              <a:gs pos="50000">
                <a:srgbClr val="008000">
                  <a:alpha val="37000"/>
                </a:srgbClr>
              </a:gs>
              <a:gs pos="100000">
                <a:srgbClr val="008000">
                  <a:gamma/>
                  <a:shade val="46275"/>
                  <a:invGamma/>
                </a:srgbClr>
              </a:gs>
            </a:gsLst>
            <a:lin ang="18900000" scaled="1"/>
          </a:gradFill>
          <a:ln w="9525">
            <a:solidFill>
              <a:srgbClr val="000000"/>
            </a:solidFill>
            <a:miter lim="800000"/>
            <a:headEnd/>
            <a:tailEnd/>
          </a:ln>
          <a:effectLst>
            <a:outerShdw dist="107763" dir="2700000" algn="ctr" rotWithShape="0">
              <a:srgbClr val="808080"/>
            </a:outerShdw>
          </a:effectLst>
        </p:spPr>
        <p:txBody>
          <a:bodyPr/>
          <a:lstStyle/>
          <a:p>
            <a:endParaRPr lang="es-VE"/>
          </a:p>
        </p:txBody>
      </p:sp>
      <p:grpSp>
        <p:nvGrpSpPr>
          <p:cNvPr id="2" name="Group 3"/>
          <p:cNvGrpSpPr>
            <a:grpSpLocks/>
          </p:cNvGrpSpPr>
          <p:nvPr/>
        </p:nvGrpSpPr>
        <p:grpSpPr bwMode="auto">
          <a:xfrm>
            <a:off x="7315200" y="5334000"/>
            <a:ext cx="809625" cy="522288"/>
            <a:chOff x="5040" y="816"/>
            <a:chExt cx="510" cy="329"/>
          </a:xfrm>
        </p:grpSpPr>
        <p:pic>
          <p:nvPicPr>
            <p:cNvPr id="9" name="Picture 4" descr="Barn__Animals_Cow_2_prv"/>
            <p:cNvPicPr>
              <a:picLocks noChangeAspect="1" noChangeArrowheads="1" noCrop="1"/>
            </p:cNvPicPr>
            <p:nvPr/>
          </p:nvPicPr>
          <p:blipFill>
            <a:blip r:embed="rId3" cstate="print"/>
            <a:srcRect/>
            <a:stretch>
              <a:fillRect/>
            </a:stretch>
          </p:blipFill>
          <p:spPr bwMode="auto">
            <a:xfrm>
              <a:off x="5040" y="816"/>
              <a:ext cx="510" cy="329"/>
            </a:xfrm>
            <a:prstGeom prst="rect">
              <a:avLst/>
            </a:prstGeom>
            <a:noFill/>
          </p:spPr>
        </p:pic>
        <p:sp>
          <p:nvSpPr>
            <p:cNvPr id="10" name="Text Box 5"/>
            <p:cNvSpPr txBox="1">
              <a:spLocks noChangeArrowheads="1"/>
            </p:cNvSpPr>
            <p:nvPr/>
          </p:nvSpPr>
          <p:spPr bwMode="auto">
            <a:xfrm>
              <a:off x="5136" y="865"/>
              <a:ext cx="276" cy="231"/>
            </a:xfrm>
            <a:prstGeom prst="rect">
              <a:avLst/>
            </a:prstGeom>
            <a:noFill/>
            <a:ln w="9525">
              <a:noFill/>
              <a:miter lim="800000"/>
              <a:headEnd/>
              <a:tailEnd/>
            </a:ln>
            <a:effectLst/>
          </p:spPr>
          <p:txBody>
            <a:bodyPr wrap="none">
              <a:spAutoFit/>
            </a:bodyPr>
            <a:lstStyle/>
            <a:p>
              <a:pPr eaLnBrk="0" hangingPunct="0"/>
              <a:r>
                <a:rPr lang="en-US" b="1">
                  <a:solidFill>
                    <a:schemeClr val="bg1"/>
                  </a:solidFill>
                  <a:effectLst>
                    <a:outerShdw blurRad="38100" dist="38100" dir="2700000" algn="tl">
                      <a:srgbClr val="C0C0C0"/>
                    </a:outerShdw>
                  </a:effectLst>
                  <a:latin typeface="Arial Unicode MS" pitchFamily="34" charset="-128"/>
                </a:rPr>
                <a:t>23</a:t>
              </a:r>
            </a:p>
          </p:txBody>
        </p:sp>
      </p:grpSp>
      <p:grpSp>
        <p:nvGrpSpPr>
          <p:cNvPr id="5" name="Group 6"/>
          <p:cNvGrpSpPr>
            <a:grpSpLocks/>
          </p:cNvGrpSpPr>
          <p:nvPr/>
        </p:nvGrpSpPr>
        <p:grpSpPr bwMode="auto">
          <a:xfrm>
            <a:off x="304800" y="5867400"/>
            <a:ext cx="914400" cy="654050"/>
            <a:chOff x="3792" y="48"/>
            <a:chExt cx="576" cy="412"/>
          </a:xfrm>
        </p:grpSpPr>
        <p:pic>
          <p:nvPicPr>
            <p:cNvPr id="12" name="Picture 7" descr="Barn__Animals_Cow_chews_prv"/>
            <p:cNvPicPr>
              <a:picLocks noChangeAspect="1" noChangeArrowheads="1" noCrop="1"/>
            </p:cNvPicPr>
            <p:nvPr/>
          </p:nvPicPr>
          <p:blipFill>
            <a:blip r:embed="rId4" cstate="print"/>
            <a:srcRect/>
            <a:stretch>
              <a:fillRect/>
            </a:stretch>
          </p:blipFill>
          <p:spPr bwMode="auto">
            <a:xfrm>
              <a:off x="3792" y="48"/>
              <a:ext cx="576" cy="412"/>
            </a:xfrm>
            <a:prstGeom prst="rect">
              <a:avLst/>
            </a:prstGeom>
            <a:noFill/>
          </p:spPr>
        </p:pic>
        <p:sp>
          <p:nvSpPr>
            <p:cNvPr id="13" name="Text Box 8"/>
            <p:cNvSpPr txBox="1">
              <a:spLocks noChangeArrowheads="1"/>
            </p:cNvSpPr>
            <p:nvPr/>
          </p:nvSpPr>
          <p:spPr bwMode="auto">
            <a:xfrm>
              <a:off x="3936" y="145"/>
              <a:ext cx="276" cy="231"/>
            </a:xfrm>
            <a:prstGeom prst="rect">
              <a:avLst/>
            </a:prstGeom>
            <a:noFill/>
            <a:ln w="9525">
              <a:noFill/>
              <a:miter lim="800000"/>
              <a:headEnd/>
              <a:tailEnd/>
            </a:ln>
            <a:effectLst/>
          </p:spPr>
          <p:txBody>
            <a:bodyPr wrap="none">
              <a:spAutoFit/>
            </a:bodyPr>
            <a:lstStyle/>
            <a:p>
              <a:pPr eaLnBrk="0" hangingPunct="0"/>
              <a:r>
                <a:rPr lang="en-US" b="1">
                  <a:solidFill>
                    <a:schemeClr val="bg1"/>
                  </a:solidFill>
                  <a:effectLst>
                    <a:outerShdw blurRad="38100" dist="38100" dir="2700000" algn="tl">
                      <a:srgbClr val="C0C0C0"/>
                    </a:outerShdw>
                  </a:effectLst>
                  <a:latin typeface="Arial Unicode MS" pitchFamily="34" charset="-128"/>
                </a:rPr>
                <a:t>27</a:t>
              </a:r>
            </a:p>
          </p:txBody>
        </p:sp>
      </p:grpSp>
      <p:grpSp>
        <p:nvGrpSpPr>
          <p:cNvPr id="8" name="Group 9"/>
          <p:cNvGrpSpPr>
            <a:grpSpLocks/>
          </p:cNvGrpSpPr>
          <p:nvPr/>
        </p:nvGrpSpPr>
        <p:grpSpPr bwMode="auto">
          <a:xfrm>
            <a:off x="7391400" y="6096000"/>
            <a:ext cx="628650" cy="509588"/>
            <a:chOff x="192" y="3456"/>
            <a:chExt cx="396" cy="321"/>
          </a:xfrm>
        </p:grpSpPr>
        <p:pic>
          <p:nvPicPr>
            <p:cNvPr id="15" name="Picture 1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16" name="Text Box 11"/>
            <p:cNvSpPr txBox="1">
              <a:spLocks noChangeArrowheads="1"/>
            </p:cNvSpPr>
            <p:nvPr/>
          </p:nvSpPr>
          <p:spPr bwMode="auto">
            <a:xfrm>
              <a:off x="278" y="3465"/>
              <a:ext cx="276" cy="231"/>
            </a:xfrm>
            <a:prstGeom prst="rect">
              <a:avLst/>
            </a:prstGeom>
            <a:noFill/>
            <a:ln w="9525">
              <a:noFill/>
              <a:miter lim="800000"/>
              <a:headEnd/>
              <a:tailEnd/>
            </a:ln>
            <a:effectLst/>
          </p:spPr>
          <p:txBody>
            <a:bodyPr wrap="none">
              <a:spAutoFit/>
            </a:bodyPr>
            <a:lstStyle/>
            <a:p>
              <a:r>
                <a:rPr lang="es-VE" b="1">
                  <a:effectLst>
                    <a:outerShdw blurRad="38100" dist="38100" dir="2700000" algn="tl">
                      <a:srgbClr val="C0C0C0"/>
                    </a:outerShdw>
                  </a:effectLst>
                </a:rPr>
                <a:t>27</a:t>
              </a:r>
            </a:p>
          </p:txBody>
        </p:sp>
      </p:grpSp>
      <p:grpSp>
        <p:nvGrpSpPr>
          <p:cNvPr id="11" name="Group 12"/>
          <p:cNvGrpSpPr>
            <a:grpSpLocks/>
          </p:cNvGrpSpPr>
          <p:nvPr/>
        </p:nvGrpSpPr>
        <p:grpSpPr bwMode="auto">
          <a:xfrm>
            <a:off x="1905000" y="5715000"/>
            <a:ext cx="661988" cy="492125"/>
            <a:chOff x="4320" y="528"/>
            <a:chExt cx="417" cy="310"/>
          </a:xfrm>
        </p:grpSpPr>
        <p:pic>
          <p:nvPicPr>
            <p:cNvPr id="18" name="Picture 13" descr="Barn__Animals_Orange_cow_prv"/>
            <p:cNvPicPr>
              <a:picLocks noChangeAspect="1" noChangeArrowheads="1" noCrop="1"/>
            </p:cNvPicPr>
            <p:nvPr/>
          </p:nvPicPr>
          <p:blipFill>
            <a:blip r:embed="rId6" cstate="print"/>
            <a:srcRect/>
            <a:stretch>
              <a:fillRect/>
            </a:stretch>
          </p:blipFill>
          <p:spPr bwMode="auto">
            <a:xfrm>
              <a:off x="4320" y="528"/>
              <a:ext cx="417" cy="310"/>
            </a:xfrm>
            <a:prstGeom prst="rect">
              <a:avLst/>
            </a:prstGeom>
            <a:noFill/>
          </p:spPr>
        </p:pic>
        <p:sp>
          <p:nvSpPr>
            <p:cNvPr id="19" name="Text Box 14"/>
            <p:cNvSpPr txBox="1">
              <a:spLocks noChangeArrowheads="1"/>
            </p:cNvSpPr>
            <p:nvPr/>
          </p:nvSpPr>
          <p:spPr bwMode="auto">
            <a:xfrm>
              <a:off x="4416" y="577"/>
              <a:ext cx="276" cy="231"/>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grpSp>
      <p:grpSp>
        <p:nvGrpSpPr>
          <p:cNvPr id="14" name="Group 15"/>
          <p:cNvGrpSpPr>
            <a:grpSpLocks/>
          </p:cNvGrpSpPr>
          <p:nvPr/>
        </p:nvGrpSpPr>
        <p:grpSpPr bwMode="auto">
          <a:xfrm>
            <a:off x="1295400" y="5257800"/>
            <a:ext cx="581025" cy="528638"/>
            <a:chOff x="5136" y="1344"/>
            <a:chExt cx="366" cy="333"/>
          </a:xfrm>
        </p:grpSpPr>
        <p:pic>
          <p:nvPicPr>
            <p:cNvPr id="21" name="Picture 16"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2" name="Text Box 17"/>
            <p:cNvSpPr txBox="1">
              <a:spLocks noChangeArrowheads="1"/>
            </p:cNvSpPr>
            <p:nvPr/>
          </p:nvSpPr>
          <p:spPr bwMode="auto">
            <a:xfrm>
              <a:off x="5184" y="1345"/>
              <a:ext cx="276" cy="23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grpSp>
      <p:grpSp>
        <p:nvGrpSpPr>
          <p:cNvPr id="17" name="Group 18"/>
          <p:cNvGrpSpPr>
            <a:grpSpLocks/>
          </p:cNvGrpSpPr>
          <p:nvPr/>
        </p:nvGrpSpPr>
        <p:grpSpPr bwMode="auto">
          <a:xfrm>
            <a:off x="8153400" y="4876800"/>
            <a:ext cx="723900" cy="517525"/>
            <a:chOff x="4848" y="192"/>
            <a:chExt cx="456" cy="326"/>
          </a:xfrm>
        </p:grpSpPr>
        <p:pic>
          <p:nvPicPr>
            <p:cNvPr id="24" name="Picture 19" descr="Barn__Animals_Cow_eats_3_prv"/>
            <p:cNvPicPr>
              <a:picLocks noChangeAspect="1" noChangeArrowheads="1" noCrop="1"/>
            </p:cNvPicPr>
            <p:nvPr/>
          </p:nvPicPr>
          <p:blipFill>
            <a:blip r:embed="rId8" cstate="print"/>
            <a:srcRect/>
            <a:stretch>
              <a:fillRect/>
            </a:stretch>
          </p:blipFill>
          <p:spPr bwMode="auto">
            <a:xfrm>
              <a:off x="4848" y="192"/>
              <a:ext cx="456" cy="326"/>
            </a:xfrm>
            <a:prstGeom prst="rect">
              <a:avLst/>
            </a:prstGeom>
            <a:noFill/>
          </p:spPr>
        </p:pic>
        <p:sp>
          <p:nvSpPr>
            <p:cNvPr id="25" name="Text Box 20"/>
            <p:cNvSpPr txBox="1">
              <a:spLocks noChangeArrowheads="1"/>
            </p:cNvSpPr>
            <p:nvPr/>
          </p:nvSpPr>
          <p:spPr bwMode="auto">
            <a:xfrm>
              <a:off x="4992" y="240"/>
              <a:ext cx="288" cy="231"/>
            </a:xfrm>
            <a:prstGeom prst="rect">
              <a:avLst/>
            </a:prstGeom>
            <a:noFill/>
            <a:ln w="9525">
              <a:noFill/>
              <a:miter lim="800000"/>
              <a:headEnd/>
              <a:tailEnd/>
            </a:ln>
            <a:effectLst/>
          </p:spPr>
          <p:txBody>
            <a:bodyPr>
              <a:spAutoFit/>
            </a:bodyPr>
            <a:lstStyle/>
            <a:p>
              <a:pPr eaLnBrk="0" hangingPunct="0"/>
              <a:r>
                <a:rPr lang="en-US" b="1">
                  <a:solidFill>
                    <a:srgbClr val="000000"/>
                  </a:solidFill>
                  <a:effectLst>
                    <a:outerShdw blurRad="38100" dist="38100" dir="2700000" algn="tl">
                      <a:srgbClr val="C0C0C0"/>
                    </a:outerShdw>
                  </a:effectLst>
                  <a:latin typeface="Arial Unicode MS" pitchFamily="34" charset="-128"/>
                </a:rPr>
                <a:t>30</a:t>
              </a:r>
            </a:p>
          </p:txBody>
        </p:sp>
      </p:grpSp>
      <p:grpSp>
        <p:nvGrpSpPr>
          <p:cNvPr id="20" name="Group 21"/>
          <p:cNvGrpSpPr>
            <a:grpSpLocks/>
          </p:cNvGrpSpPr>
          <p:nvPr/>
        </p:nvGrpSpPr>
        <p:grpSpPr bwMode="auto">
          <a:xfrm>
            <a:off x="152400" y="4724400"/>
            <a:ext cx="762000" cy="685800"/>
            <a:chOff x="5232" y="672"/>
            <a:chExt cx="384" cy="346"/>
          </a:xfrm>
        </p:grpSpPr>
        <p:pic>
          <p:nvPicPr>
            <p:cNvPr id="27" name="Picture 22" descr="1621_animado"/>
            <p:cNvPicPr>
              <a:picLocks noChangeAspect="1" noChangeArrowheads="1" noCrop="1"/>
            </p:cNvPicPr>
            <p:nvPr/>
          </p:nvPicPr>
          <p:blipFill>
            <a:blip r:embed="rId9" cstate="print"/>
            <a:srcRect/>
            <a:stretch>
              <a:fillRect/>
            </a:stretch>
          </p:blipFill>
          <p:spPr bwMode="auto">
            <a:xfrm>
              <a:off x="5232" y="672"/>
              <a:ext cx="384" cy="346"/>
            </a:xfrm>
            <a:prstGeom prst="rect">
              <a:avLst/>
            </a:prstGeom>
            <a:noFill/>
          </p:spPr>
        </p:pic>
        <p:sp>
          <p:nvSpPr>
            <p:cNvPr id="28" name="Text Box 23"/>
            <p:cNvSpPr txBox="1">
              <a:spLocks noChangeArrowheads="1"/>
            </p:cNvSpPr>
            <p:nvPr/>
          </p:nvSpPr>
          <p:spPr bwMode="auto">
            <a:xfrm>
              <a:off x="5232" y="777"/>
              <a:ext cx="276" cy="185"/>
            </a:xfrm>
            <a:prstGeom prst="rect">
              <a:avLst/>
            </a:prstGeom>
            <a:noFill/>
            <a:ln w="9525">
              <a:noFill/>
              <a:miter lim="800000"/>
              <a:headEnd/>
              <a:tailEnd/>
            </a:ln>
            <a:effectLst/>
          </p:spPr>
          <p:txBody>
            <a:bodyPr>
              <a:spAutoFit/>
            </a:bodyPr>
            <a:lstStyle/>
            <a:p>
              <a:r>
                <a:rPr lang="es-VE" b="1">
                  <a:effectLst>
                    <a:outerShdw blurRad="38100" dist="38100" dir="2700000" algn="tl">
                      <a:srgbClr val="C0C0C0"/>
                    </a:outerShdw>
                  </a:effectLst>
                </a:rPr>
                <a:t>17</a:t>
              </a:r>
            </a:p>
          </p:txBody>
        </p:sp>
      </p:grpSp>
      <p:grpSp>
        <p:nvGrpSpPr>
          <p:cNvPr id="23" name="Group 24"/>
          <p:cNvGrpSpPr>
            <a:grpSpLocks/>
          </p:cNvGrpSpPr>
          <p:nvPr/>
        </p:nvGrpSpPr>
        <p:grpSpPr bwMode="auto">
          <a:xfrm>
            <a:off x="8229600" y="5638800"/>
            <a:ext cx="647700" cy="638175"/>
            <a:chOff x="4944" y="144"/>
            <a:chExt cx="408" cy="402"/>
          </a:xfrm>
        </p:grpSpPr>
        <p:pic>
          <p:nvPicPr>
            <p:cNvPr id="30" name="Picture 25" descr="vaca12"/>
            <p:cNvPicPr>
              <a:picLocks noChangeAspect="1" noChangeArrowheads="1" noCrop="1"/>
            </p:cNvPicPr>
            <p:nvPr/>
          </p:nvPicPr>
          <p:blipFill>
            <a:blip r:embed="rId10" cstate="print"/>
            <a:srcRect/>
            <a:stretch>
              <a:fillRect/>
            </a:stretch>
          </p:blipFill>
          <p:spPr bwMode="auto">
            <a:xfrm>
              <a:off x="4944" y="144"/>
              <a:ext cx="408" cy="402"/>
            </a:xfrm>
            <a:prstGeom prst="rect">
              <a:avLst/>
            </a:prstGeom>
            <a:noFill/>
          </p:spPr>
        </p:pic>
        <p:sp>
          <p:nvSpPr>
            <p:cNvPr id="31" name="Text Box 26"/>
            <p:cNvSpPr txBox="1">
              <a:spLocks noChangeArrowheads="1"/>
            </p:cNvSpPr>
            <p:nvPr/>
          </p:nvSpPr>
          <p:spPr bwMode="auto">
            <a:xfrm>
              <a:off x="5030" y="249"/>
              <a:ext cx="276" cy="231"/>
            </a:xfrm>
            <a:prstGeom prst="rect">
              <a:avLst/>
            </a:prstGeom>
            <a:noFill/>
            <a:ln w="9525">
              <a:noFill/>
              <a:miter lim="800000"/>
              <a:headEnd/>
              <a:tailEnd/>
            </a:ln>
            <a:effectLst/>
          </p:spPr>
          <p:txBody>
            <a:bodyPr wrap="none">
              <a:spAutoFit/>
            </a:bodyPr>
            <a:lstStyle/>
            <a:p>
              <a:r>
                <a:rPr lang="es-VE" b="1">
                  <a:effectLst>
                    <a:outerShdw blurRad="38100" dist="38100" dir="2700000" algn="tl">
                      <a:srgbClr val="C0C0C0"/>
                    </a:outerShdw>
                  </a:effectLst>
                </a:rPr>
                <a:t>33</a:t>
              </a:r>
            </a:p>
          </p:txBody>
        </p:sp>
      </p:grpSp>
      <p:grpSp>
        <p:nvGrpSpPr>
          <p:cNvPr id="26" name="Group 27"/>
          <p:cNvGrpSpPr>
            <a:grpSpLocks/>
          </p:cNvGrpSpPr>
          <p:nvPr/>
        </p:nvGrpSpPr>
        <p:grpSpPr bwMode="auto">
          <a:xfrm>
            <a:off x="3352800" y="2514600"/>
            <a:ext cx="1704975" cy="1106488"/>
            <a:chOff x="240" y="336"/>
            <a:chExt cx="1218" cy="1001"/>
          </a:xfrm>
        </p:grpSpPr>
        <p:grpSp>
          <p:nvGrpSpPr>
            <p:cNvPr id="29" name="Group 28"/>
            <p:cNvGrpSpPr>
              <a:grpSpLocks/>
            </p:cNvGrpSpPr>
            <p:nvPr/>
          </p:nvGrpSpPr>
          <p:grpSpPr bwMode="auto">
            <a:xfrm>
              <a:off x="528" y="528"/>
              <a:ext cx="354" cy="343"/>
              <a:chOff x="2976" y="2352"/>
              <a:chExt cx="306" cy="292"/>
            </a:xfrm>
          </p:grpSpPr>
          <p:pic>
            <p:nvPicPr>
              <p:cNvPr id="82" name="Picture 29" descr="1621_animado"/>
              <p:cNvPicPr>
                <a:picLocks noChangeAspect="1" noChangeArrowheads="1" noCrop="1"/>
              </p:cNvPicPr>
              <p:nvPr/>
            </p:nvPicPr>
            <p:blipFill>
              <a:blip r:embed="rId9" cstate="print"/>
              <a:srcRect/>
              <a:stretch>
                <a:fillRect/>
              </a:stretch>
            </p:blipFill>
            <p:spPr bwMode="auto">
              <a:xfrm>
                <a:off x="2976" y="2352"/>
                <a:ext cx="306" cy="276"/>
              </a:xfrm>
              <a:prstGeom prst="rect">
                <a:avLst/>
              </a:prstGeom>
              <a:noFill/>
            </p:spPr>
          </p:pic>
          <p:sp>
            <p:nvSpPr>
              <p:cNvPr id="83" name="Text Box 30"/>
              <p:cNvSpPr txBox="1">
                <a:spLocks noChangeArrowheads="1"/>
              </p:cNvSpPr>
              <p:nvPr/>
            </p:nvSpPr>
            <p:spPr bwMode="auto">
              <a:xfrm>
                <a:off x="3007" y="2432"/>
                <a:ext cx="166" cy="212"/>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a:t>
                </a:r>
              </a:p>
            </p:txBody>
          </p:sp>
        </p:grpSp>
        <p:grpSp>
          <p:nvGrpSpPr>
            <p:cNvPr id="32" name="Group 31"/>
            <p:cNvGrpSpPr>
              <a:grpSpLocks/>
            </p:cNvGrpSpPr>
            <p:nvPr/>
          </p:nvGrpSpPr>
          <p:grpSpPr bwMode="auto">
            <a:xfrm>
              <a:off x="240" y="624"/>
              <a:ext cx="288" cy="349"/>
              <a:chOff x="2688" y="2124"/>
              <a:chExt cx="306" cy="287"/>
            </a:xfrm>
          </p:grpSpPr>
          <p:pic>
            <p:nvPicPr>
              <p:cNvPr id="80" name="Picture 32" descr="1621_animado"/>
              <p:cNvPicPr>
                <a:picLocks noChangeAspect="1" noChangeArrowheads="1" noCrop="1"/>
              </p:cNvPicPr>
              <p:nvPr/>
            </p:nvPicPr>
            <p:blipFill>
              <a:blip r:embed="rId9" cstate="print"/>
              <a:srcRect/>
              <a:stretch>
                <a:fillRect/>
              </a:stretch>
            </p:blipFill>
            <p:spPr bwMode="auto">
              <a:xfrm>
                <a:off x="2688" y="2124"/>
                <a:ext cx="306" cy="276"/>
              </a:xfrm>
              <a:prstGeom prst="rect">
                <a:avLst/>
              </a:prstGeom>
              <a:noFill/>
            </p:spPr>
          </p:pic>
          <p:sp>
            <p:nvSpPr>
              <p:cNvPr id="81" name="Text Box 33"/>
              <p:cNvSpPr txBox="1">
                <a:spLocks noChangeArrowheads="1"/>
              </p:cNvSpPr>
              <p:nvPr/>
            </p:nvSpPr>
            <p:spPr bwMode="auto">
              <a:xfrm>
                <a:off x="2736" y="2206"/>
                <a:ext cx="204" cy="205"/>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4</a:t>
                </a:r>
              </a:p>
            </p:txBody>
          </p:sp>
        </p:grpSp>
        <p:grpSp>
          <p:nvGrpSpPr>
            <p:cNvPr id="33" name="Group 34"/>
            <p:cNvGrpSpPr>
              <a:grpSpLocks/>
            </p:cNvGrpSpPr>
            <p:nvPr/>
          </p:nvGrpSpPr>
          <p:grpSpPr bwMode="auto">
            <a:xfrm>
              <a:off x="672" y="336"/>
              <a:ext cx="306" cy="379"/>
              <a:chOff x="2928" y="2844"/>
              <a:chExt cx="306" cy="379"/>
            </a:xfrm>
          </p:grpSpPr>
          <p:pic>
            <p:nvPicPr>
              <p:cNvPr id="78" name="Picture 35" descr="1621_animado"/>
              <p:cNvPicPr>
                <a:picLocks noChangeAspect="1" noChangeArrowheads="1" noCrop="1"/>
              </p:cNvPicPr>
              <p:nvPr/>
            </p:nvPicPr>
            <p:blipFill>
              <a:blip r:embed="rId9" cstate="print"/>
              <a:srcRect/>
              <a:stretch>
                <a:fillRect/>
              </a:stretch>
            </p:blipFill>
            <p:spPr bwMode="auto">
              <a:xfrm>
                <a:off x="2928" y="2844"/>
                <a:ext cx="306" cy="276"/>
              </a:xfrm>
              <a:prstGeom prst="rect">
                <a:avLst/>
              </a:prstGeom>
              <a:noFill/>
            </p:spPr>
          </p:pic>
          <p:sp>
            <p:nvSpPr>
              <p:cNvPr id="79" name="Text Box 36"/>
              <p:cNvSpPr txBox="1">
                <a:spLocks noChangeArrowheads="1"/>
              </p:cNvSpPr>
              <p:nvPr/>
            </p:nvSpPr>
            <p:spPr bwMode="auto">
              <a:xfrm>
                <a:off x="2976" y="2975"/>
                <a:ext cx="191"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7</a:t>
                </a:r>
              </a:p>
            </p:txBody>
          </p:sp>
        </p:grpSp>
        <p:grpSp>
          <p:nvGrpSpPr>
            <p:cNvPr id="34" name="Group 37"/>
            <p:cNvGrpSpPr>
              <a:grpSpLocks/>
            </p:cNvGrpSpPr>
            <p:nvPr/>
          </p:nvGrpSpPr>
          <p:grpSpPr bwMode="auto">
            <a:xfrm>
              <a:off x="1008" y="576"/>
              <a:ext cx="306" cy="352"/>
              <a:chOff x="2832" y="2364"/>
              <a:chExt cx="306" cy="352"/>
            </a:xfrm>
          </p:grpSpPr>
          <p:pic>
            <p:nvPicPr>
              <p:cNvPr id="76" name="Picture 38" descr="1621_animado"/>
              <p:cNvPicPr>
                <a:picLocks noChangeAspect="1" noChangeArrowheads="1" noCrop="1"/>
              </p:cNvPicPr>
              <p:nvPr/>
            </p:nvPicPr>
            <p:blipFill>
              <a:blip r:embed="rId9" cstate="print"/>
              <a:srcRect/>
              <a:stretch>
                <a:fillRect/>
              </a:stretch>
            </p:blipFill>
            <p:spPr bwMode="auto">
              <a:xfrm>
                <a:off x="2832" y="2364"/>
                <a:ext cx="306" cy="276"/>
              </a:xfrm>
              <a:prstGeom prst="rect">
                <a:avLst/>
              </a:prstGeom>
              <a:noFill/>
            </p:spPr>
          </p:pic>
          <p:sp>
            <p:nvSpPr>
              <p:cNvPr id="77" name="Text Box 39"/>
              <p:cNvSpPr txBox="1">
                <a:spLocks noChangeArrowheads="1"/>
              </p:cNvSpPr>
              <p:nvPr/>
            </p:nvSpPr>
            <p:spPr bwMode="auto">
              <a:xfrm>
                <a:off x="2861" y="2467"/>
                <a:ext cx="192" cy="249"/>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9</a:t>
                </a:r>
              </a:p>
            </p:txBody>
          </p:sp>
        </p:grpSp>
        <p:grpSp>
          <p:nvGrpSpPr>
            <p:cNvPr id="35" name="Group 40"/>
            <p:cNvGrpSpPr>
              <a:grpSpLocks/>
            </p:cNvGrpSpPr>
            <p:nvPr/>
          </p:nvGrpSpPr>
          <p:grpSpPr bwMode="auto">
            <a:xfrm>
              <a:off x="384" y="576"/>
              <a:ext cx="336" cy="344"/>
              <a:chOff x="2784" y="2220"/>
              <a:chExt cx="306" cy="293"/>
            </a:xfrm>
          </p:grpSpPr>
          <p:pic>
            <p:nvPicPr>
              <p:cNvPr id="74" name="Picture 41" descr="1621_animado"/>
              <p:cNvPicPr>
                <a:picLocks noChangeAspect="1" noChangeArrowheads="1" noCrop="1"/>
              </p:cNvPicPr>
              <p:nvPr/>
            </p:nvPicPr>
            <p:blipFill>
              <a:blip r:embed="rId9" cstate="print"/>
              <a:srcRect/>
              <a:stretch>
                <a:fillRect/>
              </a:stretch>
            </p:blipFill>
            <p:spPr bwMode="auto">
              <a:xfrm>
                <a:off x="2784" y="2220"/>
                <a:ext cx="306" cy="276"/>
              </a:xfrm>
              <a:prstGeom prst="rect">
                <a:avLst/>
              </a:prstGeom>
              <a:noFill/>
            </p:spPr>
          </p:pic>
          <p:sp>
            <p:nvSpPr>
              <p:cNvPr id="75" name="Text Box 42"/>
              <p:cNvSpPr txBox="1">
                <a:spLocks noChangeArrowheads="1"/>
              </p:cNvSpPr>
              <p:nvPr/>
            </p:nvSpPr>
            <p:spPr bwMode="auto">
              <a:xfrm>
                <a:off x="2832" y="2302"/>
                <a:ext cx="169" cy="211"/>
              </a:xfrm>
              <a:prstGeom prst="rect">
                <a:avLst/>
              </a:prstGeom>
              <a:noFill/>
              <a:ln w="9525">
                <a:noFill/>
                <a:miter lim="800000"/>
                <a:headEnd/>
                <a:tailEnd/>
              </a:ln>
              <a:effectLst/>
            </p:spPr>
            <p:txBody>
              <a:bodyPr>
                <a:spAutoFit/>
              </a:bodyPr>
              <a:lstStyle/>
              <a:p>
                <a:pPr eaLnBrk="0" hangingPunct="0"/>
                <a:r>
                  <a:rPr lang="en-US" sz="1200" b="1">
                    <a:solidFill>
                      <a:srgbClr val="000000"/>
                    </a:solidFill>
                    <a:latin typeface="Arial Unicode MS" pitchFamily="34" charset="-128"/>
                  </a:rPr>
                  <a:t>2</a:t>
                </a:r>
              </a:p>
            </p:txBody>
          </p:sp>
        </p:grpSp>
        <p:grpSp>
          <p:nvGrpSpPr>
            <p:cNvPr id="36" name="Group 43"/>
            <p:cNvGrpSpPr>
              <a:grpSpLocks/>
            </p:cNvGrpSpPr>
            <p:nvPr/>
          </p:nvGrpSpPr>
          <p:grpSpPr bwMode="auto">
            <a:xfrm>
              <a:off x="864" y="768"/>
              <a:ext cx="306" cy="342"/>
              <a:chOff x="2832" y="1632"/>
              <a:chExt cx="306" cy="342"/>
            </a:xfrm>
          </p:grpSpPr>
          <p:pic>
            <p:nvPicPr>
              <p:cNvPr id="72" name="Picture 44" descr="1621_animado"/>
              <p:cNvPicPr>
                <a:picLocks noChangeAspect="1" noChangeArrowheads="1" noCrop="1"/>
              </p:cNvPicPr>
              <p:nvPr/>
            </p:nvPicPr>
            <p:blipFill>
              <a:blip r:embed="rId9" cstate="print"/>
              <a:srcRect/>
              <a:stretch>
                <a:fillRect/>
              </a:stretch>
            </p:blipFill>
            <p:spPr bwMode="auto">
              <a:xfrm>
                <a:off x="2832" y="1632"/>
                <a:ext cx="306" cy="276"/>
              </a:xfrm>
              <a:prstGeom prst="rect">
                <a:avLst/>
              </a:prstGeom>
              <a:noFill/>
            </p:spPr>
          </p:pic>
          <p:sp>
            <p:nvSpPr>
              <p:cNvPr id="73" name="Text Box 45"/>
              <p:cNvSpPr txBox="1">
                <a:spLocks noChangeArrowheads="1"/>
              </p:cNvSpPr>
              <p:nvPr/>
            </p:nvSpPr>
            <p:spPr bwMode="auto">
              <a:xfrm>
                <a:off x="2832" y="1725"/>
                <a:ext cx="192" cy="249"/>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6</a:t>
                </a:r>
              </a:p>
            </p:txBody>
          </p:sp>
        </p:grpSp>
        <p:grpSp>
          <p:nvGrpSpPr>
            <p:cNvPr id="37" name="Group 46"/>
            <p:cNvGrpSpPr>
              <a:grpSpLocks/>
            </p:cNvGrpSpPr>
            <p:nvPr/>
          </p:nvGrpSpPr>
          <p:grpSpPr bwMode="auto">
            <a:xfrm>
              <a:off x="624" y="960"/>
              <a:ext cx="306" cy="329"/>
              <a:chOff x="2640" y="2892"/>
              <a:chExt cx="306" cy="329"/>
            </a:xfrm>
          </p:grpSpPr>
          <p:pic>
            <p:nvPicPr>
              <p:cNvPr id="70" name="Picture 47" descr="1621_animado"/>
              <p:cNvPicPr>
                <a:picLocks noChangeAspect="1" noChangeArrowheads="1" noCrop="1"/>
              </p:cNvPicPr>
              <p:nvPr/>
            </p:nvPicPr>
            <p:blipFill>
              <a:blip r:embed="rId9" cstate="print"/>
              <a:srcRect/>
              <a:stretch>
                <a:fillRect/>
              </a:stretch>
            </p:blipFill>
            <p:spPr bwMode="auto">
              <a:xfrm>
                <a:off x="2640" y="2892"/>
                <a:ext cx="306" cy="276"/>
              </a:xfrm>
              <a:prstGeom prst="rect">
                <a:avLst/>
              </a:prstGeom>
              <a:noFill/>
            </p:spPr>
          </p:pic>
          <p:sp>
            <p:nvSpPr>
              <p:cNvPr id="71" name="Text Box 48"/>
              <p:cNvSpPr txBox="1">
                <a:spLocks noChangeArrowheads="1"/>
              </p:cNvSpPr>
              <p:nvPr/>
            </p:nvSpPr>
            <p:spPr bwMode="auto">
              <a:xfrm>
                <a:off x="2640" y="2974"/>
                <a:ext cx="253" cy="247"/>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10</a:t>
                </a:r>
              </a:p>
            </p:txBody>
          </p:sp>
        </p:grpSp>
        <p:grpSp>
          <p:nvGrpSpPr>
            <p:cNvPr id="38" name="Group 49"/>
            <p:cNvGrpSpPr>
              <a:grpSpLocks/>
            </p:cNvGrpSpPr>
            <p:nvPr/>
          </p:nvGrpSpPr>
          <p:grpSpPr bwMode="auto">
            <a:xfrm>
              <a:off x="1008" y="816"/>
              <a:ext cx="384" cy="346"/>
              <a:chOff x="2592" y="2522"/>
              <a:chExt cx="306" cy="332"/>
            </a:xfrm>
          </p:grpSpPr>
          <p:pic>
            <p:nvPicPr>
              <p:cNvPr id="68" name="Picture 50" descr="1621_animado"/>
              <p:cNvPicPr>
                <a:picLocks noChangeAspect="1" noChangeArrowheads="1" noCrop="1"/>
              </p:cNvPicPr>
              <p:nvPr/>
            </p:nvPicPr>
            <p:blipFill>
              <a:blip r:embed="rId9" cstate="print"/>
              <a:srcRect/>
              <a:stretch>
                <a:fillRect/>
              </a:stretch>
            </p:blipFill>
            <p:spPr bwMode="auto">
              <a:xfrm>
                <a:off x="2592" y="2522"/>
                <a:ext cx="306" cy="276"/>
              </a:xfrm>
              <a:prstGeom prst="rect">
                <a:avLst/>
              </a:prstGeom>
              <a:noFill/>
            </p:spPr>
          </p:pic>
          <p:sp>
            <p:nvSpPr>
              <p:cNvPr id="69" name="Text Box 51"/>
              <p:cNvSpPr txBox="1">
                <a:spLocks noChangeArrowheads="1"/>
              </p:cNvSpPr>
              <p:nvPr/>
            </p:nvSpPr>
            <p:spPr bwMode="auto">
              <a:xfrm>
                <a:off x="2628" y="2616"/>
                <a:ext cx="153" cy="23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3</a:t>
                </a:r>
              </a:p>
            </p:txBody>
          </p:sp>
        </p:grpSp>
        <p:grpSp>
          <p:nvGrpSpPr>
            <p:cNvPr id="39" name="Group 52"/>
            <p:cNvGrpSpPr>
              <a:grpSpLocks/>
            </p:cNvGrpSpPr>
            <p:nvPr/>
          </p:nvGrpSpPr>
          <p:grpSpPr bwMode="auto">
            <a:xfrm>
              <a:off x="672" y="720"/>
              <a:ext cx="306" cy="340"/>
              <a:chOff x="2526" y="2880"/>
              <a:chExt cx="306" cy="340"/>
            </a:xfrm>
          </p:grpSpPr>
          <p:pic>
            <p:nvPicPr>
              <p:cNvPr id="66" name="Picture 53" descr="1621_animado"/>
              <p:cNvPicPr>
                <a:picLocks noChangeAspect="1" noChangeArrowheads="1" noCrop="1"/>
              </p:cNvPicPr>
              <p:nvPr/>
            </p:nvPicPr>
            <p:blipFill>
              <a:blip r:embed="rId9" cstate="print"/>
              <a:srcRect/>
              <a:stretch>
                <a:fillRect/>
              </a:stretch>
            </p:blipFill>
            <p:spPr bwMode="auto">
              <a:xfrm>
                <a:off x="2526" y="2880"/>
                <a:ext cx="306" cy="276"/>
              </a:xfrm>
              <a:prstGeom prst="rect">
                <a:avLst/>
              </a:prstGeom>
              <a:noFill/>
            </p:spPr>
          </p:pic>
          <p:sp>
            <p:nvSpPr>
              <p:cNvPr id="67" name="Text Box 54"/>
              <p:cNvSpPr txBox="1">
                <a:spLocks noChangeArrowheads="1"/>
              </p:cNvSpPr>
              <p:nvPr/>
            </p:nvSpPr>
            <p:spPr bwMode="auto">
              <a:xfrm>
                <a:off x="2544" y="2973"/>
                <a:ext cx="192" cy="247"/>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8</a:t>
                </a:r>
              </a:p>
            </p:txBody>
          </p:sp>
        </p:grpSp>
        <p:grpSp>
          <p:nvGrpSpPr>
            <p:cNvPr id="40" name="Group 55"/>
            <p:cNvGrpSpPr>
              <a:grpSpLocks/>
            </p:cNvGrpSpPr>
            <p:nvPr/>
          </p:nvGrpSpPr>
          <p:grpSpPr bwMode="auto">
            <a:xfrm>
              <a:off x="816" y="1008"/>
              <a:ext cx="306" cy="329"/>
              <a:chOff x="1854" y="2832"/>
              <a:chExt cx="306" cy="329"/>
            </a:xfrm>
          </p:grpSpPr>
          <p:pic>
            <p:nvPicPr>
              <p:cNvPr id="64" name="Picture 56" descr="1621_animado"/>
              <p:cNvPicPr>
                <a:picLocks noChangeAspect="1" noChangeArrowheads="1" noCrop="1"/>
              </p:cNvPicPr>
              <p:nvPr/>
            </p:nvPicPr>
            <p:blipFill>
              <a:blip r:embed="rId9" cstate="print"/>
              <a:srcRect/>
              <a:stretch>
                <a:fillRect/>
              </a:stretch>
            </p:blipFill>
            <p:spPr bwMode="auto">
              <a:xfrm>
                <a:off x="1854" y="2832"/>
                <a:ext cx="306" cy="276"/>
              </a:xfrm>
              <a:prstGeom prst="rect">
                <a:avLst/>
              </a:prstGeom>
              <a:noFill/>
            </p:spPr>
          </p:pic>
          <p:sp>
            <p:nvSpPr>
              <p:cNvPr id="65" name="Text Box 57"/>
              <p:cNvSpPr txBox="1">
                <a:spLocks noChangeArrowheads="1"/>
              </p:cNvSpPr>
              <p:nvPr/>
            </p:nvSpPr>
            <p:spPr bwMode="auto">
              <a:xfrm>
                <a:off x="1872" y="2913"/>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11</a:t>
                </a:r>
              </a:p>
            </p:txBody>
          </p:sp>
        </p:grpSp>
        <p:grpSp>
          <p:nvGrpSpPr>
            <p:cNvPr id="41" name="Group 58"/>
            <p:cNvGrpSpPr>
              <a:grpSpLocks/>
            </p:cNvGrpSpPr>
            <p:nvPr/>
          </p:nvGrpSpPr>
          <p:grpSpPr bwMode="auto">
            <a:xfrm>
              <a:off x="240" y="384"/>
              <a:ext cx="306" cy="319"/>
              <a:chOff x="1056" y="1968"/>
              <a:chExt cx="306" cy="319"/>
            </a:xfrm>
          </p:grpSpPr>
          <p:pic>
            <p:nvPicPr>
              <p:cNvPr id="62" name="Picture 59" descr="1621_animado"/>
              <p:cNvPicPr>
                <a:picLocks noChangeAspect="1" noChangeArrowheads="1" noCrop="1"/>
              </p:cNvPicPr>
              <p:nvPr/>
            </p:nvPicPr>
            <p:blipFill>
              <a:blip r:embed="rId9" cstate="print"/>
              <a:srcRect/>
              <a:stretch>
                <a:fillRect/>
              </a:stretch>
            </p:blipFill>
            <p:spPr bwMode="auto">
              <a:xfrm>
                <a:off x="1056" y="1968"/>
                <a:ext cx="306" cy="276"/>
              </a:xfrm>
              <a:prstGeom prst="rect">
                <a:avLst/>
              </a:prstGeom>
              <a:noFill/>
            </p:spPr>
          </p:pic>
          <p:sp>
            <p:nvSpPr>
              <p:cNvPr id="63" name="Text Box 60"/>
              <p:cNvSpPr txBox="1">
                <a:spLocks noChangeArrowheads="1"/>
              </p:cNvSpPr>
              <p:nvPr/>
            </p:nvSpPr>
            <p:spPr bwMode="auto">
              <a:xfrm>
                <a:off x="1104" y="2040"/>
                <a:ext cx="251" cy="247"/>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14</a:t>
                </a:r>
              </a:p>
            </p:txBody>
          </p:sp>
        </p:grpSp>
        <p:grpSp>
          <p:nvGrpSpPr>
            <p:cNvPr id="42" name="Group 61"/>
            <p:cNvGrpSpPr>
              <a:grpSpLocks/>
            </p:cNvGrpSpPr>
            <p:nvPr/>
          </p:nvGrpSpPr>
          <p:grpSpPr bwMode="auto">
            <a:xfrm>
              <a:off x="864" y="336"/>
              <a:ext cx="306" cy="329"/>
              <a:chOff x="1614" y="3408"/>
              <a:chExt cx="306" cy="329"/>
            </a:xfrm>
          </p:grpSpPr>
          <p:pic>
            <p:nvPicPr>
              <p:cNvPr id="60" name="Picture 62" descr="1621_animado"/>
              <p:cNvPicPr>
                <a:picLocks noChangeAspect="1" noChangeArrowheads="1" noCrop="1"/>
              </p:cNvPicPr>
              <p:nvPr/>
            </p:nvPicPr>
            <p:blipFill>
              <a:blip r:embed="rId9" cstate="print"/>
              <a:srcRect/>
              <a:stretch>
                <a:fillRect/>
              </a:stretch>
            </p:blipFill>
            <p:spPr bwMode="auto">
              <a:xfrm>
                <a:off x="1614" y="3408"/>
                <a:ext cx="306" cy="276"/>
              </a:xfrm>
              <a:prstGeom prst="rect">
                <a:avLst/>
              </a:prstGeom>
              <a:noFill/>
            </p:spPr>
          </p:pic>
          <p:sp>
            <p:nvSpPr>
              <p:cNvPr id="61" name="Text Box 63"/>
              <p:cNvSpPr txBox="1">
                <a:spLocks noChangeArrowheads="1"/>
              </p:cNvSpPr>
              <p:nvPr/>
            </p:nvSpPr>
            <p:spPr bwMode="auto">
              <a:xfrm>
                <a:off x="1632" y="3489"/>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15</a:t>
                </a:r>
              </a:p>
            </p:txBody>
          </p:sp>
        </p:grpSp>
        <p:grpSp>
          <p:nvGrpSpPr>
            <p:cNvPr id="43" name="Group 64"/>
            <p:cNvGrpSpPr>
              <a:grpSpLocks/>
            </p:cNvGrpSpPr>
            <p:nvPr/>
          </p:nvGrpSpPr>
          <p:grpSpPr bwMode="auto">
            <a:xfrm>
              <a:off x="1152" y="576"/>
              <a:ext cx="306" cy="280"/>
              <a:chOff x="1008" y="3456"/>
              <a:chExt cx="306" cy="280"/>
            </a:xfrm>
          </p:grpSpPr>
          <p:pic>
            <p:nvPicPr>
              <p:cNvPr id="58" name="Picture 65" descr="1621_animado"/>
              <p:cNvPicPr>
                <a:picLocks noChangeAspect="1" noChangeArrowheads="1" noCrop="1"/>
              </p:cNvPicPr>
              <p:nvPr/>
            </p:nvPicPr>
            <p:blipFill>
              <a:blip r:embed="rId9" cstate="print"/>
              <a:srcRect/>
              <a:stretch>
                <a:fillRect/>
              </a:stretch>
            </p:blipFill>
            <p:spPr bwMode="auto">
              <a:xfrm>
                <a:off x="1008" y="3456"/>
                <a:ext cx="306" cy="276"/>
              </a:xfrm>
              <a:prstGeom prst="rect">
                <a:avLst/>
              </a:prstGeom>
              <a:noFill/>
            </p:spPr>
          </p:pic>
          <p:sp>
            <p:nvSpPr>
              <p:cNvPr id="59" name="Text Box 66"/>
              <p:cNvSpPr txBox="1">
                <a:spLocks noChangeArrowheads="1"/>
              </p:cNvSpPr>
              <p:nvPr/>
            </p:nvSpPr>
            <p:spPr bwMode="auto">
              <a:xfrm>
                <a:off x="1008" y="3488"/>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17</a:t>
                </a:r>
              </a:p>
            </p:txBody>
          </p:sp>
        </p:grpSp>
        <p:grpSp>
          <p:nvGrpSpPr>
            <p:cNvPr id="44" name="Group 67"/>
            <p:cNvGrpSpPr>
              <a:grpSpLocks/>
            </p:cNvGrpSpPr>
            <p:nvPr/>
          </p:nvGrpSpPr>
          <p:grpSpPr bwMode="auto">
            <a:xfrm>
              <a:off x="816" y="528"/>
              <a:ext cx="306" cy="346"/>
              <a:chOff x="1758" y="2688"/>
              <a:chExt cx="306" cy="346"/>
            </a:xfrm>
          </p:grpSpPr>
          <p:pic>
            <p:nvPicPr>
              <p:cNvPr id="56" name="Picture 68" descr="1621_animado"/>
              <p:cNvPicPr>
                <a:picLocks noChangeAspect="1" noChangeArrowheads="1" noCrop="1"/>
              </p:cNvPicPr>
              <p:nvPr/>
            </p:nvPicPr>
            <p:blipFill>
              <a:blip r:embed="rId9" cstate="print"/>
              <a:srcRect/>
              <a:stretch>
                <a:fillRect/>
              </a:stretch>
            </p:blipFill>
            <p:spPr bwMode="auto">
              <a:xfrm>
                <a:off x="1758" y="2688"/>
                <a:ext cx="306" cy="276"/>
              </a:xfrm>
              <a:prstGeom prst="rect">
                <a:avLst/>
              </a:prstGeom>
              <a:noFill/>
            </p:spPr>
          </p:pic>
          <p:sp>
            <p:nvSpPr>
              <p:cNvPr id="57" name="Text Box 69"/>
              <p:cNvSpPr txBox="1">
                <a:spLocks noChangeArrowheads="1"/>
              </p:cNvSpPr>
              <p:nvPr/>
            </p:nvSpPr>
            <p:spPr bwMode="auto">
              <a:xfrm>
                <a:off x="1776" y="2784"/>
                <a:ext cx="252" cy="250"/>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12</a:t>
                </a:r>
              </a:p>
            </p:txBody>
          </p:sp>
        </p:grpSp>
        <p:grpSp>
          <p:nvGrpSpPr>
            <p:cNvPr id="45" name="Group 70"/>
            <p:cNvGrpSpPr>
              <a:grpSpLocks/>
            </p:cNvGrpSpPr>
            <p:nvPr/>
          </p:nvGrpSpPr>
          <p:grpSpPr bwMode="auto">
            <a:xfrm>
              <a:off x="432" y="864"/>
              <a:ext cx="306" cy="280"/>
              <a:chOff x="1344" y="3408"/>
              <a:chExt cx="306" cy="280"/>
            </a:xfrm>
          </p:grpSpPr>
          <p:pic>
            <p:nvPicPr>
              <p:cNvPr id="54" name="Picture 71" descr="1621_animado"/>
              <p:cNvPicPr>
                <a:picLocks noChangeAspect="1" noChangeArrowheads="1" noCrop="1"/>
              </p:cNvPicPr>
              <p:nvPr/>
            </p:nvPicPr>
            <p:blipFill>
              <a:blip r:embed="rId9" cstate="print"/>
              <a:srcRect/>
              <a:stretch>
                <a:fillRect/>
              </a:stretch>
            </p:blipFill>
            <p:spPr bwMode="auto">
              <a:xfrm>
                <a:off x="1344" y="3408"/>
                <a:ext cx="306" cy="276"/>
              </a:xfrm>
              <a:prstGeom prst="rect">
                <a:avLst/>
              </a:prstGeom>
              <a:noFill/>
            </p:spPr>
          </p:pic>
          <p:sp>
            <p:nvSpPr>
              <p:cNvPr id="55" name="Text Box 72"/>
              <p:cNvSpPr txBox="1">
                <a:spLocks noChangeArrowheads="1"/>
              </p:cNvSpPr>
              <p:nvPr/>
            </p:nvSpPr>
            <p:spPr bwMode="auto">
              <a:xfrm>
                <a:off x="1344" y="3440"/>
                <a:ext cx="252"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16</a:t>
                </a:r>
              </a:p>
            </p:txBody>
          </p:sp>
        </p:grpSp>
        <p:grpSp>
          <p:nvGrpSpPr>
            <p:cNvPr id="46" name="Group 73"/>
            <p:cNvGrpSpPr>
              <a:grpSpLocks/>
            </p:cNvGrpSpPr>
            <p:nvPr/>
          </p:nvGrpSpPr>
          <p:grpSpPr bwMode="auto">
            <a:xfrm>
              <a:off x="432" y="341"/>
              <a:ext cx="354" cy="350"/>
              <a:chOff x="1584" y="1728"/>
              <a:chExt cx="306" cy="335"/>
            </a:xfrm>
          </p:grpSpPr>
          <p:pic>
            <p:nvPicPr>
              <p:cNvPr id="52" name="Picture 74" descr="1621_animado"/>
              <p:cNvPicPr>
                <a:picLocks noChangeAspect="1" noChangeArrowheads="1" noCrop="1"/>
              </p:cNvPicPr>
              <p:nvPr/>
            </p:nvPicPr>
            <p:blipFill>
              <a:blip r:embed="rId9" cstate="print"/>
              <a:srcRect/>
              <a:stretch>
                <a:fillRect/>
              </a:stretch>
            </p:blipFill>
            <p:spPr bwMode="auto">
              <a:xfrm>
                <a:off x="1584" y="1728"/>
                <a:ext cx="306" cy="276"/>
              </a:xfrm>
              <a:prstGeom prst="rect">
                <a:avLst/>
              </a:prstGeom>
              <a:noFill/>
            </p:spPr>
          </p:pic>
          <p:sp>
            <p:nvSpPr>
              <p:cNvPr id="53" name="Text Box 75"/>
              <p:cNvSpPr txBox="1">
                <a:spLocks noChangeArrowheads="1"/>
              </p:cNvSpPr>
              <p:nvPr/>
            </p:nvSpPr>
            <p:spPr bwMode="auto">
              <a:xfrm>
                <a:off x="1632" y="1825"/>
                <a:ext cx="166" cy="23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5</a:t>
                </a:r>
              </a:p>
            </p:txBody>
          </p:sp>
        </p:grpSp>
        <p:grpSp>
          <p:nvGrpSpPr>
            <p:cNvPr id="47" name="Group 76"/>
            <p:cNvGrpSpPr>
              <a:grpSpLocks/>
            </p:cNvGrpSpPr>
            <p:nvPr/>
          </p:nvGrpSpPr>
          <p:grpSpPr bwMode="auto">
            <a:xfrm>
              <a:off x="1056" y="336"/>
              <a:ext cx="306" cy="376"/>
              <a:chOff x="1248" y="1776"/>
              <a:chExt cx="306" cy="376"/>
            </a:xfrm>
          </p:grpSpPr>
          <p:pic>
            <p:nvPicPr>
              <p:cNvPr id="50" name="Picture 77" descr="1621_animado"/>
              <p:cNvPicPr>
                <a:picLocks noChangeAspect="1" noChangeArrowheads="1" noCrop="1"/>
              </p:cNvPicPr>
              <p:nvPr/>
            </p:nvPicPr>
            <p:blipFill>
              <a:blip r:embed="rId9" cstate="print"/>
              <a:srcRect/>
              <a:stretch>
                <a:fillRect/>
              </a:stretch>
            </p:blipFill>
            <p:spPr bwMode="auto">
              <a:xfrm>
                <a:off x="1248" y="1776"/>
                <a:ext cx="306" cy="276"/>
              </a:xfrm>
              <a:prstGeom prst="rect">
                <a:avLst/>
              </a:prstGeom>
              <a:noFill/>
            </p:spPr>
          </p:pic>
          <p:sp>
            <p:nvSpPr>
              <p:cNvPr id="51" name="Text Box 78"/>
              <p:cNvSpPr txBox="1">
                <a:spLocks noChangeArrowheads="1"/>
              </p:cNvSpPr>
              <p:nvPr/>
            </p:nvSpPr>
            <p:spPr bwMode="auto">
              <a:xfrm>
                <a:off x="1248" y="1904"/>
                <a:ext cx="253" cy="248"/>
              </a:xfrm>
              <a:prstGeom prst="rect">
                <a:avLst/>
              </a:prstGeom>
              <a:noFill/>
              <a:ln w="9525">
                <a:noFill/>
                <a:miter lim="800000"/>
                <a:headEnd/>
                <a:tailEnd/>
              </a:ln>
              <a:effectLst/>
            </p:spPr>
            <p:txBody>
              <a:bodyPr wrap="none">
                <a:spAutoFit/>
              </a:bodyPr>
              <a:lstStyle/>
              <a:p>
                <a:pPr eaLnBrk="0" hangingPunct="0"/>
                <a:r>
                  <a:rPr lang="en-US" sz="1200" b="1">
                    <a:solidFill>
                      <a:srgbClr val="000000"/>
                    </a:solidFill>
                    <a:latin typeface="Arial Unicode MS" pitchFamily="34" charset="-128"/>
                  </a:rPr>
                  <a:t>13</a:t>
                </a:r>
              </a:p>
            </p:txBody>
          </p:sp>
        </p:grpSp>
      </p:grpSp>
      <p:grpSp>
        <p:nvGrpSpPr>
          <p:cNvPr id="48" name="Group 79"/>
          <p:cNvGrpSpPr>
            <a:grpSpLocks/>
          </p:cNvGrpSpPr>
          <p:nvPr/>
        </p:nvGrpSpPr>
        <p:grpSpPr bwMode="auto">
          <a:xfrm rot="-380905">
            <a:off x="4330700" y="3687763"/>
            <a:ext cx="2208213" cy="1963737"/>
            <a:chOff x="2352" y="1344"/>
            <a:chExt cx="2405" cy="2355"/>
          </a:xfrm>
        </p:grpSpPr>
        <p:pic>
          <p:nvPicPr>
            <p:cNvPr id="85" name="Picture 80" descr="Barn__Animals_Cow_chews_prv"/>
            <p:cNvPicPr>
              <a:picLocks noChangeAspect="1" noChangeArrowheads="1" noCrop="1"/>
            </p:cNvPicPr>
            <p:nvPr/>
          </p:nvPicPr>
          <p:blipFill>
            <a:blip r:embed="rId11" cstate="print"/>
            <a:srcRect/>
            <a:stretch>
              <a:fillRect/>
            </a:stretch>
          </p:blipFill>
          <p:spPr bwMode="auto">
            <a:xfrm>
              <a:off x="3984" y="2784"/>
              <a:ext cx="378" cy="270"/>
            </a:xfrm>
            <a:prstGeom prst="rect">
              <a:avLst/>
            </a:prstGeom>
            <a:noFill/>
          </p:spPr>
        </p:pic>
        <p:pic>
          <p:nvPicPr>
            <p:cNvPr id="86" name="Picture 81" descr="Barn__Animals_Cow_chews_prv"/>
            <p:cNvPicPr>
              <a:picLocks noChangeAspect="1" noChangeArrowheads="1" noCrop="1"/>
            </p:cNvPicPr>
            <p:nvPr/>
          </p:nvPicPr>
          <p:blipFill>
            <a:blip r:embed="rId12" cstate="print"/>
            <a:srcRect/>
            <a:stretch>
              <a:fillRect/>
            </a:stretch>
          </p:blipFill>
          <p:spPr bwMode="auto">
            <a:xfrm>
              <a:off x="2352" y="1392"/>
              <a:ext cx="426" cy="304"/>
            </a:xfrm>
            <a:prstGeom prst="rect">
              <a:avLst/>
            </a:prstGeom>
            <a:noFill/>
          </p:spPr>
        </p:pic>
        <p:pic>
          <p:nvPicPr>
            <p:cNvPr id="87" name="Picture 82" descr="Barn__Animals_Cow_chews_prv"/>
            <p:cNvPicPr>
              <a:picLocks noChangeAspect="1" noChangeArrowheads="1" noCrop="1"/>
            </p:cNvPicPr>
            <p:nvPr/>
          </p:nvPicPr>
          <p:blipFill>
            <a:blip r:embed="rId11" cstate="print"/>
            <a:srcRect/>
            <a:stretch>
              <a:fillRect/>
            </a:stretch>
          </p:blipFill>
          <p:spPr bwMode="auto">
            <a:xfrm>
              <a:off x="3408" y="3168"/>
              <a:ext cx="378" cy="270"/>
            </a:xfrm>
            <a:prstGeom prst="rect">
              <a:avLst/>
            </a:prstGeom>
            <a:noFill/>
          </p:spPr>
        </p:pic>
        <p:pic>
          <p:nvPicPr>
            <p:cNvPr id="88" name="Picture 83" descr="Barn__Animals_Cow_chews_prv"/>
            <p:cNvPicPr>
              <a:picLocks noChangeAspect="1" noChangeArrowheads="1" noCrop="1"/>
            </p:cNvPicPr>
            <p:nvPr/>
          </p:nvPicPr>
          <p:blipFill>
            <a:blip r:embed="rId11" cstate="print"/>
            <a:srcRect/>
            <a:stretch>
              <a:fillRect/>
            </a:stretch>
          </p:blipFill>
          <p:spPr bwMode="auto">
            <a:xfrm>
              <a:off x="2880" y="2736"/>
              <a:ext cx="378" cy="270"/>
            </a:xfrm>
            <a:prstGeom prst="rect">
              <a:avLst/>
            </a:prstGeom>
            <a:noFill/>
          </p:spPr>
        </p:pic>
        <p:pic>
          <p:nvPicPr>
            <p:cNvPr id="89" name="Picture 84" descr="Barn__Animals_Cow_chews_prv"/>
            <p:cNvPicPr>
              <a:picLocks noChangeAspect="1" noChangeArrowheads="1" noCrop="1"/>
            </p:cNvPicPr>
            <p:nvPr/>
          </p:nvPicPr>
          <p:blipFill>
            <a:blip r:embed="rId11" cstate="print"/>
            <a:srcRect/>
            <a:stretch>
              <a:fillRect/>
            </a:stretch>
          </p:blipFill>
          <p:spPr bwMode="auto">
            <a:xfrm>
              <a:off x="2352" y="1872"/>
              <a:ext cx="378" cy="270"/>
            </a:xfrm>
            <a:prstGeom prst="rect">
              <a:avLst/>
            </a:prstGeom>
            <a:noFill/>
          </p:spPr>
        </p:pic>
        <p:pic>
          <p:nvPicPr>
            <p:cNvPr id="90" name="Picture 85" descr="Barn__Animals_Cow_chews_prv"/>
            <p:cNvPicPr>
              <a:picLocks noChangeAspect="1" noChangeArrowheads="1" noCrop="1"/>
            </p:cNvPicPr>
            <p:nvPr/>
          </p:nvPicPr>
          <p:blipFill>
            <a:blip r:embed="rId11" cstate="print"/>
            <a:srcRect/>
            <a:stretch>
              <a:fillRect/>
            </a:stretch>
          </p:blipFill>
          <p:spPr bwMode="auto">
            <a:xfrm>
              <a:off x="4320" y="2832"/>
              <a:ext cx="378" cy="270"/>
            </a:xfrm>
            <a:prstGeom prst="rect">
              <a:avLst/>
            </a:prstGeom>
            <a:noFill/>
          </p:spPr>
        </p:pic>
        <p:pic>
          <p:nvPicPr>
            <p:cNvPr id="91" name="Picture 86" descr="Barn__Animals_Cow_chews_prv"/>
            <p:cNvPicPr>
              <a:picLocks noChangeAspect="1" noChangeArrowheads="1" noCrop="1"/>
            </p:cNvPicPr>
            <p:nvPr/>
          </p:nvPicPr>
          <p:blipFill>
            <a:blip r:embed="rId11" cstate="print"/>
            <a:srcRect/>
            <a:stretch>
              <a:fillRect/>
            </a:stretch>
          </p:blipFill>
          <p:spPr bwMode="auto">
            <a:xfrm>
              <a:off x="2544" y="1632"/>
              <a:ext cx="378" cy="270"/>
            </a:xfrm>
            <a:prstGeom prst="rect">
              <a:avLst/>
            </a:prstGeom>
            <a:noFill/>
          </p:spPr>
        </p:pic>
        <p:pic>
          <p:nvPicPr>
            <p:cNvPr id="92" name="Picture 87" descr="Barn__Animals_Cow_chews_prv"/>
            <p:cNvPicPr>
              <a:picLocks noChangeAspect="1" noChangeArrowheads="1" noCrop="1"/>
            </p:cNvPicPr>
            <p:nvPr/>
          </p:nvPicPr>
          <p:blipFill>
            <a:blip r:embed="rId11" cstate="print"/>
            <a:srcRect/>
            <a:stretch>
              <a:fillRect/>
            </a:stretch>
          </p:blipFill>
          <p:spPr bwMode="auto">
            <a:xfrm>
              <a:off x="2544" y="2112"/>
              <a:ext cx="378" cy="270"/>
            </a:xfrm>
            <a:prstGeom prst="rect">
              <a:avLst/>
            </a:prstGeom>
            <a:noFill/>
          </p:spPr>
        </p:pic>
        <p:pic>
          <p:nvPicPr>
            <p:cNvPr id="93" name="Picture 88" descr="Barn__Animals_Cow_chews_prv"/>
            <p:cNvPicPr>
              <a:picLocks noChangeAspect="1" noChangeArrowheads="1" noCrop="1"/>
            </p:cNvPicPr>
            <p:nvPr/>
          </p:nvPicPr>
          <p:blipFill>
            <a:blip r:embed="rId11" cstate="print"/>
            <a:srcRect/>
            <a:stretch>
              <a:fillRect/>
            </a:stretch>
          </p:blipFill>
          <p:spPr bwMode="auto">
            <a:xfrm>
              <a:off x="2736" y="2448"/>
              <a:ext cx="378" cy="270"/>
            </a:xfrm>
            <a:prstGeom prst="rect">
              <a:avLst/>
            </a:prstGeom>
            <a:noFill/>
          </p:spPr>
        </p:pic>
        <p:pic>
          <p:nvPicPr>
            <p:cNvPr id="94" name="Picture 89" descr="Barn__Animals_Cow_chews_prv"/>
            <p:cNvPicPr>
              <a:picLocks noChangeAspect="1" noChangeArrowheads="1" noCrop="1"/>
            </p:cNvPicPr>
            <p:nvPr/>
          </p:nvPicPr>
          <p:blipFill>
            <a:blip r:embed="rId11" cstate="print"/>
            <a:srcRect/>
            <a:stretch>
              <a:fillRect/>
            </a:stretch>
          </p:blipFill>
          <p:spPr bwMode="auto">
            <a:xfrm>
              <a:off x="3174" y="1554"/>
              <a:ext cx="378" cy="270"/>
            </a:xfrm>
            <a:prstGeom prst="rect">
              <a:avLst/>
            </a:prstGeom>
            <a:noFill/>
          </p:spPr>
        </p:pic>
        <p:pic>
          <p:nvPicPr>
            <p:cNvPr id="95" name="Picture 90" descr="Barn__Animals_Cow_chews_prv"/>
            <p:cNvPicPr>
              <a:picLocks noChangeAspect="1" noChangeArrowheads="1" noCrop="1"/>
            </p:cNvPicPr>
            <p:nvPr/>
          </p:nvPicPr>
          <p:blipFill>
            <a:blip r:embed="rId11" cstate="print"/>
            <a:srcRect/>
            <a:stretch>
              <a:fillRect/>
            </a:stretch>
          </p:blipFill>
          <p:spPr bwMode="auto">
            <a:xfrm>
              <a:off x="2880" y="1776"/>
              <a:ext cx="378" cy="270"/>
            </a:xfrm>
            <a:prstGeom prst="rect">
              <a:avLst/>
            </a:prstGeom>
            <a:noFill/>
          </p:spPr>
        </p:pic>
        <p:pic>
          <p:nvPicPr>
            <p:cNvPr id="96" name="Picture 91" descr="Barn__Animals_Cow_chews_prv"/>
            <p:cNvPicPr>
              <a:picLocks noChangeAspect="1" noChangeArrowheads="1" noCrop="1"/>
            </p:cNvPicPr>
            <p:nvPr/>
          </p:nvPicPr>
          <p:blipFill>
            <a:blip r:embed="rId11" cstate="print"/>
            <a:srcRect/>
            <a:stretch>
              <a:fillRect/>
            </a:stretch>
          </p:blipFill>
          <p:spPr bwMode="auto">
            <a:xfrm>
              <a:off x="2928" y="2112"/>
              <a:ext cx="378" cy="270"/>
            </a:xfrm>
            <a:prstGeom prst="rect">
              <a:avLst/>
            </a:prstGeom>
            <a:noFill/>
          </p:spPr>
        </p:pic>
        <p:pic>
          <p:nvPicPr>
            <p:cNvPr id="97" name="Picture 92" descr="Barn__Animals_Cow_chews_prv"/>
            <p:cNvPicPr>
              <a:picLocks noChangeAspect="1" noChangeArrowheads="1" noCrop="1"/>
            </p:cNvPicPr>
            <p:nvPr/>
          </p:nvPicPr>
          <p:blipFill>
            <a:blip r:embed="rId11" cstate="print"/>
            <a:srcRect/>
            <a:stretch>
              <a:fillRect/>
            </a:stretch>
          </p:blipFill>
          <p:spPr bwMode="auto">
            <a:xfrm>
              <a:off x="3072" y="2400"/>
              <a:ext cx="378" cy="270"/>
            </a:xfrm>
            <a:prstGeom prst="rect">
              <a:avLst/>
            </a:prstGeom>
            <a:noFill/>
          </p:spPr>
        </p:pic>
        <p:pic>
          <p:nvPicPr>
            <p:cNvPr id="98" name="Picture 93" descr="Barn__Animals_Cow_chews_prv"/>
            <p:cNvPicPr>
              <a:picLocks noChangeAspect="1" noChangeArrowheads="1" noCrop="1"/>
            </p:cNvPicPr>
            <p:nvPr/>
          </p:nvPicPr>
          <p:blipFill>
            <a:blip r:embed="rId11" cstate="print"/>
            <a:srcRect/>
            <a:stretch>
              <a:fillRect/>
            </a:stretch>
          </p:blipFill>
          <p:spPr bwMode="auto">
            <a:xfrm>
              <a:off x="3168" y="2736"/>
              <a:ext cx="378" cy="270"/>
            </a:xfrm>
            <a:prstGeom prst="rect">
              <a:avLst/>
            </a:prstGeom>
            <a:noFill/>
          </p:spPr>
        </p:pic>
        <p:pic>
          <p:nvPicPr>
            <p:cNvPr id="99" name="Picture 94" descr="Barn__Animals_Cow_chews_prv"/>
            <p:cNvPicPr>
              <a:picLocks noChangeAspect="1" noChangeArrowheads="1" noCrop="1"/>
            </p:cNvPicPr>
            <p:nvPr/>
          </p:nvPicPr>
          <p:blipFill>
            <a:blip r:embed="rId11" cstate="print"/>
            <a:srcRect/>
            <a:stretch>
              <a:fillRect/>
            </a:stretch>
          </p:blipFill>
          <p:spPr bwMode="auto">
            <a:xfrm>
              <a:off x="3264" y="1920"/>
              <a:ext cx="378" cy="270"/>
            </a:xfrm>
            <a:prstGeom prst="rect">
              <a:avLst/>
            </a:prstGeom>
            <a:noFill/>
          </p:spPr>
        </p:pic>
        <p:pic>
          <p:nvPicPr>
            <p:cNvPr id="100" name="Picture 95" descr="Barn__Animals_Cow_chews_prv"/>
            <p:cNvPicPr>
              <a:picLocks noChangeAspect="1" noChangeArrowheads="1" noCrop="1"/>
            </p:cNvPicPr>
            <p:nvPr/>
          </p:nvPicPr>
          <p:blipFill>
            <a:blip r:embed="rId11" cstate="print"/>
            <a:srcRect/>
            <a:stretch>
              <a:fillRect/>
            </a:stretch>
          </p:blipFill>
          <p:spPr bwMode="auto">
            <a:xfrm>
              <a:off x="3264" y="2976"/>
              <a:ext cx="378" cy="270"/>
            </a:xfrm>
            <a:prstGeom prst="rect">
              <a:avLst/>
            </a:prstGeom>
            <a:noFill/>
          </p:spPr>
        </p:pic>
        <p:pic>
          <p:nvPicPr>
            <p:cNvPr id="101" name="Picture 96" descr="Barn__Animals_Cow_chews_prv"/>
            <p:cNvPicPr>
              <a:picLocks noChangeAspect="1" noChangeArrowheads="1" noCrop="1"/>
            </p:cNvPicPr>
            <p:nvPr/>
          </p:nvPicPr>
          <p:blipFill>
            <a:blip r:embed="rId11" cstate="print"/>
            <a:srcRect/>
            <a:stretch>
              <a:fillRect/>
            </a:stretch>
          </p:blipFill>
          <p:spPr bwMode="auto">
            <a:xfrm>
              <a:off x="3552" y="1824"/>
              <a:ext cx="378" cy="270"/>
            </a:xfrm>
            <a:prstGeom prst="rect">
              <a:avLst/>
            </a:prstGeom>
            <a:noFill/>
          </p:spPr>
        </p:pic>
        <p:pic>
          <p:nvPicPr>
            <p:cNvPr id="102" name="Picture 97" descr="Barn__Animals_Cow_chews_prv"/>
            <p:cNvPicPr>
              <a:picLocks noChangeAspect="1" noChangeArrowheads="1" noCrop="1"/>
            </p:cNvPicPr>
            <p:nvPr/>
          </p:nvPicPr>
          <p:blipFill>
            <a:blip r:embed="rId11" cstate="print"/>
            <a:srcRect/>
            <a:stretch>
              <a:fillRect/>
            </a:stretch>
          </p:blipFill>
          <p:spPr bwMode="auto">
            <a:xfrm>
              <a:off x="3408" y="2208"/>
              <a:ext cx="378" cy="270"/>
            </a:xfrm>
            <a:prstGeom prst="rect">
              <a:avLst/>
            </a:prstGeom>
            <a:noFill/>
          </p:spPr>
        </p:pic>
        <p:pic>
          <p:nvPicPr>
            <p:cNvPr id="103" name="Picture 98" descr="Barn__Animals_Cow_chews_prv"/>
            <p:cNvPicPr>
              <a:picLocks noChangeAspect="1" noChangeArrowheads="1" noCrop="1"/>
            </p:cNvPicPr>
            <p:nvPr/>
          </p:nvPicPr>
          <p:blipFill>
            <a:blip r:embed="rId11" cstate="print"/>
            <a:srcRect/>
            <a:stretch>
              <a:fillRect/>
            </a:stretch>
          </p:blipFill>
          <p:spPr bwMode="auto">
            <a:xfrm>
              <a:off x="3696" y="3264"/>
              <a:ext cx="378" cy="270"/>
            </a:xfrm>
            <a:prstGeom prst="rect">
              <a:avLst/>
            </a:prstGeom>
            <a:noFill/>
          </p:spPr>
        </p:pic>
        <p:pic>
          <p:nvPicPr>
            <p:cNvPr id="104" name="Picture 99" descr="Barn__Animals_Cow_chews_prv"/>
            <p:cNvPicPr>
              <a:picLocks noChangeAspect="1" noChangeArrowheads="1" noCrop="1"/>
            </p:cNvPicPr>
            <p:nvPr/>
          </p:nvPicPr>
          <p:blipFill>
            <a:blip r:embed="rId11" cstate="print"/>
            <a:srcRect/>
            <a:stretch>
              <a:fillRect/>
            </a:stretch>
          </p:blipFill>
          <p:spPr bwMode="auto">
            <a:xfrm>
              <a:off x="3408" y="2544"/>
              <a:ext cx="378" cy="270"/>
            </a:xfrm>
            <a:prstGeom prst="rect">
              <a:avLst/>
            </a:prstGeom>
            <a:noFill/>
          </p:spPr>
        </p:pic>
        <p:pic>
          <p:nvPicPr>
            <p:cNvPr id="105" name="Picture 100" descr="Barn__Animals_Cow_chews_prv"/>
            <p:cNvPicPr>
              <a:picLocks noChangeAspect="1" noChangeArrowheads="1" noCrop="1"/>
            </p:cNvPicPr>
            <p:nvPr/>
          </p:nvPicPr>
          <p:blipFill>
            <a:blip r:embed="rId11" cstate="print"/>
            <a:srcRect/>
            <a:stretch>
              <a:fillRect/>
            </a:stretch>
          </p:blipFill>
          <p:spPr bwMode="auto">
            <a:xfrm>
              <a:off x="3648" y="2880"/>
              <a:ext cx="378" cy="270"/>
            </a:xfrm>
            <a:prstGeom prst="rect">
              <a:avLst/>
            </a:prstGeom>
            <a:noFill/>
          </p:spPr>
        </p:pic>
        <p:pic>
          <p:nvPicPr>
            <p:cNvPr id="106" name="Picture 101" descr="Barn__Animals_Cow_chews_prv"/>
            <p:cNvPicPr>
              <a:picLocks noChangeAspect="1" noChangeArrowheads="1" noCrop="1"/>
            </p:cNvPicPr>
            <p:nvPr/>
          </p:nvPicPr>
          <p:blipFill>
            <a:blip r:embed="rId11" cstate="print"/>
            <a:srcRect/>
            <a:stretch>
              <a:fillRect/>
            </a:stretch>
          </p:blipFill>
          <p:spPr bwMode="auto">
            <a:xfrm>
              <a:off x="3744" y="2112"/>
              <a:ext cx="378" cy="270"/>
            </a:xfrm>
            <a:prstGeom prst="rect">
              <a:avLst/>
            </a:prstGeom>
            <a:noFill/>
          </p:spPr>
        </p:pic>
        <p:pic>
          <p:nvPicPr>
            <p:cNvPr id="107" name="Picture 102" descr="Barn__Animals_Cow_chews_prv"/>
            <p:cNvPicPr>
              <a:picLocks noChangeAspect="1" noChangeArrowheads="1" noCrop="1"/>
            </p:cNvPicPr>
            <p:nvPr/>
          </p:nvPicPr>
          <p:blipFill>
            <a:blip r:embed="rId11" cstate="print"/>
            <a:srcRect/>
            <a:stretch>
              <a:fillRect/>
            </a:stretch>
          </p:blipFill>
          <p:spPr bwMode="auto">
            <a:xfrm>
              <a:off x="4128" y="2256"/>
              <a:ext cx="378" cy="270"/>
            </a:xfrm>
            <a:prstGeom prst="rect">
              <a:avLst/>
            </a:prstGeom>
            <a:noFill/>
          </p:spPr>
        </p:pic>
        <p:pic>
          <p:nvPicPr>
            <p:cNvPr id="108" name="Picture 103" descr="Barn__Animals_Cow_chews_prv"/>
            <p:cNvPicPr>
              <a:picLocks noChangeAspect="1" noChangeArrowheads="1" noCrop="1"/>
            </p:cNvPicPr>
            <p:nvPr/>
          </p:nvPicPr>
          <p:blipFill>
            <a:blip r:embed="rId11" cstate="print"/>
            <a:srcRect/>
            <a:stretch>
              <a:fillRect/>
            </a:stretch>
          </p:blipFill>
          <p:spPr bwMode="auto">
            <a:xfrm>
              <a:off x="4032" y="3072"/>
              <a:ext cx="378" cy="270"/>
            </a:xfrm>
            <a:prstGeom prst="rect">
              <a:avLst/>
            </a:prstGeom>
            <a:noFill/>
          </p:spPr>
        </p:pic>
        <p:pic>
          <p:nvPicPr>
            <p:cNvPr id="109" name="Picture 104" descr="Barn__Animals_Cow_chews_prv"/>
            <p:cNvPicPr>
              <a:picLocks noChangeAspect="1" noChangeArrowheads="1" noCrop="1"/>
            </p:cNvPicPr>
            <p:nvPr/>
          </p:nvPicPr>
          <p:blipFill>
            <a:blip r:embed="rId11" cstate="print"/>
            <a:srcRect/>
            <a:stretch>
              <a:fillRect/>
            </a:stretch>
          </p:blipFill>
          <p:spPr bwMode="auto">
            <a:xfrm>
              <a:off x="4224" y="2640"/>
              <a:ext cx="378" cy="270"/>
            </a:xfrm>
            <a:prstGeom prst="rect">
              <a:avLst/>
            </a:prstGeom>
            <a:noFill/>
          </p:spPr>
        </p:pic>
        <p:pic>
          <p:nvPicPr>
            <p:cNvPr id="110" name="Picture 105" descr="Barn__Animals_Cow_chews_prv"/>
            <p:cNvPicPr>
              <a:picLocks noChangeAspect="1" noChangeArrowheads="1" noCrop="1"/>
            </p:cNvPicPr>
            <p:nvPr/>
          </p:nvPicPr>
          <p:blipFill>
            <a:blip r:embed="rId11" cstate="print"/>
            <a:srcRect/>
            <a:stretch>
              <a:fillRect/>
            </a:stretch>
          </p:blipFill>
          <p:spPr bwMode="auto">
            <a:xfrm>
              <a:off x="3792" y="2448"/>
              <a:ext cx="378" cy="270"/>
            </a:xfrm>
            <a:prstGeom prst="rect">
              <a:avLst/>
            </a:prstGeom>
            <a:noFill/>
          </p:spPr>
        </p:pic>
        <p:sp>
          <p:nvSpPr>
            <p:cNvPr id="111" name="Text Box 106"/>
            <p:cNvSpPr txBox="1">
              <a:spLocks noChangeArrowheads="1"/>
            </p:cNvSpPr>
            <p:nvPr/>
          </p:nvSpPr>
          <p:spPr bwMode="auto">
            <a:xfrm>
              <a:off x="3771" y="3259"/>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sp>
          <p:nvSpPr>
            <p:cNvPr id="112" name="Text Box 107"/>
            <p:cNvSpPr txBox="1">
              <a:spLocks noChangeArrowheads="1"/>
            </p:cNvSpPr>
            <p:nvPr/>
          </p:nvSpPr>
          <p:spPr bwMode="auto">
            <a:xfrm>
              <a:off x="4121" y="3069"/>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sp>
          <p:nvSpPr>
            <p:cNvPr id="113" name="Text Box 108"/>
            <p:cNvSpPr txBox="1">
              <a:spLocks noChangeArrowheads="1"/>
            </p:cNvSpPr>
            <p:nvPr/>
          </p:nvSpPr>
          <p:spPr bwMode="auto">
            <a:xfrm>
              <a:off x="3490" y="3174"/>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sp>
          <p:nvSpPr>
            <p:cNvPr id="114" name="Text Box 109"/>
            <p:cNvSpPr txBox="1">
              <a:spLocks noChangeArrowheads="1"/>
            </p:cNvSpPr>
            <p:nvPr/>
          </p:nvSpPr>
          <p:spPr bwMode="auto">
            <a:xfrm>
              <a:off x="3353" y="2982"/>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4</a:t>
              </a:r>
            </a:p>
          </p:txBody>
        </p:sp>
        <p:sp>
          <p:nvSpPr>
            <p:cNvPr id="115" name="Text Box 110"/>
            <p:cNvSpPr txBox="1">
              <a:spLocks noChangeArrowheads="1"/>
            </p:cNvSpPr>
            <p:nvPr/>
          </p:nvSpPr>
          <p:spPr bwMode="auto">
            <a:xfrm>
              <a:off x="3733" y="2885"/>
              <a:ext cx="339" cy="43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sp>
          <p:nvSpPr>
            <p:cNvPr id="116" name="Text Box 111"/>
            <p:cNvSpPr txBox="1">
              <a:spLocks noChangeArrowheads="1"/>
            </p:cNvSpPr>
            <p:nvPr/>
          </p:nvSpPr>
          <p:spPr bwMode="auto">
            <a:xfrm>
              <a:off x="4060" y="2787"/>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sp>
          <p:nvSpPr>
            <p:cNvPr id="117" name="Text Box 112"/>
            <p:cNvSpPr txBox="1">
              <a:spLocks noChangeArrowheads="1"/>
            </p:cNvSpPr>
            <p:nvPr/>
          </p:nvSpPr>
          <p:spPr bwMode="auto">
            <a:xfrm>
              <a:off x="4418" y="2841"/>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sp>
          <p:nvSpPr>
            <p:cNvPr id="118" name="Text Box 113"/>
            <p:cNvSpPr txBox="1">
              <a:spLocks noChangeArrowheads="1"/>
            </p:cNvSpPr>
            <p:nvPr/>
          </p:nvSpPr>
          <p:spPr bwMode="auto">
            <a:xfrm>
              <a:off x="4302" y="2687"/>
              <a:ext cx="339" cy="43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sp>
          <p:nvSpPr>
            <p:cNvPr id="119" name="Text Box 114"/>
            <p:cNvSpPr txBox="1">
              <a:spLocks noChangeArrowheads="1"/>
            </p:cNvSpPr>
            <p:nvPr/>
          </p:nvSpPr>
          <p:spPr bwMode="auto">
            <a:xfrm>
              <a:off x="4212" y="2254"/>
              <a:ext cx="339"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sp>
          <p:nvSpPr>
            <p:cNvPr id="120" name="Text Box 115"/>
            <p:cNvSpPr txBox="1">
              <a:spLocks noChangeArrowheads="1"/>
            </p:cNvSpPr>
            <p:nvPr/>
          </p:nvSpPr>
          <p:spPr bwMode="auto">
            <a:xfrm>
              <a:off x="3833" y="2454"/>
              <a:ext cx="478"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sp>
          <p:nvSpPr>
            <p:cNvPr id="121" name="Text Box 116"/>
            <p:cNvSpPr txBox="1">
              <a:spLocks noChangeArrowheads="1"/>
            </p:cNvSpPr>
            <p:nvPr/>
          </p:nvSpPr>
          <p:spPr bwMode="auto">
            <a:xfrm>
              <a:off x="3489" y="2589"/>
              <a:ext cx="478"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sp>
          <p:nvSpPr>
            <p:cNvPr id="122" name="Text Box 117"/>
            <p:cNvSpPr txBox="1">
              <a:spLocks noChangeArrowheads="1"/>
            </p:cNvSpPr>
            <p:nvPr/>
          </p:nvSpPr>
          <p:spPr bwMode="auto">
            <a:xfrm>
              <a:off x="3208" y="2744"/>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sp>
          <p:nvSpPr>
            <p:cNvPr id="123" name="Text Box 118"/>
            <p:cNvSpPr txBox="1">
              <a:spLocks noChangeArrowheads="1"/>
            </p:cNvSpPr>
            <p:nvPr/>
          </p:nvSpPr>
          <p:spPr bwMode="auto">
            <a:xfrm>
              <a:off x="2917" y="2742"/>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sp>
          <p:nvSpPr>
            <p:cNvPr id="124" name="Text Box 119"/>
            <p:cNvSpPr txBox="1">
              <a:spLocks noChangeArrowheads="1"/>
            </p:cNvSpPr>
            <p:nvPr/>
          </p:nvSpPr>
          <p:spPr bwMode="auto">
            <a:xfrm>
              <a:off x="2779" y="2454"/>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sp>
          <p:nvSpPr>
            <p:cNvPr id="125" name="Text Box 120"/>
            <p:cNvSpPr txBox="1">
              <a:spLocks noChangeArrowheads="1"/>
            </p:cNvSpPr>
            <p:nvPr/>
          </p:nvSpPr>
          <p:spPr bwMode="auto">
            <a:xfrm>
              <a:off x="3116" y="2447"/>
              <a:ext cx="477" cy="43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sp>
          <p:nvSpPr>
            <p:cNvPr id="126" name="Text Box 121"/>
            <p:cNvSpPr txBox="1">
              <a:spLocks noChangeArrowheads="1"/>
            </p:cNvSpPr>
            <p:nvPr/>
          </p:nvSpPr>
          <p:spPr bwMode="auto">
            <a:xfrm>
              <a:off x="3441" y="2210"/>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sp>
          <p:nvSpPr>
            <p:cNvPr id="127" name="Text Box 122"/>
            <p:cNvSpPr txBox="1">
              <a:spLocks noChangeArrowheads="1"/>
            </p:cNvSpPr>
            <p:nvPr/>
          </p:nvSpPr>
          <p:spPr bwMode="auto">
            <a:xfrm>
              <a:off x="3799" y="2119"/>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17</a:t>
              </a:r>
            </a:p>
          </p:txBody>
        </p:sp>
        <p:sp>
          <p:nvSpPr>
            <p:cNvPr id="128" name="Text Box 123"/>
            <p:cNvSpPr txBox="1">
              <a:spLocks noChangeArrowheads="1"/>
            </p:cNvSpPr>
            <p:nvPr/>
          </p:nvSpPr>
          <p:spPr bwMode="auto">
            <a:xfrm>
              <a:off x="3588" y="1818"/>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sp>
          <p:nvSpPr>
            <p:cNvPr id="129" name="Text Box 124"/>
            <p:cNvSpPr txBox="1">
              <a:spLocks noChangeArrowheads="1"/>
            </p:cNvSpPr>
            <p:nvPr/>
          </p:nvSpPr>
          <p:spPr bwMode="auto">
            <a:xfrm>
              <a:off x="3301" y="1917"/>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sp>
          <p:nvSpPr>
            <p:cNvPr id="130" name="Text Box 125"/>
            <p:cNvSpPr txBox="1">
              <a:spLocks noChangeArrowheads="1"/>
            </p:cNvSpPr>
            <p:nvPr/>
          </p:nvSpPr>
          <p:spPr bwMode="auto">
            <a:xfrm>
              <a:off x="2924" y="2121"/>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sp>
          <p:nvSpPr>
            <p:cNvPr id="131" name="Text Box 126"/>
            <p:cNvSpPr txBox="1">
              <a:spLocks noChangeArrowheads="1"/>
            </p:cNvSpPr>
            <p:nvPr/>
          </p:nvSpPr>
          <p:spPr bwMode="auto">
            <a:xfrm>
              <a:off x="2592" y="2119"/>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21</a:t>
              </a:r>
            </a:p>
          </p:txBody>
        </p:sp>
        <p:sp>
          <p:nvSpPr>
            <p:cNvPr id="132" name="Text Box 127"/>
            <p:cNvSpPr txBox="1">
              <a:spLocks noChangeArrowheads="1"/>
            </p:cNvSpPr>
            <p:nvPr/>
          </p:nvSpPr>
          <p:spPr bwMode="auto">
            <a:xfrm>
              <a:off x="2395" y="1868"/>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22</a:t>
              </a:r>
            </a:p>
          </p:txBody>
        </p:sp>
        <p:sp>
          <p:nvSpPr>
            <p:cNvPr id="133" name="Text Box 128"/>
            <p:cNvSpPr txBox="1">
              <a:spLocks noChangeArrowheads="1"/>
            </p:cNvSpPr>
            <p:nvPr/>
          </p:nvSpPr>
          <p:spPr bwMode="auto">
            <a:xfrm>
              <a:off x="2893" y="1771"/>
              <a:ext cx="396" cy="769"/>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23</a:t>
              </a:r>
            </a:p>
          </p:txBody>
        </p:sp>
        <p:sp>
          <p:nvSpPr>
            <p:cNvPr id="134" name="Text Box 129"/>
            <p:cNvSpPr txBox="1">
              <a:spLocks noChangeArrowheads="1"/>
            </p:cNvSpPr>
            <p:nvPr/>
          </p:nvSpPr>
          <p:spPr bwMode="auto">
            <a:xfrm>
              <a:off x="3222" y="1586"/>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24</a:t>
              </a:r>
            </a:p>
          </p:txBody>
        </p:sp>
        <p:sp>
          <p:nvSpPr>
            <p:cNvPr id="135" name="Text Box 130"/>
            <p:cNvSpPr txBox="1">
              <a:spLocks noChangeArrowheads="1"/>
            </p:cNvSpPr>
            <p:nvPr/>
          </p:nvSpPr>
          <p:spPr bwMode="auto">
            <a:xfrm>
              <a:off x="2589" y="1628"/>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25</a:t>
              </a:r>
            </a:p>
          </p:txBody>
        </p:sp>
        <p:sp>
          <p:nvSpPr>
            <p:cNvPr id="136" name="Text Box 131"/>
            <p:cNvSpPr txBox="1">
              <a:spLocks noChangeArrowheads="1"/>
            </p:cNvSpPr>
            <p:nvPr/>
          </p:nvSpPr>
          <p:spPr bwMode="auto">
            <a:xfrm>
              <a:off x="2444" y="1390"/>
              <a:ext cx="477" cy="44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26</a:t>
              </a:r>
            </a:p>
          </p:txBody>
        </p:sp>
        <p:grpSp>
          <p:nvGrpSpPr>
            <p:cNvPr id="49" name="Group 132"/>
            <p:cNvGrpSpPr>
              <a:grpSpLocks/>
            </p:cNvGrpSpPr>
            <p:nvPr/>
          </p:nvGrpSpPr>
          <p:grpSpPr bwMode="auto">
            <a:xfrm>
              <a:off x="2688" y="1344"/>
              <a:ext cx="576" cy="839"/>
              <a:chOff x="3792" y="48"/>
              <a:chExt cx="576" cy="1094"/>
            </a:xfrm>
          </p:grpSpPr>
          <p:pic>
            <p:nvPicPr>
              <p:cNvPr id="138" name="Picture 133" descr="Barn__Animals_Cow_chews_prv"/>
              <p:cNvPicPr>
                <a:picLocks noChangeAspect="1" noChangeArrowheads="1" noCrop="1"/>
              </p:cNvPicPr>
              <p:nvPr/>
            </p:nvPicPr>
            <p:blipFill>
              <a:blip r:embed="rId13" cstate="print"/>
              <a:srcRect/>
              <a:stretch>
                <a:fillRect/>
              </a:stretch>
            </p:blipFill>
            <p:spPr bwMode="auto">
              <a:xfrm>
                <a:off x="3792" y="48"/>
                <a:ext cx="576" cy="412"/>
              </a:xfrm>
              <a:prstGeom prst="rect">
                <a:avLst/>
              </a:prstGeom>
              <a:noFill/>
            </p:spPr>
          </p:pic>
          <p:sp>
            <p:nvSpPr>
              <p:cNvPr id="139" name="Text Box 134"/>
              <p:cNvSpPr txBox="1">
                <a:spLocks noChangeArrowheads="1"/>
              </p:cNvSpPr>
              <p:nvPr/>
            </p:nvSpPr>
            <p:spPr bwMode="auto">
              <a:xfrm>
                <a:off x="3932" y="140"/>
                <a:ext cx="355" cy="1002"/>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27</a:t>
                </a:r>
              </a:p>
            </p:txBody>
          </p:sp>
        </p:grpSp>
      </p:grpSp>
      <p:grpSp>
        <p:nvGrpSpPr>
          <p:cNvPr id="84" name="Group 135"/>
          <p:cNvGrpSpPr>
            <a:grpSpLocks/>
          </p:cNvGrpSpPr>
          <p:nvPr/>
        </p:nvGrpSpPr>
        <p:grpSpPr bwMode="auto">
          <a:xfrm>
            <a:off x="5105400" y="2514600"/>
            <a:ext cx="2638425" cy="2263775"/>
            <a:chOff x="192" y="1344"/>
            <a:chExt cx="2478" cy="2462"/>
          </a:xfrm>
        </p:grpSpPr>
        <p:grpSp>
          <p:nvGrpSpPr>
            <p:cNvPr id="137" name="Group 136"/>
            <p:cNvGrpSpPr>
              <a:grpSpLocks/>
            </p:cNvGrpSpPr>
            <p:nvPr/>
          </p:nvGrpSpPr>
          <p:grpSpPr bwMode="auto">
            <a:xfrm>
              <a:off x="192" y="1342"/>
              <a:ext cx="2399" cy="2219"/>
              <a:chOff x="288" y="1535"/>
              <a:chExt cx="2064" cy="2059"/>
            </a:xfrm>
          </p:grpSpPr>
          <p:pic>
            <p:nvPicPr>
              <p:cNvPr id="145" name="Picture 137" descr="Barn__Animals_Cow_2_prv"/>
              <p:cNvPicPr>
                <a:picLocks noChangeAspect="1" noChangeArrowheads="1" noCrop="1"/>
              </p:cNvPicPr>
              <p:nvPr/>
            </p:nvPicPr>
            <p:blipFill>
              <a:blip r:embed="rId3" cstate="print"/>
              <a:srcRect/>
              <a:stretch>
                <a:fillRect/>
              </a:stretch>
            </p:blipFill>
            <p:spPr bwMode="auto">
              <a:xfrm>
                <a:off x="624" y="2590"/>
                <a:ext cx="414" cy="267"/>
              </a:xfrm>
              <a:prstGeom prst="rect">
                <a:avLst/>
              </a:prstGeom>
              <a:noFill/>
            </p:spPr>
          </p:pic>
          <p:pic>
            <p:nvPicPr>
              <p:cNvPr id="146" name="Picture 138" descr="Barn__Animals_Cow_2_prv"/>
              <p:cNvPicPr>
                <a:picLocks noChangeAspect="1" noChangeArrowheads="1" noCrop="1"/>
              </p:cNvPicPr>
              <p:nvPr/>
            </p:nvPicPr>
            <p:blipFill>
              <a:blip r:embed="rId14" cstate="print"/>
              <a:srcRect/>
              <a:stretch>
                <a:fillRect/>
              </a:stretch>
            </p:blipFill>
            <p:spPr bwMode="auto">
              <a:xfrm>
                <a:off x="642" y="2206"/>
                <a:ext cx="318" cy="205"/>
              </a:xfrm>
              <a:prstGeom prst="rect">
                <a:avLst/>
              </a:prstGeom>
              <a:noFill/>
            </p:spPr>
          </p:pic>
          <p:pic>
            <p:nvPicPr>
              <p:cNvPr id="147" name="Picture 139" descr="Barn__Animals_Cow_2_prv"/>
              <p:cNvPicPr>
                <a:picLocks noChangeAspect="1" noChangeArrowheads="1" noCrop="1"/>
              </p:cNvPicPr>
              <p:nvPr/>
            </p:nvPicPr>
            <p:blipFill>
              <a:blip r:embed="rId3" cstate="print"/>
              <a:srcRect/>
              <a:stretch>
                <a:fillRect/>
              </a:stretch>
            </p:blipFill>
            <p:spPr bwMode="auto">
              <a:xfrm>
                <a:off x="384" y="2014"/>
                <a:ext cx="384" cy="248"/>
              </a:xfrm>
              <a:prstGeom prst="rect">
                <a:avLst/>
              </a:prstGeom>
              <a:noFill/>
            </p:spPr>
          </p:pic>
          <p:pic>
            <p:nvPicPr>
              <p:cNvPr id="148" name="Picture 140" descr="Barn__Animals_Cow_2_prv"/>
              <p:cNvPicPr>
                <a:picLocks noChangeAspect="1" noChangeArrowheads="1" noCrop="1"/>
              </p:cNvPicPr>
              <p:nvPr/>
            </p:nvPicPr>
            <p:blipFill>
              <a:blip r:embed="rId14" cstate="print"/>
              <a:srcRect/>
              <a:stretch>
                <a:fillRect/>
              </a:stretch>
            </p:blipFill>
            <p:spPr bwMode="auto">
              <a:xfrm>
                <a:off x="912" y="2830"/>
                <a:ext cx="318" cy="205"/>
              </a:xfrm>
              <a:prstGeom prst="rect">
                <a:avLst/>
              </a:prstGeom>
              <a:noFill/>
            </p:spPr>
          </p:pic>
          <p:pic>
            <p:nvPicPr>
              <p:cNvPr id="149" name="Picture 141" descr="Barn__Animals_Cow_2_prv"/>
              <p:cNvPicPr>
                <a:picLocks noChangeAspect="1" noChangeArrowheads="1" noCrop="1"/>
              </p:cNvPicPr>
              <p:nvPr/>
            </p:nvPicPr>
            <p:blipFill>
              <a:blip r:embed="rId3" cstate="print"/>
              <a:srcRect/>
              <a:stretch>
                <a:fillRect/>
              </a:stretch>
            </p:blipFill>
            <p:spPr bwMode="auto">
              <a:xfrm>
                <a:off x="288" y="2254"/>
                <a:ext cx="366" cy="236"/>
              </a:xfrm>
              <a:prstGeom prst="rect">
                <a:avLst/>
              </a:prstGeom>
              <a:noFill/>
            </p:spPr>
          </p:pic>
          <p:pic>
            <p:nvPicPr>
              <p:cNvPr id="150" name="Picture 142" descr="Barn__Animals_Cow_2_prv"/>
              <p:cNvPicPr>
                <a:picLocks noChangeAspect="1" noChangeArrowheads="1" noCrop="1"/>
              </p:cNvPicPr>
              <p:nvPr/>
            </p:nvPicPr>
            <p:blipFill>
              <a:blip r:embed="rId3" cstate="print"/>
              <a:srcRect/>
              <a:stretch>
                <a:fillRect/>
              </a:stretch>
            </p:blipFill>
            <p:spPr bwMode="auto">
              <a:xfrm>
                <a:off x="1122" y="2096"/>
                <a:ext cx="414" cy="267"/>
              </a:xfrm>
              <a:prstGeom prst="rect">
                <a:avLst/>
              </a:prstGeom>
              <a:noFill/>
            </p:spPr>
          </p:pic>
          <p:pic>
            <p:nvPicPr>
              <p:cNvPr id="151" name="Picture 143" descr="Barn__Animals_Cow_2_prv"/>
              <p:cNvPicPr>
                <a:picLocks noChangeAspect="1" noChangeArrowheads="1" noCrop="1"/>
              </p:cNvPicPr>
              <p:nvPr/>
            </p:nvPicPr>
            <p:blipFill>
              <a:blip r:embed="rId3" cstate="print"/>
              <a:srcRect/>
              <a:stretch>
                <a:fillRect/>
              </a:stretch>
            </p:blipFill>
            <p:spPr bwMode="auto">
              <a:xfrm>
                <a:off x="672" y="1539"/>
                <a:ext cx="384" cy="248"/>
              </a:xfrm>
              <a:prstGeom prst="rect">
                <a:avLst/>
              </a:prstGeom>
              <a:noFill/>
            </p:spPr>
          </p:pic>
          <p:pic>
            <p:nvPicPr>
              <p:cNvPr id="152" name="Picture 144" descr="Barn__Animals_Cow_2_prv"/>
              <p:cNvPicPr>
                <a:picLocks noChangeAspect="1" noChangeArrowheads="1" noCrop="1"/>
              </p:cNvPicPr>
              <p:nvPr/>
            </p:nvPicPr>
            <p:blipFill>
              <a:blip r:embed="rId14" cstate="print"/>
              <a:srcRect/>
              <a:stretch>
                <a:fillRect/>
              </a:stretch>
            </p:blipFill>
            <p:spPr bwMode="auto">
              <a:xfrm>
                <a:off x="1104" y="2590"/>
                <a:ext cx="318" cy="205"/>
              </a:xfrm>
              <a:prstGeom prst="rect">
                <a:avLst/>
              </a:prstGeom>
              <a:noFill/>
            </p:spPr>
          </p:pic>
          <p:pic>
            <p:nvPicPr>
              <p:cNvPr id="153" name="Picture 145" descr="Barn__Animals_Cow_2_prv"/>
              <p:cNvPicPr>
                <a:picLocks noChangeAspect="1" noChangeArrowheads="1" noCrop="1"/>
              </p:cNvPicPr>
              <p:nvPr/>
            </p:nvPicPr>
            <p:blipFill>
              <a:blip r:embed="rId3" cstate="print"/>
              <a:srcRect/>
              <a:stretch>
                <a:fillRect/>
              </a:stretch>
            </p:blipFill>
            <p:spPr bwMode="auto">
              <a:xfrm>
                <a:off x="960" y="2355"/>
                <a:ext cx="384" cy="248"/>
              </a:xfrm>
              <a:prstGeom prst="rect">
                <a:avLst/>
              </a:prstGeom>
              <a:noFill/>
            </p:spPr>
          </p:pic>
          <p:pic>
            <p:nvPicPr>
              <p:cNvPr id="154" name="Picture 146" descr="Barn__Animals_Cow_2_prv"/>
              <p:cNvPicPr>
                <a:picLocks noChangeAspect="1" noChangeArrowheads="1" noCrop="1"/>
              </p:cNvPicPr>
              <p:nvPr/>
            </p:nvPicPr>
            <p:blipFill>
              <a:blip r:embed="rId3" cstate="print"/>
              <a:srcRect/>
              <a:stretch>
                <a:fillRect/>
              </a:stretch>
            </p:blipFill>
            <p:spPr bwMode="auto">
              <a:xfrm>
                <a:off x="720" y="1731"/>
                <a:ext cx="384" cy="248"/>
              </a:xfrm>
              <a:prstGeom prst="rect">
                <a:avLst/>
              </a:prstGeom>
              <a:noFill/>
            </p:spPr>
          </p:pic>
          <p:pic>
            <p:nvPicPr>
              <p:cNvPr id="155" name="Picture 147" descr="Barn__Animals_Cow_2_prv"/>
              <p:cNvPicPr>
                <a:picLocks noChangeAspect="1" noChangeArrowheads="1" noCrop="1"/>
              </p:cNvPicPr>
              <p:nvPr/>
            </p:nvPicPr>
            <p:blipFill>
              <a:blip r:embed="rId3" cstate="print"/>
              <a:srcRect/>
              <a:stretch>
                <a:fillRect/>
              </a:stretch>
            </p:blipFill>
            <p:spPr bwMode="auto">
              <a:xfrm>
                <a:off x="978" y="1935"/>
                <a:ext cx="366" cy="236"/>
              </a:xfrm>
              <a:prstGeom prst="rect">
                <a:avLst/>
              </a:prstGeom>
              <a:noFill/>
            </p:spPr>
          </p:pic>
          <p:pic>
            <p:nvPicPr>
              <p:cNvPr id="156" name="Picture 148" descr="Barn__Animals_Cow_2_prv"/>
              <p:cNvPicPr>
                <a:picLocks noChangeAspect="1" noChangeArrowheads="1" noCrop="1"/>
              </p:cNvPicPr>
              <p:nvPr/>
            </p:nvPicPr>
            <p:blipFill>
              <a:blip r:embed="rId3" cstate="print"/>
              <a:srcRect/>
              <a:stretch>
                <a:fillRect/>
              </a:stretch>
            </p:blipFill>
            <p:spPr bwMode="auto">
              <a:xfrm>
                <a:off x="576" y="2398"/>
                <a:ext cx="366" cy="236"/>
              </a:xfrm>
              <a:prstGeom prst="rect">
                <a:avLst/>
              </a:prstGeom>
              <a:noFill/>
            </p:spPr>
          </p:pic>
          <p:pic>
            <p:nvPicPr>
              <p:cNvPr id="157" name="Picture 149" descr="Barn__Animals_Cow_2_prv"/>
              <p:cNvPicPr>
                <a:picLocks noChangeAspect="1" noChangeArrowheads="1" noCrop="1"/>
              </p:cNvPicPr>
              <p:nvPr/>
            </p:nvPicPr>
            <p:blipFill>
              <a:blip r:embed="rId3" cstate="print"/>
              <a:srcRect/>
              <a:stretch>
                <a:fillRect/>
              </a:stretch>
            </p:blipFill>
            <p:spPr bwMode="auto">
              <a:xfrm>
                <a:off x="1008" y="3022"/>
                <a:ext cx="462" cy="298"/>
              </a:xfrm>
              <a:prstGeom prst="rect">
                <a:avLst/>
              </a:prstGeom>
              <a:noFill/>
            </p:spPr>
          </p:pic>
          <p:pic>
            <p:nvPicPr>
              <p:cNvPr id="158" name="Picture 150" descr="Barn__Animals_Cow_2_prv"/>
              <p:cNvPicPr>
                <a:picLocks noChangeAspect="1" noChangeArrowheads="1" noCrop="1"/>
              </p:cNvPicPr>
              <p:nvPr/>
            </p:nvPicPr>
            <p:blipFill>
              <a:blip r:embed="rId14" cstate="print"/>
              <a:srcRect/>
              <a:stretch>
                <a:fillRect/>
              </a:stretch>
            </p:blipFill>
            <p:spPr bwMode="auto">
              <a:xfrm>
                <a:off x="1344" y="2398"/>
                <a:ext cx="318" cy="205"/>
              </a:xfrm>
              <a:prstGeom prst="rect">
                <a:avLst/>
              </a:prstGeom>
              <a:noFill/>
            </p:spPr>
          </p:pic>
          <p:pic>
            <p:nvPicPr>
              <p:cNvPr id="159" name="Picture 151" descr="Barn__Animals_Cow_2_prv"/>
              <p:cNvPicPr>
                <a:picLocks noChangeAspect="1" noChangeArrowheads="1" noCrop="1"/>
              </p:cNvPicPr>
              <p:nvPr/>
            </p:nvPicPr>
            <p:blipFill>
              <a:blip r:embed="rId14" cstate="print"/>
              <a:srcRect/>
              <a:stretch>
                <a:fillRect/>
              </a:stretch>
            </p:blipFill>
            <p:spPr bwMode="auto">
              <a:xfrm>
                <a:off x="1296" y="2830"/>
                <a:ext cx="318" cy="205"/>
              </a:xfrm>
              <a:prstGeom prst="rect">
                <a:avLst/>
              </a:prstGeom>
              <a:noFill/>
            </p:spPr>
          </p:pic>
          <p:pic>
            <p:nvPicPr>
              <p:cNvPr id="160" name="Picture 152" descr="Barn__Animals_Cow_2_prv"/>
              <p:cNvPicPr>
                <a:picLocks noChangeAspect="1" noChangeArrowheads="1" noCrop="1"/>
              </p:cNvPicPr>
              <p:nvPr/>
            </p:nvPicPr>
            <p:blipFill>
              <a:blip r:embed="rId3" cstate="print"/>
              <a:srcRect/>
              <a:stretch>
                <a:fillRect/>
              </a:stretch>
            </p:blipFill>
            <p:spPr bwMode="auto">
              <a:xfrm>
                <a:off x="1440" y="3214"/>
                <a:ext cx="432" cy="278"/>
              </a:xfrm>
              <a:prstGeom prst="rect">
                <a:avLst/>
              </a:prstGeom>
              <a:noFill/>
            </p:spPr>
          </p:pic>
          <p:pic>
            <p:nvPicPr>
              <p:cNvPr id="161" name="Picture 153" descr="Barn__Animals_Cow_2_prv"/>
              <p:cNvPicPr>
                <a:picLocks noChangeAspect="1" noChangeArrowheads="1" noCrop="1"/>
              </p:cNvPicPr>
              <p:nvPr/>
            </p:nvPicPr>
            <p:blipFill>
              <a:blip r:embed="rId3" cstate="print"/>
              <a:srcRect/>
              <a:stretch>
                <a:fillRect/>
              </a:stretch>
            </p:blipFill>
            <p:spPr bwMode="auto">
              <a:xfrm>
                <a:off x="1440" y="2638"/>
                <a:ext cx="384" cy="248"/>
              </a:xfrm>
              <a:prstGeom prst="rect">
                <a:avLst/>
              </a:prstGeom>
              <a:noFill/>
            </p:spPr>
          </p:pic>
          <p:pic>
            <p:nvPicPr>
              <p:cNvPr id="162" name="Picture 154" descr="Barn__Animals_Cow_2_prv"/>
              <p:cNvPicPr>
                <a:picLocks noChangeAspect="1" noChangeArrowheads="1" noCrop="1"/>
              </p:cNvPicPr>
              <p:nvPr/>
            </p:nvPicPr>
            <p:blipFill>
              <a:blip r:embed="rId3" cstate="print"/>
              <a:srcRect/>
              <a:stretch>
                <a:fillRect/>
              </a:stretch>
            </p:blipFill>
            <p:spPr bwMode="auto">
              <a:xfrm>
                <a:off x="1920" y="3167"/>
                <a:ext cx="432" cy="278"/>
              </a:xfrm>
              <a:prstGeom prst="rect">
                <a:avLst/>
              </a:prstGeom>
              <a:noFill/>
            </p:spPr>
          </p:pic>
          <p:pic>
            <p:nvPicPr>
              <p:cNvPr id="163" name="Picture 155" descr="Barn__Animals_Cow_2_prv"/>
              <p:cNvPicPr>
                <a:picLocks noChangeAspect="1" noChangeArrowheads="1" noCrop="1"/>
              </p:cNvPicPr>
              <p:nvPr/>
            </p:nvPicPr>
            <p:blipFill>
              <a:blip r:embed="rId3" cstate="print"/>
              <a:srcRect/>
              <a:stretch>
                <a:fillRect/>
              </a:stretch>
            </p:blipFill>
            <p:spPr bwMode="auto">
              <a:xfrm>
                <a:off x="1632" y="2879"/>
                <a:ext cx="432" cy="278"/>
              </a:xfrm>
              <a:prstGeom prst="rect">
                <a:avLst/>
              </a:prstGeom>
              <a:noFill/>
            </p:spPr>
          </p:pic>
          <p:pic>
            <p:nvPicPr>
              <p:cNvPr id="164" name="Picture 156" descr="Barn__Animals_Cow_2_prv"/>
              <p:cNvPicPr>
                <a:picLocks noChangeAspect="1" noChangeArrowheads="1" noCrop="1"/>
              </p:cNvPicPr>
              <p:nvPr/>
            </p:nvPicPr>
            <p:blipFill>
              <a:blip r:embed="rId14" cstate="print"/>
              <a:srcRect/>
              <a:stretch>
                <a:fillRect/>
              </a:stretch>
            </p:blipFill>
            <p:spPr bwMode="auto">
              <a:xfrm>
                <a:off x="768" y="2014"/>
                <a:ext cx="318" cy="205"/>
              </a:xfrm>
              <a:prstGeom prst="rect">
                <a:avLst/>
              </a:prstGeom>
              <a:noFill/>
            </p:spPr>
          </p:pic>
          <p:pic>
            <p:nvPicPr>
              <p:cNvPr id="165" name="Picture 157" descr="Barn__Animals_Cow_2_prv"/>
              <p:cNvPicPr>
                <a:picLocks noChangeAspect="1" noChangeArrowheads="1" noCrop="1"/>
              </p:cNvPicPr>
              <p:nvPr/>
            </p:nvPicPr>
            <p:blipFill>
              <a:blip r:embed="rId3" cstate="print"/>
              <a:srcRect/>
              <a:stretch>
                <a:fillRect/>
              </a:stretch>
            </p:blipFill>
            <p:spPr bwMode="auto">
              <a:xfrm>
                <a:off x="384" y="1791"/>
                <a:ext cx="366" cy="236"/>
              </a:xfrm>
              <a:prstGeom prst="rect">
                <a:avLst/>
              </a:prstGeom>
              <a:noFill/>
            </p:spPr>
          </p:pic>
          <p:pic>
            <p:nvPicPr>
              <p:cNvPr id="166" name="Picture 158" descr="Barn__Animals_Cow_2_prv"/>
              <p:cNvPicPr>
                <a:picLocks noChangeAspect="1" noChangeArrowheads="1" noCrop="1"/>
              </p:cNvPicPr>
              <p:nvPr/>
            </p:nvPicPr>
            <p:blipFill>
              <a:blip r:embed="rId14" cstate="print"/>
              <a:srcRect/>
              <a:stretch>
                <a:fillRect/>
              </a:stretch>
            </p:blipFill>
            <p:spPr bwMode="auto">
              <a:xfrm>
                <a:off x="960" y="2206"/>
                <a:ext cx="318" cy="205"/>
              </a:xfrm>
              <a:prstGeom prst="rect">
                <a:avLst/>
              </a:prstGeom>
              <a:noFill/>
            </p:spPr>
          </p:pic>
          <p:sp>
            <p:nvSpPr>
              <p:cNvPr id="167" name="Text Box 159"/>
              <p:cNvSpPr txBox="1">
                <a:spLocks noChangeArrowheads="1"/>
              </p:cNvSpPr>
              <p:nvPr/>
            </p:nvSpPr>
            <p:spPr bwMode="auto">
              <a:xfrm>
                <a:off x="767" y="1535"/>
                <a:ext cx="252"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sp>
            <p:nvSpPr>
              <p:cNvPr id="168" name="Text Box 160"/>
              <p:cNvSpPr txBox="1">
                <a:spLocks noChangeArrowheads="1"/>
              </p:cNvSpPr>
              <p:nvPr/>
            </p:nvSpPr>
            <p:spPr bwMode="auto">
              <a:xfrm>
                <a:off x="528" y="1775"/>
                <a:ext cx="251"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sp>
            <p:nvSpPr>
              <p:cNvPr id="169" name="Text Box 161"/>
              <p:cNvSpPr txBox="1">
                <a:spLocks noChangeArrowheads="1"/>
              </p:cNvSpPr>
              <p:nvPr/>
            </p:nvSpPr>
            <p:spPr bwMode="auto">
              <a:xfrm>
                <a:off x="767" y="1775"/>
                <a:ext cx="252"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sp>
            <p:nvSpPr>
              <p:cNvPr id="170" name="Text Box 162"/>
              <p:cNvSpPr txBox="1">
                <a:spLocks noChangeArrowheads="1"/>
              </p:cNvSpPr>
              <p:nvPr/>
            </p:nvSpPr>
            <p:spPr bwMode="auto">
              <a:xfrm>
                <a:off x="1056" y="1927"/>
                <a:ext cx="251"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4</a:t>
                </a:r>
              </a:p>
            </p:txBody>
          </p:sp>
          <p:sp>
            <p:nvSpPr>
              <p:cNvPr id="171" name="Text Box 163"/>
              <p:cNvSpPr txBox="1">
                <a:spLocks noChangeArrowheads="1"/>
              </p:cNvSpPr>
              <p:nvPr/>
            </p:nvSpPr>
            <p:spPr bwMode="auto">
              <a:xfrm>
                <a:off x="816" y="1977"/>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sp>
            <p:nvSpPr>
              <p:cNvPr id="172" name="Text Box 164"/>
              <p:cNvSpPr txBox="1">
                <a:spLocks noChangeArrowheads="1"/>
              </p:cNvSpPr>
              <p:nvPr/>
            </p:nvSpPr>
            <p:spPr bwMode="auto">
              <a:xfrm>
                <a:off x="528" y="1969"/>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sp>
            <p:nvSpPr>
              <p:cNvPr id="173" name="Text Box 165"/>
              <p:cNvSpPr txBox="1">
                <a:spLocks noChangeArrowheads="1"/>
              </p:cNvSpPr>
              <p:nvPr/>
            </p:nvSpPr>
            <p:spPr bwMode="auto">
              <a:xfrm>
                <a:off x="384" y="2265"/>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sp>
            <p:nvSpPr>
              <p:cNvPr id="174" name="Text Box 166"/>
              <p:cNvSpPr txBox="1">
                <a:spLocks noChangeArrowheads="1"/>
              </p:cNvSpPr>
              <p:nvPr/>
            </p:nvSpPr>
            <p:spPr bwMode="auto">
              <a:xfrm>
                <a:off x="720" y="2169"/>
                <a:ext cx="251"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sp>
            <p:nvSpPr>
              <p:cNvPr id="175" name="Text Box 167"/>
              <p:cNvSpPr txBox="1">
                <a:spLocks noChangeArrowheads="1"/>
              </p:cNvSpPr>
              <p:nvPr/>
            </p:nvSpPr>
            <p:spPr bwMode="auto">
              <a:xfrm>
                <a:off x="1008" y="2217"/>
                <a:ext cx="252"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sp>
            <p:nvSpPr>
              <p:cNvPr id="176" name="Text Box 168"/>
              <p:cNvSpPr txBox="1">
                <a:spLocks noChangeArrowheads="1"/>
              </p:cNvSpPr>
              <p:nvPr/>
            </p:nvSpPr>
            <p:spPr bwMode="auto">
              <a:xfrm>
                <a:off x="1152" y="2121"/>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sp>
            <p:nvSpPr>
              <p:cNvPr id="177" name="Text Box 169"/>
              <p:cNvSpPr txBox="1">
                <a:spLocks noChangeArrowheads="1"/>
              </p:cNvSpPr>
              <p:nvPr/>
            </p:nvSpPr>
            <p:spPr bwMode="auto">
              <a:xfrm>
                <a:off x="1393" y="2399"/>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sp>
            <p:nvSpPr>
              <p:cNvPr id="178" name="Text Box 170"/>
              <p:cNvSpPr txBox="1">
                <a:spLocks noChangeArrowheads="1"/>
              </p:cNvSpPr>
              <p:nvPr/>
            </p:nvSpPr>
            <p:spPr bwMode="auto">
              <a:xfrm>
                <a:off x="1008" y="2359"/>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sp>
            <p:nvSpPr>
              <p:cNvPr id="179" name="Text Box 171"/>
              <p:cNvSpPr txBox="1">
                <a:spLocks noChangeArrowheads="1"/>
              </p:cNvSpPr>
              <p:nvPr/>
            </p:nvSpPr>
            <p:spPr bwMode="auto">
              <a:xfrm>
                <a:off x="620" y="2409"/>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sp>
            <p:nvSpPr>
              <p:cNvPr id="180" name="Text Box 172"/>
              <p:cNvSpPr txBox="1">
                <a:spLocks noChangeArrowheads="1"/>
              </p:cNvSpPr>
              <p:nvPr/>
            </p:nvSpPr>
            <p:spPr bwMode="auto">
              <a:xfrm>
                <a:off x="767" y="260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sp>
            <p:nvSpPr>
              <p:cNvPr id="181" name="Text Box 173"/>
              <p:cNvSpPr txBox="1">
                <a:spLocks noChangeArrowheads="1"/>
              </p:cNvSpPr>
              <p:nvPr/>
            </p:nvSpPr>
            <p:spPr bwMode="auto">
              <a:xfrm>
                <a:off x="1152" y="260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sp>
            <p:nvSpPr>
              <p:cNvPr id="182" name="Text Box 174"/>
              <p:cNvSpPr txBox="1">
                <a:spLocks noChangeArrowheads="1"/>
              </p:cNvSpPr>
              <p:nvPr/>
            </p:nvSpPr>
            <p:spPr bwMode="auto">
              <a:xfrm>
                <a:off x="912" y="284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sp>
            <p:nvSpPr>
              <p:cNvPr id="183" name="Text Box 175"/>
              <p:cNvSpPr txBox="1">
                <a:spLocks noChangeArrowheads="1"/>
              </p:cNvSpPr>
              <p:nvPr/>
            </p:nvSpPr>
            <p:spPr bwMode="auto">
              <a:xfrm>
                <a:off x="1199" y="3032"/>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17</a:t>
                </a:r>
              </a:p>
            </p:txBody>
          </p:sp>
          <p:sp>
            <p:nvSpPr>
              <p:cNvPr id="184" name="Text Box 176"/>
              <p:cNvSpPr txBox="1">
                <a:spLocks noChangeArrowheads="1"/>
              </p:cNvSpPr>
              <p:nvPr/>
            </p:nvSpPr>
            <p:spPr bwMode="auto">
              <a:xfrm>
                <a:off x="1344" y="2840"/>
                <a:ext cx="354"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sp>
            <p:nvSpPr>
              <p:cNvPr id="185" name="Text Box 177"/>
              <p:cNvSpPr txBox="1">
                <a:spLocks noChangeArrowheads="1"/>
              </p:cNvSpPr>
              <p:nvPr/>
            </p:nvSpPr>
            <p:spPr bwMode="auto">
              <a:xfrm>
                <a:off x="1488" y="2647"/>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sp>
            <p:nvSpPr>
              <p:cNvPr id="186" name="Text Box 178"/>
              <p:cNvSpPr txBox="1">
                <a:spLocks noChangeArrowheads="1"/>
              </p:cNvSpPr>
              <p:nvPr/>
            </p:nvSpPr>
            <p:spPr bwMode="auto">
              <a:xfrm>
                <a:off x="1682" y="2927"/>
                <a:ext cx="353"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sp>
            <p:nvSpPr>
              <p:cNvPr id="187" name="Text Box 179"/>
              <p:cNvSpPr txBox="1">
                <a:spLocks noChangeArrowheads="1"/>
              </p:cNvSpPr>
              <p:nvPr/>
            </p:nvSpPr>
            <p:spPr bwMode="auto">
              <a:xfrm>
                <a:off x="1967" y="3215"/>
                <a:ext cx="354" cy="369"/>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21</a:t>
                </a:r>
              </a:p>
            </p:txBody>
          </p:sp>
          <p:sp>
            <p:nvSpPr>
              <p:cNvPr id="188" name="Text Box 180"/>
              <p:cNvSpPr txBox="1">
                <a:spLocks noChangeArrowheads="1"/>
              </p:cNvSpPr>
              <p:nvPr/>
            </p:nvSpPr>
            <p:spPr bwMode="auto">
              <a:xfrm>
                <a:off x="1441" y="3224"/>
                <a:ext cx="353" cy="370"/>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22</a:t>
                </a:r>
              </a:p>
            </p:txBody>
          </p:sp>
        </p:grpSp>
        <p:grpSp>
          <p:nvGrpSpPr>
            <p:cNvPr id="140" name="Group 181"/>
            <p:cNvGrpSpPr>
              <a:grpSpLocks/>
            </p:cNvGrpSpPr>
            <p:nvPr/>
          </p:nvGrpSpPr>
          <p:grpSpPr bwMode="auto">
            <a:xfrm>
              <a:off x="2160" y="3408"/>
              <a:ext cx="510" cy="398"/>
              <a:chOff x="2112" y="3456"/>
              <a:chExt cx="510" cy="398"/>
            </a:xfrm>
          </p:grpSpPr>
          <p:pic>
            <p:nvPicPr>
              <p:cNvPr id="143" name="Picture 182" descr="Barn__Animals_Cow_2_prv"/>
              <p:cNvPicPr>
                <a:picLocks noChangeAspect="1" noChangeArrowheads="1" noCrop="1"/>
              </p:cNvPicPr>
              <p:nvPr/>
            </p:nvPicPr>
            <p:blipFill>
              <a:blip r:embed="rId3" cstate="print"/>
              <a:srcRect/>
              <a:stretch>
                <a:fillRect/>
              </a:stretch>
            </p:blipFill>
            <p:spPr bwMode="auto">
              <a:xfrm>
                <a:off x="2112" y="3456"/>
                <a:ext cx="510" cy="329"/>
              </a:xfrm>
              <a:prstGeom prst="rect">
                <a:avLst/>
              </a:prstGeom>
              <a:noFill/>
            </p:spPr>
          </p:pic>
          <p:sp>
            <p:nvSpPr>
              <p:cNvPr id="144" name="Text Box 183"/>
              <p:cNvSpPr txBox="1">
                <a:spLocks noChangeArrowheads="1"/>
              </p:cNvSpPr>
              <p:nvPr/>
            </p:nvSpPr>
            <p:spPr bwMode="auto">
              <a:xfrm>
                <a:off x="2207" y="3456"/>
                <a:ext cx="412" cy="39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23</a:t>
                </a:r>
              </a:p>
            </p:txBody>
          </p:sp>
        </p:grpSp>
      </p:grpSp>
      <p:grpSp>
        <p:nvGrpSpPr>
          <p:cNvPr id="141" name="Group 184"/>
          <p:cNvGrpSpPr>
            <a:grpSpLocks/>
          </p:cNvGrpSpPr>
          <p:nvPr/>
        </p:nvGrpSpPr>
        <p:grpSpPr bwMode="auto">
          <a:xfrm>
            <a:off x="5638800" y="1295400"/>
            <a:ext cx="2241550" cy="1577975"/>
            <a:chOff x="1680" y="1022"/>
            <a:chExt cx="2278" cy="1507"/>
          </a:xfrm>
        </p:grpSpPr>
        <p:grpSp>
          <p:nvGrpSpPr>
            <p:cNvPr id="142" name="Group 185"/>
            <p:cNvGrpSpPr>
              <a:grpSpLocks/>
            </p:cNvGrpSpPr>
            <p:nvPr/>
          </p:nvGrpSpPr>
          <p:grpSpPr bwMode="auto">
            <a:xfrm>
              <a:off x="1681" y="1022"/>
              <a:ext cx="2276" cy="1355"/>
              <a:chOff x="2208" y="192"/>
              <a:chExt cx="2749" cy="1698"/>
            </a:xfrm>
          </p:grpSpPr>
          <p:pic>
            <p:nvPicPr>
              <p:cNvPr id="211" name="Picture 186" descr="Barn__Animals_Cow_eats_3_prv"/>
              <p:cNvPicPr>
                <a:picLocks noChangeAspect="1" noChangeArrowheads="1" noCrop="1"/>
              </p:cNvPicPr>
              <p:nvPr/>
            </p:nvPicPr>
            <p:blipFill>
              <a:blip r:embed="rId15" cstate="print"/>
              <a:srcRect/>
              <a:stretch>
                <a:fillRect/>
              </a:stretch>
            </p:blipFill>
            <p:spPr bwMode="auto">
              <a:xfrm>
                <a:off x="2832" y="1008"/>
                <a:ext cx="360" cy="257"/>
              </a:xfrm>
              <a:prstGeom prst="rect">
                <a:avLst/>
              </a:prstGeom>
              <a:noFill/>
            </p:spPr>
          </p:pic>
          <p:grpSp>
            <p:nvGrpSpPr>
              <p:cNvPr id="189" name="Group 187"/>
              <p:cNvGrpSpPr>
                <a:grpSpLocks/>
              </p:cNvGrpSpPr>
              <p:nvPr/>
            </p:nvGrpSpPr>
            <p:grpSpPr bwMode="auto">
              <a:xfrm>
                <a:off x="2208" y="192"/>
                <a:ext cx="2749" cy="1698"/>
                <a:chOff x="2208" y="192"/>
                <a:chExt cx="2749" cy="1698"/>
              </a:xfrm>
            </p:grpSpPr>
            <p:pic>
              <p:nvPicPr>
                <p:cNvPr id="213" name="Picture 188" descr="Barn__Animals_Cow_eats_3_prv"/>
                <p:cNvPicPr>
                  <a:picLocks noChangeAspect="1" noChangeArrowheads="1" noCrop="1"/>
                </p:cNvPicPr>
                <p:nvPr/>
              </p:nvPicPr>
              <p:blipFill>
                <a:blip r:embed="rId15" cstate="print"/>
                <a:srcRect/>
                <a:stretch>
                  <a:fillRect/>
                </a:stretch>
              </p:blipFill>
              <p:spPr bwMode="auto">
                <a:xfrm>
                  <a:off x="2976" y="192"/>
                  <a:ext cx="360" cy="257"/>
                </a:xfrm>
                <a:prstGeom prst="rect">
                  <a:avLst/>
                </a:prstGeom>
                <a:noFill/>
              </p:spPr>
            </p:pic>
            <p:pic>
              <p:nvPicPr>
                <p:cNvPr id="214" name="Picture 189" descr="Barn__Animals_Cow_eats_3_prv"/>
                <p:cNvPicPr>
                  <a:picLocks noChangeAspect="1" noChangeArrowheads="1" noCrop="1"/>
                </p:cNvPicPr>
                <p:nvPr/>
              </p:nvPicPr>
              <p:blipFill>
                <a:blip r:embed="rId15" cstate="print"/>
                <a:srcRect/>
                <a:stretch>
                  <a:fillRect/>
                </a:stretch>
              </p:blipFill>
              <p:spPr bwMode="auto">
                <a:xfrm>
                  <a:off x="2592" y="192"/>
                  <a:ext cx="360" cy="257"/>
                </a:xfrm>
                <a:prstGeom prst="rect">
                  <a:avLst/>
                </a:prstGeom>
                <a:noFill/>
              </p:spPr>
            </p:pic>
            <p:pic>
              <p:nvPicPr>
                <p:cNvPr id="215" name="Picture 190" descr="Barn__Animals_Cow_eats_3_prv"/>
                <p:cNvPicPr>
                  <a:picLocks noChangeAspect="1" noChangeArrowheads="1" noCrop="1"/>
                </p:cNvPicPr>
                <p:nvPr/>
              </p:nvPicPr>
              <p:blipFill>
                <a:blip r:embed="rId15" cstate="print"/>
                <a:srcRect/>
                <a:stretch>
                  <a:fillRect/>
                </a:stretch>
              </p:blipFill>
              <p:spPr bwMode="auto">
                <a:xfrm>
                  <a:off x="2592" y="576"/>
                  <a:ext cx="360" cy="257"/>
                </a:xfrm>
                <a:prstGeom prst="rect">
                  <a:avLst/>
                </a:prstGeom>
                <a:noFill/>
              </p:spPr>
            </p:pic>
            <p:pic>
              <p:nvPicPr>
                <p:cNvPr id="216" name="Picture 191" descr="Barn__Animals_Cow_eats_3_prv"/>
                <p:cNvPicPr>
                  <a:picLocks noChangeAspect="1" noChangeArrowheads="1" noCrop="1"/>
                </p:cNvPicPr>
                <p:nvPr/>
              </p:nvPicPr>
              <p:blipFill>
                <a:blip r:embed="rId15" cstate="print"/>
                <a:srcRect/>
                <a:stretch>
                  <a:fillRect/>
                </a:stretch>
              </p:blipFill>
              <p:spPr bwMode="auto">
                <a:xfrm>
                  <a:off x="2352" y="336"/>
                  <a:ext cx="360" cy="257"/>
                </a:xfrm>
                <a:prstGeom prst="rect">
                  <a:avLst/>
                </a:prstGeom>
                <a:noFill/>
              </p:spPr>
            </p:pic>
            <p:pic>
              <p:nvPicPr>
                <p:cNvPr id="217" name="Picture 192" descr="Barn__Animals_Cow_eats_3_prv"/>
                <p:cNvPicPr>
                  <a:picLocks noChangeAspect="1" noChangeArrowheads="1" noCrop="1"/>
                </p:cNvPicPr>
                <p:nvPr/>
              </p:nvPicPr>
              <p:blipFill>
                <a:blip r:embed="rId15" cstate="print"/>
                <a:srcRect/>
                <a:stretch>
                  <a:fillRect/>
                </a:stretch>
              </p:blipFill>
              <p:spPr bwMode="auto">
                <a:xfrm>
                  <a:off x="2832" y="432"/>
                  <a:ext cx="360" cy="257"/>
                </a:xfrm>
                <a:prstGeom prst="rect">
                  <a:avLst/>
                </a:prstGeom>
                <a:noFill/>
              </p:spPr>
            </p:pic>
            <p:pic>
              <p:nvPicPr>
                <p:cNvPr id="218" name="Picture 193" descr="Barn__Animals_Cow_eats_3_prv"/>
                <p:cNvPicPr>
                  <a:picLocks noChangeAspect="1" noChangeArrowheads="1" noCrop="1"/>
                </p:cNvPicPr>
                <p:nvPr/>
              </p:nvPicPr>
              <p:blipFill>
                <a:blip r:embed="rId15" cstate="print"/>
                <a:srcRect/>
                <a:stretch>
                  <a:fillRect/>
                </a:stretch>
              </p:blipFill>
              <p:spPr bwMode="auto">
                <a:xfrm>
                  <a:off x="2976" y="720"/>
                  <a:ext cx="360" cy="257"/>
                </a:xfrm>
                <a:prstGeom prst="rect">
                  <a:avLst/>
                </a:prstGeom>
                <a:noFill/>
              </p:spPr>
            </p:pic>
            <p:pic>
              <p:nvPicPr>
                <p:cNvPr id="219" name="Picture 194" descr="Barn__Animals_Cow_eats_3_prv"/>
                <p:cNvPicPr>
                  <a:picLocks noChangeAspect="1" noChangeArrowheads="1" noCrop="1"/>
                </p:cNvPicPr>
                <p:nvPr/>
              </p:nvPicPr>
              <p:blipFill>
                <a:blip r:embed="rId15" cstate="print"/>
                <a:srcRect/>
                <a:stretch>
                  <a:fillRect/>
                </a:stretch>
              </p:blipFill>
              <p:spPr bwMode="auto">
                <a:xfrm>
                  <a:off x="3552" y="528"/>
                  <a:ext cx="360" cy="257"/>
                </a:xfrm>
                <a:prstGeom prst="rect">
                  <a:avLst/>
                </a:prstGeom>
                <a:noFill/>
              </p:spPr>
            </p:pic>
            <p:pic>
              <p:nvPicPr>
                <p:cNvPr id="220" name="Picture 195" descr="Barn__Animals_Cow_eats_3_prv"/>
                <p:cNvPicPr>
                  <a:picLocks noChangeAspect="1" noChangeArrowheads="1" noCrop="1"/>
                </p:cNvPicPr>
                <p:nvPr/>
              </p:nvPicPr>
              <p:blipFill>
                <a:blip r:embed="rId15" cstate="print"/>
                <a:srcRect/>
                <a:stretch>
                  <a:fillRect/>
                </a:stretch>
              </p:blipFill>
              <p:spPr bwMode="auto">
                <a:xfrm>
                  <a:off x="3888" y="768"/>
                  <a:ext cx="360" cy="257"/>
                </a:xfrm>
                <a:prstGeom prst="rect">
                  <a:avLst/>
                </a:prstGeom>
                <a:noFill/>
              </p:spPr>
            </p:pic>
            <p:pic>
              <p:nvPicPr>
                <p:cNvPr id="221" name="Picture 196" descr="Barn__Animals_Cow_eats_3_prv"/>
                <p:cNvPicPr>
                  <a:picLocks noChangeAspect="1" noChangeArrowheads="1" noCrop="1"/>
                </p:cNvPicPr>
                <p:nvPr/>
              </p:nvPicPr>
              <p:blipFill>
                <a:blip r:embed="rId15" cstate="print"/>
                <a:srcRect/>
                <a:stretch>
                  <a:fillRect/>
                </a:stretch>
              </p:blipFill>
              <p:spPr bwMode="auto">
                <a:xfrm>
                  <a:off x="4368" y="1200"/>
                  <a:ext cx="360" cy="257"/>
                </a:xfrm>
                <a:prstGeom prst="rect">
                  <a:avLst/>
                </a:prstGeom>
                <a:noFill/>
              </p:spPr>
            </p:pic>
            <p:pic>
              <p:nvPicPr>
                <p:cNvPr id="222" name="Picture 197" descr="Barn__Animals_Cow_eats_3_prv"/>
                <p:cNvPicPr>
                  <a:picLocks noChangeAspect="1" noChangeArrowheads="1" noCrop="1"/>
                </p:cNvPicPr>
                <p:nvPr/>
              </p:nvPicPr>
              <p:blipFill>
                <a:blip r:embed="rId15" cstate="print"/>
                <a:srcRect/>
                <a:stretch>
                  <a:fillRect/>
                </a:stretch>
              </p:blipFill>
              <p:spPr bwMode="auto">
                <a:xfrm>
                  <a:off x="3456" y="1296"/>
                  <a:ext cx="360" cy="257"/>
                </a:xfrm>
                <a:prstGeom prst="rect">
                  <a:avLst/>
                </a:prstGeom>
                <a:noFill/>
              </p:spPr>
            </p:pic>
            <p:pic>
              <p:nvPicPr>
                <p:cNvPr id="223" name="Picture 198" descr="Barn__Animals_Cow_eats_3_prv"/>
                <p:cNvPicPr>
                  <a:picLocks noChangeAspect="1" noChangeArrowheads="1" noCrop="1"/>
                </p:cNvPicPr>
                <p:nvPr/>
              </p:nvPicPr>
              <p:blipFill>
                <a:blip r:embed="rId15" cstate="print"/>
                <a:srcRect/>
                <a:stretch>
                  <a:fillRect/>
                </a:stretch>
              </p:blipFill>
              <p:spPr bwMode="auto">
                <a:xfrm>
                  <a:off x="3552" y="1056"/>
                  <a:ext cx="360" cy="257"/>
                </a:xfrm>
                <a:prstGeom prst="rect">
                  <a:avLst/>
                </a:prstGeom>
                <a:noFill/>
              </p:spPr>
            </p:pic>
            <p:pic>
              <p:nvPicPr>
                <p:cNvPr id="224" name="Picture 199" descr="Barn__Animals_Cow_eats_3_prv"/>
                <p:cNvPicPr>
                  <a:picLocks noChangeAspect="1" noChangeArrowheads="1" noCrop="1"/>
                </p:cNvPicPr>
                <p:nvPr/>
              </p:nvPicPr>
              <p:blipFill>
                <a:blip r:embed="rId15" cstate="print"/>
                <a:srcRect/>
                <a:stretch>
                  <a:fillRect/>
                </a:stretch>
              </p:blipFill>
              <p:spPr bwMode="auto">
                <a:xfrm>
                  <a:off x="2208" y="528"/>
                  <a:ext cx="360" cy="257"/>
                </a:xfrm>
                <a:prstGeom prst="rect">
                  <a:avLst/>
                </a:prstGeom>
                <a:noFill/>
              </p:spPr>
            </p:pic>
            <p:pic>
              <p:nvPicPr>
                <p:cNvPr id="225" name="Picture 200" descr="Barn__Animals_Cow_eats_3_prv"/>
                <p:cNvPicPr>
                  <a:picLocks noChangeAspect="1" noChangeArrowheads="1" noCrop="1"/>
                </p:cNvPicPr>
                <p:nvPr/>
              </p:nvPicPr>
              <p:blipFill>
                <a:blip r:embed="rId15" cstate="print"/>
                <a:srcRect/>
                <a:stretch>
                  <a:fillRect/>
                </a:stretch>
              </p:blipFill>
              <p:spPr bwMode="auto">
                <a:xfrm>
                  <a:off x="3216" y="1008"/>
                  <a:ext cx="360" cy="257"/>
                </a:xfrm>
                <a:prstGeom prst="rect">
                  <a:avLst/>
                </a:prstGeom>
                <a:noFill/>
              </p:spPr>
            </p:pic>
            <p:pic>
              <p:nvPicPr>
                <p:cNvPr id="226" name="Picture 201" descr="Barn__Animals_Cow_eats_3_prv"/>
                <p:cNvPicPr>
                  <a:picLocks noChangeAspect="1" noChangeArrowheads="1" noCrop="1"/>
                </p:cNvPicPr>
                <p:nvPr/>
              </p:nvPicPr>
              <p:blipFill>
                <a:blip r:embed="rId15" cstate="print"/>
                <a:srcRect/>
                <a:stretch>
                  <a:fillRect/>
                </a:stretch>
              </p:blipFill>
              <p:spPr bwMode="auto">
                <a:xfrm>
                  <a:off x="4368" y="1440"/>
                  <a:ext cx="360" cy="257"/>
                </a:xfrm>
                <a:prstGeom prst="rect">
                  <a:avLst/>
                </a:prstGeom>
                <a:noFill/>
              </p:spPr>
            </p:pic>
            <p:pic>
              <p:nvPicPr>
                <p:cNvPr id="227" name="Picture 202" descr="Barn__Animals_Cow_eats_3_prv"/>
                <p:cNvPicPr>
                  <a:picLocks noChangeAspect="1" noChangeArrowheads="1" noCrop="1"/>
                </p:cNvPicPr>
                <p:nvPr/>
              </p:nvPicPr>
              <p:blipFill>
                <a:blip r:embed="rId15" cstate="print"/>
                <a:srcRect/>
                <a:stretch>
                  <a:fillRect/>
                </a:stretch>
              </p:blipFill>
              <p:spPr bwMode="auto">
                <a:xfrm>
                  <a:off x="3168" y="480"/>
                  <a:ext cx="360" cy="257"/>
                </a:xfrm>
                <a:prstGeom prst="rect">
                  <a:avLst/>
                </a:prstGeom>
                <a:noFill/>
              </p:spPr>
            </p:pic>
            <p:pic>
              <p:nvPicPr>
                <p:cNvPr id="228" name="Picture 203" descr="Barn__Animals_Cow_eats_3_prv"/>
                <p:cNvPicPr>
                  <a:picLocks noChangeAspect="1" noChangeArrowheads="1" noCrop="1"/>
                </p:cNvPicPr>
                <p:nvPr/>
              </p:nvPicPr>
              <p:blipFill>
                <a:blip r:embed="rId15" cstate="print"/>
                <a:srcRect/>
                <a:stretch>
                  <a:fillRect/>
                </a:stretch>
              </p:blipFill>
              <p:spPr bwMode="auto">
                <a:xfrm>
                  <a:off x="3936" y="1248"/>
                  <a:ext cx="360" cy="257"/>
                </a:xfrm>
                <a:prstGeom prst="rect">
                  <a:avLst/>
                </a:prstGeom>
                <a:noFill/>
              </p:spPr>
            </p:pic>
            <p:pic>
              <p:nvPicPr>
                <p:cNvPr id="229" name="Picture 204" descr="Barn__Animals_Cow_eats_3_prv"/>
                <p:cNvPicPr>
                  <a:picLocks noChangeAspect="1" noChangeArrowheads="1" noCrop="1"/>
                </p:cNvPicPr>
                <p:nvPr/>
              </p:nvPicPr>
              <p:blipFill>
                <a:blip r:embed="rId15" cstate="print"/>
                <a:srcRect/>
                <a:stretch>
                  <a:fillRect/>
                </a:stretch>
              </p:blipFill>
              <p:spPr bwMode="auto">
                <a:xfrm>
                  <a:off x="4080" y="1008"/>
                  <a:ext cx="360" cy="257"/>
                </a:xfrm>
                <a:prstGeom prst="rect">
                  <a:avLst/>
                </a:prstGeom>
                <a:noFill/>
              </p:spPr>
            </p:pic>
            <p:pic>
              <p:nvPicPr>
                <p:cNvPr id="230" name="Picture 205" descr="Barn__Animals_Cow_eats_3_prv"/>
                <p:cNvPicPr>
                  <a:picLocks noChangeAspect="1" noChangeArrowheads="1" noCrop="1"/>
                </p:cNvPicPr>
                <p:nvPr/>
              </p:nvPicPr>
              <p:blipFill>
                <a:blip r:embed="rId15" cstate="print"/>
                <a:srcRect/>
                <a:stretch>
                  <a:fillRect/>
                </a:stretch>
              </p:blipFill>
              <p:spPr bwMode="auto">
                <a:xfrm>
                  <a:off x="3408" y="768"/>
                  <a:ext cx="360" cy="257"/>
                </a:xfrm>
                <a:prstGeom prst="rect">
                  <a:avLst/>
                </a:prstGeom>
                <a:noFill/>
              </p:spPr>
            </p:pic>
            <p:pic>
              <p:nvPicPr>
                <p:cNvPr id="231" name="Picture 206" descr="Barn__Animals_Cow_eats_3_prv"/>
                <p:cNvPicPr>
                  <a:picLocks noChangeAspect="1" noChangeArrowheads="1" noCrop="1"/>
                </p:cNvPicPr>
                <p:nvPr/>
              </p:nvPicPr>
              <p:blipFill>
                <a:blip r:embed="rId15" cstate="print"/>
                <a:srcRect/>
                <a:stretch>
                  <a:fillRect/>
                </a:stretch>
              </p:blipFill>
              <p:spPr bwMode="auto">
                <a:xfrm>
                  <a:off x="2544" y="816"/>
                  <a:ext cx="360" cy="257"/>
                </a:xfrm>
                <a:prstGeom prst="rect">
                  <a:avLst/>
                </a:prstGeom>
                <a:noFill/>
              </p:spPr>
            </p:pic>
            <p:sp>
              <p:nvSpPr>
                <p:cNvPr id="232" name="Text Box 207"/>
                <p:cNvSpPr txBox="1">
                  <a:spLocks noChangeArrowheads="1"/>
                </p:cNvSpPr>
                <p:nvPr/>
              </p:nvSpPr>
              <p:spPr bwMode="auto">
                <a:xfrm>
                  <a:off x="2352" y="529"/>
                  <a:ext cx="382"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a:t>
                  </a:r>
                </a:p>
              </p:txBody>
            </p:sp>
            <p:sp>
              <p:nvSpPr>
                <p:cNvPr id="233" name="Text Box 208"/>
                <p:cNvSpPr txBox="1">
                  <a:spLocks noChangeArrowheads="1"/>
                </p:cNvSpPr>
                <p:nvPr/>
              </p:nvSpPr>
              <p:spPr bwMode="auto">
                <a:xfrm>
                  <a:off x="2479" y="384"/>
                  <a:ext cx="225" cy="440"/>
                </a:xfrm>
                <a:prstGeom prst="rect">
                  <a:avLst/>
                </a:prstGeom>
                <a:noFill/>
                <a:ln w="9525">
                  <a:noFill/>
                  <a:miter lim="800000"/>
                  <a:headEnd/>
                  <a:tailEnd/>
                </a:ln>
                <a:effectLst/>
              </p:spPr>
              <p:txBody>
                <a:bodyPr>
                  <a:spAutoFit/>
                </a:bodyPr>
                <a:lstStyle/>
                <a:p>
                  <a:pPr eaLnBrk="0" hangingPunct="0"/>
                  <a:r>
                    <a:rPr lang="en-US" b="1">
                      <a:solidFill>
                        <a:srgbClr val="000000"/>
                      </a:solidFill>
                      <a:latin typeface="Arial Unicode MS" pitchFamily="34" charset="-128"/>
                    </a:rPr>
                    <a:t>2</a:t>
                  </a:r>
                </a:p>
              </p:txBody>
            </p:sp>
            <p:sp>
              <p:nvSpPr>
                <p:cNvPr id="234" name="Text Box 209"/>
                <p:cNvSpPr txBox="1">
                  <a:spLocks noChangeArrowheads="1"/>
                </p:cNvSpPr>
                <p:nvPr/>
              </p:nvSpPr>
              <p:spPr bwMode="auto">
                <a:xfrm>
                  <a:off x="2689" y="194"/>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a:t>
                  </a:r>
                </a:p>
              </p:txBody>
            </p:sp>
            <p:sp>
              <p:nvSpPr>
                <p:cNvPr id="235" name="Text Box 210"/>
                <p:cNvSpPr txBox="1">
                  <a:spLocks noChangeArrowheads="1"/>
                </p:cNvSpPr>
                <p:nvPr/>
              </p:nvSpPr>
              <p:spPr bwMode="auto">
                <a:xfrm>
                  <a:off x="3067" y="192"/>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4</a:t>
                  </a:r>
                </a:p>
              </p:txBody>
            </p:sp>
            <p:sp>
              <p:nvSpPr>
                <p:cNvPr id="236" name="Text Box 211"/>
                <p:cNvSpPr txBox="1">
                  <a:spLocks noChangeArrowheads="1"/>
                </p:cNvSpPr>
                <p:nvPr/>
              </p:nvSpPr>
              <p:spPr bwMode="auto">
                <a:xfrm>
                  <a:off x="2923" y="432"/>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5</a:t>
                  </a:r>
                </a:p>
              </p:txBody>
            </p:sp>
            <p:sp>
              <p:nvSpPr>
                <p:cNvPr id="237" name="Text Box 212"/>
                <p:cNvSpPr txBox="1">
                  <a:spLocks noChangeArrowheads="1"/>
                </p:cNvSpPr>
                <p:nvPr/>
              </p:nvSpPr>
              <p:spPr bwMode="auto">
                <a:xfrm>
                  <a:off x="2669" y="577"/>
                  <a:ext cx="382" cy="43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6</a:t>
                  </a:r>
                </a:p>
              </p:txBody>
            </p:sp>
            <p:sp>
              <p:nvSpPr>
                <p:cNvPr id="238" name="Text Box 213"/>
                <p:cNvSpPr txBox="1">
                  <a:spLocks noChangeArrowheads="1"/>
                </p:cNvSpPr>
                <p:nvPr/>
              </p:nvSpPr>
              <p:spPr bwMode="auto">
                <a:xfrm>
                  <a:off x="2646" y="864"/>
                  <a:ext cx="382"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7</a:t>
                  </a:r>
                </a:p>
              </p:txBody>
            </p:sp>
            <p:sp>
              <p:nvSpPr>
                <p:cNvPr id="239" name="Text Box 214"/>
                <p:cNvSpPr txBox="1">
                  <a:spLocks noChangeArrowheads="1"/>
                </p:cNvSpPr>
                <p:nvPr/>
              </p:nvSpPr>
              <p:spPr bwMode="auto">
                <a:xfrm>
                  <a:off x="2961" y="1009"/>
                  <a:ext cx="382" cy="43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sp>
              <p:nvSpPr>
                <p:cNvPr id="240" name="Text Box 215"/>
                <p:cNvSpPr txBox="1">
                  <a:spLocks noChangeArrowheads="1"/>
                </p:cNvSpPr>
                <p:nvPr/>
              </p:nvSpPr>
              <p:spPr bwMode="auto">
                <a:xfrm>
                  <a:off x="3061" y="721"/>
                  <a:ext cx="381"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sp>
              <p:nvSpPr>
                <p:cNvPr id="241" name="Text Box 216"/>
                <p:cNvSpPr txBox="1">
                  <a:spLocks noChangeArrowheads="1"/>
                </p:cNvSpPr>
                <p:nvPr/>
              </p:nvSpPr>
              <p:spPr bwMode="auto">
                <a:xfrm>
                  <a:off x="3207" y="479"/>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10</a:t>
                  </a:r>
                </a:p>
              </p:txBody>
            </p:sp>
            <p:sp>
              <p:nvSpPr>
                <p:cNvPr id="242" name="Text Box 217"/>
                <p:cNvSpPr txBox="1">
                  <a:spLocks noChangeArrowheads="1"/>
                </p:cNvSpPr>
                <p:nvPr/>
              </p:nvSpPr>
              <p:spPr bwMode="auto">
                <a:xfrm>
                  <a:off x="3639" y="529"/>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11</a:t>
                  </a:r>
                </a:p>
              </p:txBody>
            </p:sp>
            <p:sp>
              <p:nvSpPr>
                <p:cNvPr id="243" name="Text Box 218"/>
                <p:cNvSpPr txBox="1">
                  <a:spLocks noChangeArrowheads="1"/>
                </p:cNvSpPr>
                <p:nvPr/>
              </p:nvSpPr>
              <p:spPr bwMode="auto">
                <a:xfrm>
                  <a:off x="3505" y="769"/>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12</a:t>
                  </a:r>
                </a:p>
              </p:txBody>
            </p:sp>
            <p:sp>
              <p:nvSpPr>
                <p:cNvPr id="244" name="Text Box 219"/>
                <p:cNvSpPr txBox="1">
                  <a:spLocks noChangeArrowheads="1"/>
                </p:cNvSpPr>
                <p:nvPr/>
              </p:nvSpPr>
              <p:spPr bwMode="auto">
                <a:xfrm>
                  <a:off x="3259" y="1009"/>
                  <a:ext cx="458" cy="768"/>
                </a:xfrm>
                <a:prstGeom prst="rect">
                  <a:avLst/>
                </a:prstGeom>
                <a:noFill/>
                <a:ln w="9525">
                  <a:noFill/>
                  <a:miter lim="800000"/>
                  <a:headEnd/>
                  <a:tailEnd/>
                </a:ln>
                <a:effectLst/>
              </p:spPr>
              <p:txBody>
                <a:bodyPr>
                  <a:spAutoFit/>
                </a:bodyPr>
                <a:lstStyle/>
                <a:p>
                  <a:pPr eaLnBrk="0" hangingPunct="0"/>
                  <a:r>
                    <a:rPr lang="en-US" b="1">
                      <a:solidFill>
                        <a:srgbClr val="000000"/>
                      </a:solidFill>
                      <a:latin typeface="Arial Unicode MS" pitchFamily="34" charset="-128"/>
                    </a:rPr>
                    <a:t>13</a:t>
                  </a:r>
                </a:p>
              </p:txBody>
            </p:sp>
            <p:sp>
              <p:nvSpPr>
                <p:cNvPr id="245" name="Text Box 220"/>
                <p:cNvSpPr txBox="1">
                  <a:spLocks noChangeArrowheads="1"/>
                </p:cNvSpPr>
                <p:nvPr/>
              </p:nvSpPr>
              <p:spPr bwMode="auto">
                <a:xfrm>
                  <a:off x="3505" y="1298"/>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14</a:t>
                  </a:r>
                </a:p>
              </p:txBody>
            </p:sp>
            <p:sp>
              <p:nvSpPr>
                <p:cNvPr id="246" name="Text Box 221"/>
                <p:cNvSpPr txBox="1">
                  <a:spLocks noChangeArrowheads="1"/>
                </p:cNvSpPr>
                <p:nvPr/>
              </p:nvSpPr>
              <p:spPr bwMode="auto">
                <a:xfrm>
                  <a:off x="3600" y="1058"/>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15</a:t>
                  </a:r>
                </a:p>
              </p:txBody>
            </p:sp>
            <p:sp>
              <p:nvSpPr>
                <p:cNvPr id="247" name="Text Box 222"/>
                <p:cNvSpPr txBox="1">
                  <a:spLocks noChangeArrowheads="1"/>
                </p:cNvSpPr>
                <p:nvPr/>
              </p:nvSpPr>
              <p:spPr bwMode="auto">
                <a:xfrm>
                  <a:off x="3923" y="769"/>
                  <a:ext cx="538"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16</a:t>
                  </a:r>
                </a:p>
              </p:txBody>
            </p:sp>
            <p:sp>
              <p:nvSpPr>
                <p:cNvPr id="248" name="Text Box 223"/>
                <p:cNvSpPr txBox="1">
                  <a:spLocks noChangeArrowheads="1"/>
                </p:cNvSpPr>
                <p:nvPr/>
              </p:nvSpPr>
              <p:spPr bwMode="auto">
                <a:xfrm>
                  <a:off x="4176" y="1016"/>
                  <a:ext cx="538"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17</a:t>
                  </a:r>
                </a:p>
              </p:txBody>
            </p:sp>
            <p:sp>
              <p:nvSpPr>
                <p:cNvPr id="249" name="Text Box 224"/>
                <p:cNvSpPr txBox="1">
                  <a:spLocks noChangeArrowheads="1"/>
                </p:cNvSpPr>
                <p:nvPr/>
              </p:nvSpPr>
              <p:spPr bwMode="auto">
                <a:xfrm>
                  <a:off x="4069" y="1258"/>
                  <a:ext cx="538"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18</a:t>
                  </a:r>
                </a:p>
              </p:txBody>
            </p:sp>
            <p:sp>
              <p:nvSpPr>
                <p:cNvPr id="250" name="Text Box 225"/>
                <p:cNvSpPr txBox="1">
                  <a:spLocks noChangeArrowheads="1"/>
                </p:cNvSpPr>
                <p:nvPr/>
              </p:nvSpPr>
              <p:spPr bwMode="auto">
                <a:xfrm>
                  <a:off x="4412" y="1212"/>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19</a:t>
                  </a:r>
                </a:p>
              </p:txBody>
            </p:sp>
            <p:sp>
              <p:nvSpPr>
                <p:cNvPr id="251" name="Text Box 226"/>
                <p:cNvSpPr txBox="1">
                  <a:spLocks noChangeArrowheads="1"/>
                </p:cNvSpPr>
                <p:nvPr/>
              </p:nvSpPr>
              <p:spPr bwMode="auto">
                <a:xfrm>
                  <a:off x="4420" y="1450"/>
                  <a:ext cx="537" cy="44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20</a:t>
                  </a:r>
                </a:p>
              </p:txBody>
            </p:sp>
          </p:grpSp>
        </p:grpSp>
        <p:pic>
          <p:nvPicPr>
            <p:cNvPr id="191" name="Picture 227" descr="Barn__Animals_Cow_eats_3_prv"/>
            <p:cNvPicPr>
              <a:picLocks noChangeAspect="1" noChangeArrowheads="1" noCrop="1"/>
            </p:cNvPicPr>
            <p:nvPr/>
          </p:nvPicPr>
          <p:blipFill>
            <a:blip r:embed="rId15" cstate="print"/>
            <a:srcRect/>
            <a:stretch>
              <a:fillRect/>
            </a:stretch>
          </p:blipFill>
          <p:spPr bwMode="auto">
            <a:xfrm>
              <a:off x="3121" y="2064"/>
              <a:ext cx="298" cy="205"/>
            </a:xfrm>
            <a:prstGeom prst="rect">
              <a:avLst/>
            </a:prstGeom>
            <a:noFill/>
          </p:spPr>
        </p:pic>
        <p:pic>
          <p:nvPicPr>
            <p:cNvPr id="192" name="Picture 228" descr="Barn__Animals_Cow_eats_3_prv"/>
            <p:cNvPicPr>
              <a:picLocks noChangeAspect="1" noChangeArrowheads="1" noCrop="1"/>
            </p:cNvPicPr>
            <p:nvPr/>
          </p:nvPicPr>
          <p:blipFill>
            <a:blip r:embed="rId15" cstate="print"/>
            <a:srcRect/>
            <a:stretch>
              <a:fillRect/>
            </a:stretch>
          </p:blipFill>
          <p:spPr bwMode="auto">
            <a:xfrm>
              <a:off x="2511" y="1872"/>
              <a:ext cx="299" cy="205"/>
            </a:xfrm>
            <a:prstGeom prst="rect">
              <a:avLst/>
            </a:prstGeom>
            <a:noFill/>
          </p:spPr>
        </p:pic>
        <p:pic>
          <p:nvPicPr>
            <p:cNvPr id="193" name="Picture 229" descr="Barn__Animals_Cow_eats_3_prv"/>
            <p:cNvPicPr>
              <a:picLocks noChangeAspect="1" noChangeArrowheads="1" noCrop="1"/>
            </p:cNvPicPr>
            <p:nvPr/>
          </p:nvPicPr>
          <p:blipFill>
            <a:blip r:embed="rId15" cstate="print"/>
            <a:srcRect/>
            <a:stretch>
              <a:fillRect/>
            </a:stretch>
          </p:blipFill>
          <p:spPr bwMode="auto">
            <a:xfrm>
              <a:off x="2193" y="1872"/>
              <a:ext cx="299" cy="205"/>
            </a:xfrm>
            <a:prstGeom prst="rect">
              <a:avLst/>
            </a:prstGeom>
            <a:noFill/>
          </p:spPr>
        </p:pic>
        <p:pic>
          <p:nvPicPr>
            <p:cNvPr id="194" name="Picture 230" descr="Barn__Animals_Cow_eats_3_prv"/>
            <p:cNvPicPr>
              <a:picLocks noChangeAspect="1" noChangeArrowheads="1" noCrop="1"/>
            </p:cNvPicPr>
            <p:nvPr/>
          </p:nvPicPr>
          <p:blipFill>
            <a:blip r:embed="rId15" cstate="print"/>
            <a:srcRect/>
            <a:stretch>
              <a:fillRect/>
            </a:stretch>
          </p:blipFill>
          <p:spPr bwMode="auto">
            <a:xfrm>
              <a:off x="2193" y="2178"/>
              <a:ext cx="299" cy="205"/>
            </a:xfrm>
            <a:prstGeom prst="rect">
              <a:avLst/>
            </a:prstGeom>
            <a:noFill/>
          </p:spPr>
        </p:pic>
        <p:pic>
          <p:nvPicPr>
            <p:cNvPr id="195" name="Picture 231" descr="Barn__Animals_Cow_eats_3_prv"/>
            <p:cNvPicPr>
              <a:picLocks noChangeAspect="1" noChangeArrowheads="1" noCrop="1"/>
            </p:cNvPicPr>
            <p:nvPr/>
          </p:nvPicPr>
          <p:blipFill>
            <a:blip r:embed="rId15" cstate="print"/>
            <a:srcRect/>
            <a:stretch>
              <a:fillRect/>
            </a:stretch>
          </p:blipFill>
          <p:spPr bwMode="auto">
            <a:xfrm>
              <a:off x="2392" y="2063"/>
              <a:ext cx="298" cy="205"/>
            </a:xfrm>
            <a:prstGeom prst="rect">
              <a:avLst/>
            </a:prstGeom>
            <a:noFill/>
          </p:spPr>
        </p:pic>
        <p:pic>
          <p:nvPicPr>
            <p:cNvPr id="196" name="Picture 232" descr="Barn__Animals_Cow_eats_3_prv"/>
            <p:cNvPicPr>
              <a:picLocks noChangeAspect="1" noChangeArrowheads="1" noCrop="1"/>
            </p:cNvPicPr>
            <p:nvPr/>
          </p:nvPicPr>
          <p:blipFill>
            <a:blip r:embed="rId15" cstate="print"/>
            <a:srcRect/>
            <a:stretch>
              <a:fillRect/>
            </a:stretch>
          </p:blipFill>
          <p:spPr bwMode="auto">
            <a:xfrm>
              <a:off x="1860" y="1776"/>
              <a:ext cx="299" cy="205"/>
            </a:xfrm>
            <a:prstGeom prst="rect">
              <a:avLst/>
            </a:prstGeom>
            <a:noFill/>
          </p:spPr>
        </p:pic>
        <p:pic>
          <p:nvPicPr>
            <p:cNvPr id="197" name="Picture 233" descr="Barn__Animals_Cow_eats_3_prv"/>
            <p:cNvPicPr>
              <a:picLocks noChangeAspect="1" noChangeArrowheads="1" noCrop="1"/>
            </p:cNvPicPr>
            <p:nvPr/>
          </p:nvPicPr>
          <p:blipFill>
            <a:blip r:embed="rId15" cstate="print"/>
            <a:srcRect/>
            <a:stretch>
              <a:fillRect/>
            </a:stretch>
          </p:blipFill>
          <p:spPr bwMode="auto">
            <a:xfrm>
              <a:off x="2112" y="2016"/>
              <a:ext cx="298" cy="205"/>
            </a:xfrm>
            <a:prstGeom prst="rect">
              <a:avLst/>
            </a:prstGeom>
            <a:noFill/>
          </p:spPr>
        </p:pic>
        <p:pic>
          <p:nvPicPr>
            <p:cNvPr id="198" name="Picture 234" descr="Barn__Animals_Cow_eats_3_prv"/>
            <p:cNvPicPr>
              <a:picLocks noChangeAspect="1" noChangeArrowheads="1" noCrop="1"/>
            </p:cNvPicPr>
            <p:nvPr/>
          </p:nvPicPr>
          <p:blipFill>
            <a:blip r:embed="rId16" cstate="print"/>
            <a:srcRect/>
            <a:stretch>
              <a:fillRect/>
            </a:stretch>
          </p:blipFill>
          <p:spPr bwMode="auto">
            <a:xfrm>
              <a:off x="2671" y="2102"/>
              <a:ext cx="298" cy="204"/>
            </a:xfrm>
            <a:prstGeom prst="rect">
              <a:avLst/>
            </a:prstGeom>
            <a:noFill/>
          </p:spPr>
        </p:pic>
        <p:pic>
          <p:nvPicPr>
            <p:cNvPr id="199" name="Picture 235" descr="Barn__Animals_Cow_eats_3_prv"/>
            <p:cNvPicPr>
              <a:picLocks noChangeAspect="1" noChangeArrowheads="1" noCrop="1"/>
            </p:cNvPicPr>
            <p:nvPr/>
          </p:nvPicPr>
          <p:blipFill>
            <a:blip r:embed="rId15" cstate="print"/>
            <a:srcRect/>
            <a:stretch>
              <a:fillRect/>
            </a:stretch>
          </p:blipFill>
          <p:spPr bwMode="auto">
            <a:xfrm>
              <a:off x="2908" y="2064"/>
              <a:ext cx="299" cy="205"/>
            </a:xfrm>
            <a:prstGeom prst="rect">
              <a:avLst/>
            </a:prstGeom>
            <a:noFill/>
          </p:spPr>
        </p:pic>
        <p:pic>
          <p:nvPicPr>
            <p:cNvPr id="200" name="Picture 236" descr="Barn__Animals_Cow_eats_3_prv"/>
            <p:cNvPicPr>
              <a:picLocks noChangeAspect="1" noChangeArrowheads="1" noCrop="1"/>
            </p:cNvPicPr>
            <p:nvPr/>
          </p:nvPicPr>
          <p:blipFill>
            <a:blip r:embed="rId15" cstate="print"/>
            <a:srcRect/>
            <a:stretch>
              <a:fillRect/>
            </a:stretch>
          </p:blipFill>
          <p:spPr bwMode="auto">
            <a:xfrm>
              <a:off x="2950" y="1602"/>
              <a:ext cx="299" cy="205"/>
            </a:xfrm>
            <a:prstGeom prst="rect">
              <a:avLst/>
            </a:prstGeom>
            <a:noFill/>
          </p:spPr>
        </p:pic>
        <p:sp>
          <p:nvSpPr>
            <p:cNvPr id="201" name="Text Box 237"/>
            <p:cNvSpPr txBox="1">
              <a:spLocks noChangeArrowheads="1"/>
            </p:cNvSpPr>
            <p:nvPr/>
          </p:nvSpPr>
          <p:spPr bwMode="auto">
            <a:xfrm>
              <a:off x="2172" y="2017"/>
              <a:ext cx="445"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21</a:t>
              </a:r>
            </a:p>
          </p:txBody>
        </p:sp>
        <p:sp>
          <p:nvSpPr>
            <p:cNvPr id="202" name="Text Box 238"/>
            <p:cNvSpPr txBox="1">
              <a:spLocks noChangeArrowheads="1"/>
            </p:cNvSpPr>
            <p:nvPr/>
          </p:nvSpPr>
          <p:spPr bwMode="auto">
            <a:xfrm>
              <a:off x="2274" y="1873"/>
              <a:ext cx="445"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sp>
          <p:nvSpPr>
            <p:cNvPr id="203" name="Text Box 239"/>
            <p:cNvSpPr txBox="1">
              <a:spLocks noChangeArrowheads="1"/>
            </p:cNvSpPr>
            <p:nvPr/>
          </p:nvSpPr>
          <p:spPr bwMode="auto">
            <a:xfrm>
              <a:off x="2588" y="1871"/>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24</a:t>
              </a:r>
            </a:p>
          </p:txBody>
        </p:sp>
        <p:sp>
          <p:nvSpPr>
            <p:cNvPr id="204" name="Text Box 240"/>
            <p:cNvSpPr txBox="1">
              <a:spLocks noChangeArrowheads="1"/>
            </p:cNvSpPr>
            <p:nvPr/>
          </p:nvSpPr>
          <p:spPr bwMode="auto">
            <a:xfrm>
              <a:off x="2467" y="2064"/>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25</a:t>
              </a:r>
            </a:p>
          </p:txBody>
        </p:sp>
        <p:sp>
          <p:nvSpPr>
            <p:cNvPr id="205" name="Text Box 241"/>
            <p:cNvSpPr txBox="1">
              <a:spLocks noChangeArrowheads="1"/>
            </p:cNvSpPr>
            <p:nvPr/>
          </p:nvSpPr>
          <p:spPr bwMode="auto">
            <a:xfrm>
              <a:off x="2259" y="2179"/>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26</a:t>
              </a:r>
            </a:p>
          </p:txBody>
        </p:sp>
        <p:sp>
          <p:nvSpPr>
            <p:cNvPr id="206" name="Text Box 242"/>
            <p:cNvSpPr txBox="1">
              <a:spLocks noChangeArrowheads="1"/>
            </p:cNvSpPr>
            <p:nvPr/>
          </p:nvSpPr>
          <p:spPr bwMode="auto">
            <a:xfrm>
              <a:off x="3037" y="1641"/>
              <a:ext cx="445"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27</a:t>
              </a:r>
            </a:p>
          </p:txBody>
        </p:sp>
        <p:sp>
          <p:nvSpPr>
            <p:cNvPr id="207" name="Text Box 243"/>
            <p:cNvSpPr txBox="1">
              <a:spLocks noChangeArrowheads="1"/>
            </p:cNvSpPr>
            <p:nvPr/>
          </p:nvSpPr>
          <p:spPr bwMode="auto">
            <a:xfrm>
              <a:off x="3227" y="2065"/>
              <a:ext cx="446" cy="35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28</a:t>
              </a:r>
            </a:p>
          </p:txBody>
        </p:sp>
        <p:sp>
          <p:nvSpPr>
            <p:cNvPr id="208" name="Text Box 244"/>
            <p:cNvSpPr txBox="1">
              <a:spLocks noChangeArrowheads="1"/>
            </p:cNvSpPr>
            <p:nvPr/>
          </p:nvSpPr>
          <p:spPr bwMode="auto">
            <a:xfrm>
              <a:off x="1933" y="1779"/>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29</a:t>
              </a:r>
            </a:p>
          </p:txBody>
        </p:sp>
        <p:sp>
          <p:nvSpPr>
            <p:cNvPr id="209" name="Text Box 245"/>
            <p:cNvSpPr txBox="1">
              <a:spLocks noChangeArrowheads="1"/>
            </p:cNvSpPr>
            <p:nvPr/>
          </p:nvSpPr>
          <p:spPr bwMode="auto">
            <a:xfrm>
              <a:off x="2703" y="2101"/>
              <a:ext cx="445" cy="35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30</a:t>
              </a:r>
            </a:p>
          </p:txBody>
        </p:sp>
        <p:sp>
          <p:nvSpPr>
            <p:cNvPr id="210" name="Text Box 246"/>
            <p:cNvSpPr txBox="1">
              <a:spLocks noChangeArrowheads="1"/>
            </p:cNvSpPr>
            <p:nvPr/>
          </p:nvSpPr>
          <p:spPr bwMode="auto">
            <a:xfrm>
              <a:off x="2988" y="2065"/>
              <a:ext cx="446" cy="35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22</a:t>
              </a:r>
            </a:p>
          </p:txBody>
        </p:sp>
      </p:grpSp>
      <p:grpSp>
        <p:nvGrpSpPr>
          <p:cNvPr id="190" name="Group 247"/>
          <p:cNvGrpSpPr>
            <a:grpSpLocks/>
          </p:cNvGrpSpPr>
          <p:nvPr/>
        </p:nvGrpSpPr>
        <p:grpSpPr bwMode="auto">
          <a:xfrm rot="-499560">
            <a:off x="3505200" y="914400"/>
            <a:ext cx="2209800" cy="1601788"/>
            <a:chOff x="768" y="767"/>
            <a:chExt cx="1527" cy="1263"/>
          </a:xfrm>
        </p:grpSpPr>
        <p:grpSp>
          <p:nvGrpSpPr>
            <p:cNvPr id="212" name="Group 248"/>
            <p:cNvGrpSpPr>
              <a:grpSpLocks/>
            </p:cNvGrpSpPr>
            <p:nvPr/>
          </p:nvGrpSpPr>
          <p:grpSpPr bwMode="auto">
            <a:xfrm>
              <a:off x="1582" y="816"/>
              <a:ext cx="329" cy="350"/>
              <a:chOff x="1630" y="2448"/>
              <a:chExt cx="329" cy="350"/>
            </a:xfrm>
          </p:grpSpPr>
          <p:pic>
            <p:nvPicPr>
              <p:cNvPr id="320" name="Picture 249" descr="Barn__Animals_Cow_winks_prv"/>
              <p:cNvPicPr>
                <a:picLocks noChangeAspect="1" noChangeArrowheads="1" noCrop="1"/>
              </p:cNvPicPr>
              <p:nvPr/>
            </p:nvPicPr>
            <p:blipFill>
              <a:blip r:embed="rId17" cstate="print"/>
              <a:srcRect/>
              <a:stretch>
                <a:fillRect/>
              </a:stretch>
            </p:blipFill>
            <p:spPr bwMode="auto">
              <a:xfrm>
                <a:off x="1632" y="2448"/>
                <a:ext cx="327" cy="350"/>
              </a:xfrm>
              <a:prstGeom prst="rect">
                <a:avLst/>
              </a:prstGeom>
              <a:noFill/>
            </p:spPr>
          </p:pic>
          <p:sp>
            <p:nvSpPr>
              <p:cNvPr id="321" name="Text Box 250"/>
              <p:cNvSpPr txBox="1">
                <a:spLocks noChangeArrowheads="1"/>
              </p:cNvSpPr>
              <p:nvPr/>
            </p:nvSpPr>
            <p:spPr bwMode="auto">
              <a:xfrm>
                <a:off x="1630" y="2493"/>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13</a:t>
                </a:r>
              </a:p>
            </p:txBody>
          </p:sp>
        </p:grpSp>
        <p:grpSp>
          <p:nvGrpSpPr>
            <p:cNvPr id="252" name="Group 251"/>
            <p:cNvGrpSpPr>
              <a:grpSpLocks/>
            </p:cNvGrpSpPr>
            <p:nvPr/>
          </p:nvGrpSpPr>
          <p:grpSpPr bwMode="auto">
            <a:xfrm>
              <a:off x="1099" y="1488"/>
              <a:ext cx="332" cy="350"/>
              <a:chOff x="763" y="2400"/>
              <a:chExt cx="332" cy="350"/>
            </a:xfrm>
          </p:grpSpPr>
          <p:pic>
            <p:nvPicPr>
              <p:cNvPr id="318" name="Picture 252" descr="Barn__Animals_Cow_winks_prv"/>
              <p:cNvPicPr>
                <a:picLocks noChangeAspect="1" noChangeArrowheads="1" noCrop="1"/>
              </p:cNvPicPr>
              <p:nvPr/>
            </p:nvPicPr>
            <p:blipFill>
              <a:blip r:embed="rId17" cstate="print"/>
              <a:srcRect/>
              <a:stretch>
                <a:fillRect/>
              </a:stretch>
            </p:blipFill>
            <p:spPr bwMode="auto">
              <a:xfrm>
                <a:off x="768" y="2400"/>
                <a:ext cx="327" cy="350"/>
              </a:xfrm>
              <a:prstGeom prst="rect">
                <a:avLst/>
              </a:prstGeom>
              <a:noFill/>
            </p:spPr>
          </p:pic>
          <p:sp>
            <p:nvSpPr>
              <p:cNvPr id="319" name="Text Box 253"/>
              <p:cNvSpPr txBox="1">
                <a:spLocks noChangeArrowheads="1"/>
              </p:cNvSpPr>
              <p:nvPr/>
            </p:nvSpPr>
            <p:spPr bwMode="auto">
              <a:xfrm>
                <a:off x="763" y="2446"/>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15</a:t>
                </a:r>
              </a:p>
            </p:txBody>
          </p:sp>
        </p:grpSp>
        <p:grpSp>
          <p:nvGrpSpPr>
            <p:cNvPr id="253" name="Group 254"/>
            <p:cNvGrpSpPr>
              <a:grpSpLocks/>
            </p:cNvGrpSpPr>
            <p:nvPr/>
          </p:nvGrpSpPr>
          <p:grpSpPr bwMode="auto">
            <a:xfrm>
              <a:off x="768" y="1104"/>
              <a:ext cx="366" cy="335"/>
              <a:chOff x="240" y="2400"/>
              <a:chExt cx="366" cy="335"/>
            </a:xfrm>
          </p:grpSpPr>
          <p:pic>
            <p:nvPicPr>
              <p:cNvPr id="316" name="Picture 255" descr="Barn__Animals_Cow_winks_prv"/>
              <p:cNvPicPr>
                <a:picLocks noChangeAspect="1" noChangeArrowheads="1" noCrop="1"/>
              </p:cNvPicPr>
              <p:nvPr/>
            </p:nvPicPr>
            <p:blipFill>
              <a:blip r:embed="rId7" cstate="print"/>
              <a:srcRect/>
              <a:stretch>
                <a:fillRect/>
              </a:stretch>
            </p:blipFill>
            <p:spPr bwMode="auto">
              <a:xfrm>
                <a:off x="240" y="2400"/>
                <a:ext cx="366" cy="333"/>
              </a:xfrm>
              <a:prstGeom prst="rect">
                <a:avLst/>
              </a:prstGeom>
              <a:noFill/>
            </p:spPr>
          </p:pic>
          <p:sp>
            <p:nvSpPr>
              <p:cNvPr id="317" name="Text Box 256"/>
              <p:cNvSpPr txBox="1">
                <a:spLocks noChangeArrowheads="1"/>
              </p:cNvSpPr>
              <p:nvPr/>
            </p:nvSpPr>
            <p:spPr bwMode="auto">
              <a:xfrm>
                <a:off x="286" y="2446"/>
                <a:ext cx="302"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16</a:t>
                </a:r>
              </a:p>
            </p:txBody>
          </p:sp>
        </p:grpSp>
        <p:grpSp>
          <p:nvGrpSpPr>
            <p:cNvPr id="254" name="Group 257"/>
            <p:cNvGrpSpPr>
              <a:grpSpLocks/>
            </p:cNvGrpSpPr>
            <p:nvPr/>
          </p:nvGrpSpPr>
          <p:grpSpPr bwMode="auto">
            <a:xfrm>
              <a:off x="1823" y="1344"/>
              <a:ext cx="327" cy="349"/>
              <a:chOff x="2879" y="1680"/>
              <a:chExt cx="327" cy="349"/>
            </a:xfrm>
          </p:grpSpPr>
          <p:pic>
            <p:nvPicPr>
              <p:cNvPr id="314" name="Picture 258" descr="Barn__Animals_Cow_winks_prv"/>
              <p:cNvPicPr>
                <a:picLocks noChangeAspect="1" noChangeArrowheads="1" noCrop="1"/>
              </p:cNvPicPr>
              <p:nvPr/>
            </p:nvPicPr>
            <p:blipFill>
              <a:blip r:embed="rId18" cstate="print"/>
              <a:srcRect/>
              <a:stretch>
                <a:fillRect/>
              </a:stretch>
            </p:blipFill>
            <p:spPr bwMode="auto">
              <a:xfrm>
                <a:off x="2880" y="1680"/>
                <a:ext cx="326" cy="349"/>
              </a:xfrm>
              <a:prstGeom prst="rect">
                <a:avLst/>
              </a:prstGeom>
              <a:noFill/>
            </p:spPr>
          </p:pic>
          <p:sp>
            <p:nvSpPr>
              <p:cNvPr id="315" name="Text Box 259"/>
              <p:cNvSpPr txBox="1">
                <a:spLocks noChangeArrowheads="1"/>
              </p:cNvSpPr>
              <p:nvPr/>
            </p:nvSpPr>
            <p:spPr bwMode="auto">
              <a:xfrm>
                <a:off x="2879" y="1725"/>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19</a:t>
                </a:r>
              </a:p>
            </p:txBody>
          </p:sp>
        </p:grpSp>
        <p:grpSp>
          <p:nvGrpSpPr>
            <p:cNvPr id="255" name="Group 260"/>
            <p:cNvGrpSpPr>
              <a:grpSpLocks/>
            </p:cNvGrpSpPr>
            <p:nvPr/>
          </p:nvGrpSpPr>
          <p:grpSpPr bwMode="auto">
            <a:xfrm>
              <a:off x="822" y="1344"/>
              <a:ext cx="330" cy="350"/>
              <a:chOff x="2733" y="2112"/>
              <a:chExt cx="330" cy="350"/>
            </a:xfrm>
          </p:grpSpPr>
          <p:pic>
            <p:nvPicPr>
              <p:cNvPr id="312" name="Picture 261" descr="Barn__Animals_Cow_winks_prv"/>
              <p:cNvPicPr>
                <a:picLocks noChangeAspect="1" noChangeArrowheads="1" noCrop="1"/>
              </p:cNvPicPr>
              <p:nvPr/>
            </p:nvPicPr>
            <p:blipFill>
              <a:blip r:embed="rId17" cstate="print"/>
              <a:srcRect/>
              <a:stretch>
                <a:fillRect/>
              </a:stretch>
            </p:blipFill>
            <p:spPr bwMode="auto">
              <a:xfrm>
                <a:off x="2736" y="2112"/>
                <a:ext cx="327" cy="350"/>
              </a:xfrm>
              <a:prstGeom prst="rect">
                <a:avLst/>
              </a:prstGeom>
              <a:noFill/>
            </p:spPr>
          </p:pic>
          <p:sp>
            <p:nvSpPr>
              <p:cNvPr id="313" name="Text Box 262"/>
              <p:cNvSpPr txBox="1">
                <a:spLocks noChangeArrowheads="1"/>
              </p:cNvSpPr>
              <p:nvPr/>
            </p:nvSpPr>
            <p:spPr bwMode="auto">
              <a:xfrm>
                <a:off x="2733" y="2158"/>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grpSp>
        <p:grpSp>
          <p:nvGrpSpPr>
            <p:cNvPr id="256" name="Group 263"/>
            <p:cNvGrpSpPr>
              <a:grpSpLocks/>
            </p:cNvGrpSpPr>
            <p:nvPr/>
          </p:nvGrpSpPr>
          <p:grpSpPr bwMode="auto">
            <a:xfrm>
              <a:off x="1244" y="1296"/>
              <a:ext cx="331" cy="350"/>
              <a:chOff x="2300" y="1152"/>
              <a:chExt cx="331" cy="350"/>
            </a:xfrm>
          </p:grpSpPr>
          <p:pic>
            <p:nvPicPr>
              <p:cNvPr id="310" name="Picture 264" descr="Barn__Animals_Cow_winks_prv"/>
              <p:cNvPicPr>
                <a:picLocks noChangeAspect="1" noChangeArrowheads="1" noCrop="1"/>
              </p:cNvPicPr>
              <p:nvPr/>
            </p:nvPicPr>
            <p:blipFill>
              <a:blip r:embed="rId17" cstate="print"/>
              <a:srcRect/>
              <a:stretch>
                <a:fillRect/>
              </a:stretch>
            </p:blipFill>
            <p:spPr bwMode="auto">
              <a:xfrm>
                <a:off x="2304" y="1152"/>
                <a:ext cx="327" cy="350"/>
              </a:xfrm>
              <a:prstGeom prst="rect">
                <a:avLst/>
              </a:prstGeom>
              <a:noFill/>
            </p:spPr>
          </p:pic>
          <p:sp>
            <p:nvSpPr>
              <p:cNvPr id="311" name="Text Box 265"/>
              <p:cNvSpPr txBox="1">
                <a:spLocks noChangeArrowheads="1"/>
              </p:cNvSpPr>
              <p:nvPr/>
            </p:nvSpPr>
            <p:spPr bwMode="auto">
              <a:xfrm>
                <a:off x="2300" y="1152"/>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a:t>
                </a:r>
              </a:p>
            </p:txBody>
          </p:sp>
        </p:grpSp>
        <p:grpSp>
          <p:nvGrpSpPr>
            <p:cNvPr id="257" name="Group 266"/>
            <p:cNvGrpSpPr>
              <a:grpSpLocks/>
            </p:cNvGrpSpPr>
            <p:nvPr/>
          </p:nvGrpSpPr>
          <p:grpSpPr bwMode="auto">
            <a:xfrm>
              <a:off x="1776" y="1104"/>
              <a:ext cx="327" cy="350"/>
              <a:chOff x="2928" y="2832"/>
              <a:chExt cx="327" cy="350"/>
            </a:xfrm>
          </p:grpSpPr>
          <p:pic>
            <p:nvPicPr>
              <p:cNvPr id="308" name="Picture 267" descr="Barn__Animals_Cow_winks_prv"/>
              <p:cNvPicPr>
                <a:picLocks noChangeAspect="1" noChangeArrowheads="1" noCrop="1"/>
              </p:cNvPicPr>
              <p:nvPr/>
            </p:nvPicPr>
            <p:blipFill>
              <a:blip r:embed="rId17" cstate="print"/>
              <a:srcRect/>
              <a:stretch>
                <a:fillRect/>
              </a:stretch>
            </p:blipFill>
            <p:spPr bwMode="auto">
              <a:xfrm>
                <a:off x="2928" y="2832"/>
                <a:ext cx="327" cy="350"/>
              </a:xfrm>
              <a:prstGeom prst="rect">
                <a:avLst/>
              </a:prstGeom>
              <a:noFill/>
            </p:spPr>
          </p:pic>
          <p:sp>
            <p:nvSpPr>
              <p:cNvPr id="309" name="Text Box 268"/>
              <p:cNvSpPr txBox="1">
                <a:spLocks noChangeArrowheads="1"/>
              </p:cNvSpPr>
              <p:nvPr/>
            </p:nvSpPr>
            <p:spPr bwMode="auto">
              <a:xfrm>
                <a:off x="2973" y="2878"/>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a:t>
                </a:r>
              </a:p>
            </p:txBody>
          </p:sp>
        </p:grpSp>
        <p:grpSp>
          <p:nvGrpSpPr>
            <p:cNvPr id="258" name="Group 269"/>
            <p:cNvGrpSpPr>
              <a:grpSpLocks/>
            </p:cNvGrpSpPr>
            <p:nvPr/>
          </p:nvGrpSpPr>
          <p:grpSpPr bwMode="auto">
            <a:xfrm>
              <a:off x="1392" y="1536"/>
              <a:ext cx="327" cy="382"/>
              <a:chOff x="2544" y="2832"/>
              <a:chExt cx="327" cy="382"/>
            </a:xfrm>
          </p:grpSpPr>
          <p:pic>
            <p:nvPicPr>
              <p:cNvPr id="306" name="Picture 270" descr="Barn__Animals_Cow_winks_prv"/>
              <p:cNvPicPr>
                <a:picLocks noChangeAspect="1" noChangeArrowheads="1" noCrop="1"/>
              </p:cNvPicPr>
              <p:nvPr/>
            </p:nvPicPr>
            <p:blipFill>
              <a:blip r:embed="rId17" cstate="print"/>
              <a:srcRect/>
              <a:stretch>
                <a:fillRect/>
              </a:stretch>
            </p:blipFill>
            <p:spPr bwMode="auto">
              <a:xfrm>
                <a:off x="2544" y="2832"/>
                <a:ext cx="327" cy="350"/>
              </a:xfrm>
              <a:prstGeom prst="rect">
                <a:avLst/>
              </a:prstGeom>
              <a:noFill/>
            </p:spPr>
          </p:pic>
          <p:sp>
            <p:nvSpPr>
              <p:cNvPr id="307" name="Text Box 271"/>
              <p:cNvSpPr txBox="1">
                <a:spLocks noChangeArrowheads="1"/>
              </p:cNvSpPr>
              <p:nvPr/>
            </p:nvSpPr>
            <p:spPr bwMode="auto">
              <a:xfrm>
                <a:off x="2589" y="2926"/>
                <a:ext cx="215" cy="288"/>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4</a:t>
                </a:r>
              </a:p>
            </p:txBody>
          </p:sp>
        </p:grpSp>
        <p:grpSp>
          <p:nvGrpSpPr>
            <p:cNvPr id="259" name="Group 272"/>
            <p:cNvGrpSpPr>
              <a:grpSpLocks/>
            </p:cNvGrpSpPr>
            <p:nvPr/>
          </p:nvGrpSpPr>
          <p:grpSpPr bwMode="auto">
            <a:xfrm>
              <a:off x="1776" y="816"/>
              <a:ext cx="326" cy="350"/>
              <a:chOff x="2160" y="2016"/>
              <a:chExt cx="326" cy="350"/>
            </a:xfrm>
          </p:grpSpPr>
          <p:pic>
            <p:nvPicPr>
              <p:cNvPr id="304" name="Picture 273" descr="Barn__Animals_Cow_winks_prv"/>
              <p:cNvPicPr>
                <a:picLocks noChangeAspect="1" noChangeArrowheads="1" noCrop="1"/>
              </p:cNvPicPr>
              <p:nvPr/>
            </p:nvPicPr>
            <p:blipFill>
              <a:blip r:embed="rId17" cstate="print"/>
              <a:srcRect/>
              <a:stretch>
                <a:fillRect/>
              </a:stretch>
            </p:blipFill>
            <p:spPr bwMode="auto">
              <a:xfrm>
                <a:off x="2160" y="2016"/>
                <a:ext cx="326" cy="350"/>
              </a:xfrm>
              <a:prstGeom prst="rect">
                <a:avLst/>
              </a:prstGeom>
              <a:noFill/>
            </p:spPr>
          </p:pic>
          <p:sp>
            <p:nvSpPr>
              <p:cNvPr id="305" name="Text Box 274"/>
              <p:cNvSpPr txBox="1">
                <a:spLocks noChangeArrowheads="1"/>
              </p:cNvSpPr>
              <p:nvPr/>
            </p:nvSpPr>
            <p:spPr bwMode="auto">
              <a:xfrm>
                <a:off x="2205" y="2062"/>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6</a:t>
                </a:r>
              </a:p>
            </p:txBody>
          </p:sp>
        </p:grpSp>
        <p:grpSp>
          <p:nvGrpSpPr>
            <p:cNvPr id="260" name="Group 275"/>
            <p:cNvGrpSpPr>
              <a:grpSpLocks/>
            </p:cNvGrpSpPr>
            <p:nvPr/>
          </p:nvGrpSpPr>
          <p:grpSpPr bwMode="auto">
            <a:xfrm>
              <a:off x="912" y="1632"/>
              <a:ext cx="326" cy="383"/>
              <a:chOff x="1536" y="1680"/>
              <a:chExt cx="326" cy="383"/>
            </a:xfrm>
          </p:grpSpPr>
          <p:pic>
            <p:nvPicPr>
              <p:cNvPr id="302" name="Picture 276" descr="Barn__Animals_Cow_winks_prv"/>
              <p:cNvPicPr>
                <a:picLocks noChangeAspect="1" noChangeArrowheads="1" noCrop="1"/>
              </p:cNvPicPr>
              <p:nvPr/>
            </p:nvPicPr>
            <p:blipFill>
              <a:blip r:embed="rId18" cstate="print"/>
              <a:srcRect/>
              <a:stretch>
                <a:fillRect/>
              </a:stretch>
            </p:blipFill>
            <p:spPr bwMode="auto">
              <a:xfrm>
                <a:off x="1536" y="1680"/>
                <a:ext cx="326" cy="349"/>
              </a:xfrm>
              <a:prstGeom prst="rect">
                <a:avLst/>
              </a:prstGeom>
              <a:noFill/>
            </p:spPr>
          </p:pic>
          <p:sp>
            <p:nvSpPr>
              <p:cNvPr id="303" name="Text Box 277"/>
              <p:cNvSpPr txBox="1">
                <a:spLocks noChangeArrowheads="1"/>
              </p:cNvSpPr>
              <p:nvPr/>
            </p:nvSpPr>
            <p:spPr bwMode="auto">
              <a:xfrm>
                <a:off x="1629" y="1774"/>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grpSp>
        <p:grpSp>
          <p:nvGrpSpPr>
            <p:cNvPr id="261" name="Group 278"/>
            <p:cNvGrpSpPr>
              <a:grpSpLocks/>
            </p:cNvGrpSpPr>
            <p:nvPr/>
          </p:nvGrpSpPr>
          <p:grpSpPr bwMode="auto">
            <a:xfrm>
              <a:off x="1630" y="1248"/>
              <a:ext cx="328" cy="349"/>
              <a:chOff x="2302" y="2448"/>
              <a:chExt cx="328" cy="349"/>
            </a:xfrm>
          </p:grpSpPr>
          <p:pic>
            <p:nvPicPr>
              <p:cNvPr id="300" name="Picture 279" descr="Barn__Animals_Cow_winks_prv"/>
              <p:cNvPicPr>
                <a:picLocks noChangeAspect="1" noChangeArrowheads="1" noCrop="1"/>
              </p:cNvPicPr>
              <p:nvPr/>
            </p:nvPicPr>
            <p:blipFill>
              <a:blip r:embed="rId18" cstate="print"/>
              <a:srcRect/>
              <a:stretch>
                <a:fillRect/>
              </a:stretch>
            </p:blipFill>
            <p:spPr bwMode="auto">
              <a:xfrm>
                <a:off x="2304" y="2448"/>
                <a:ext cx="326" cy="349"/>
              </a:xfrm>
              <a:prstGeom prst="rect">
                <a:avLst/>
              </a:prstGeom>
              <a:noFill/>
            </p:spPr>
          </p:pic>
          <p:sp>
            <p:nvSpPr>
              <p:cNvPr id="301" name="Text Box 280"/>
              <p:cNvSpPr txBox="1">
                <a:spLocks noChangeArrowheads="1"/>
              </p:cNvSpPr>
              <p:nvPr/>
            </p:nvSpPr>
            <p:spPr bwMode="auto">
              <a:xfrm>
                <a:off x="2302" y="2493"/>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10</a:t>
                </a:r>
              </a:p>
            </p:txBody>
          </p:sp>
        </p:grpSp>
        <p:grpSp>
          <p:nvGrpSpPr>
            <p:cNvPr id="262" name="Group 281"/>
            <p:cNvGrpSpPr>
              <a:grpSpLocks/>
            </p:cNvGrpSpPr>
            <p:nvPr/>
          </p:nvGrpSpPr>
          <p:grpSpPr bwMode="auto">
            <a:xfrm>
              <a:off x="1584" y="1008"/>
              <a:ext cx="349" cy="349"/>
              <a:chOff x="1632" y="1584"/>
              <a:chExt cx="349" cy="349"/>
            </a:xfrm>
          </p:grpSpPr>
          <p:pic>
            <p:nvPicPr>
              <p:cNvPr id="298" name="Picture 282" descr="Barn__Animals_Cow_winks_prv"/>
              <p:cNvPicPr>
                <a:picLocks noChangeAspect="1" noChangeArrowheads="1" noCrop="1"/>
              </p:cNvPicPr>
              <p:nvPr/>
            </p:nvPicPr>
            <p:blipFill>
              <a:blip r:embed="rId18" cstate="print"/>
              <a:srcRect/>
              <a:stretch>
                <a:fillRect/>
              </a:stretch>
            </p:blipFill>
            <p:spPr bwMode="auto">
              <a:xfrm>
                <a:off x="1632" y="1584"/>
                <a:ext cx="327" cy="349"/>
              </a:xfrm>
              <a:prstGeom prst="rect">
                <a:avLst/>
              </a:prstGeom>
              <a:noFill/>
            </p:spPr>
          </p:pic>
          <p:sp>
            <p:nvSpPr>
              <p:cNvPr id="299" name="Text Box 283"/>
              <p:cNvSpPr txBox="1">
                <a:spLocks noChangeArrowheads="1"/>
              </p:cNvSpPr>
              <p:nvPr/>
            </p:nvSpPr>
            <p:spPr bwMode="auto">
              <a:xfrm>
                <a:off x="1678" y="1630"/>
                <a:ext cx="303" cy="29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17</a:t>
                </a:r>
              </a:p>
            </p:txBody>
          </p:sp>
        </p:grpSp>
        <p:grpSp>
          <p:nvGrpSpPr>
            <p:cNvPr id="263" name="Group 284"/>
            <p:cNvGrpSpPr>
              <a:grpSpLocks/>
            </p:cNvGrpSpPr>
            <p:nvPr/>
          </p:nvGrpSpPr>
          <p:grpSpPr bwMode="auto">
            <a:xfrm>
              <a:off x="1152" y="1008"/>
              <a:ext cx="349" cy="350"/>
              <a:chOff x="2448" y="2736"/>
              <a:chExt cx="349" cy="350"/>
            </a:xfrm>
          </p:grpSpPr>
          <p:pic>
            <p:nvPicPr>
              <p:cNvPr id="296" name="Picture 285" descr="Barn__Animals_Cow_winks_prv"/>
              <p:cNvPicPr>
                <a:picLocks noChangeAspect="1" noChangeArrowheads="1" noCrop="1"/>
              </p:cNvPicPr>
              <p:nvPr/>
            </p:nvPicPr>
            <p:blipFill>
              <a:blip r:embed="rId17" cstate="print"/>
              <a:srcRect/>
              <a:stretch>
                <a:fillRect/>
              </a:stretch>
            </p:blipFill>
            <p:spPr bwMode="auto">
              <a:xfrm>
                <a:off x="2448" y="2736"/>
                <a:ext cx="327" cy="350"/>
              </a:xfrm>
              <a:prstGeom prst="rect">
                <a:avLst/>
              </a:prstGeom>
              <a:noFill/>
            </p:spPr>
          </p:pic>
          <p:sp>
            <p:nvSpPr>
              <p:cNvPr id="297" name="Text Box 286"/>
              <p:cNvSpPr txBox="1">
                <a:spLocks noChangeArrowheads="1"/>
              </p:cNvSpPr>
              <p:nvPr/>
            </p:nvSpPr>
            <p:spPr bwMode="auto">
              <a:xfrm>
                <a:off x="2494" y="2781"/>
                <a:ext cx="303" cy="290"/>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18</a:t>
                </a:r>
              </a:p>
            </p:txBody>
          </p:sp>
        </p:grpSp>
        <p:grpSp>
          <p:nvGrpSpPr>
            <p:cNvPr id="264" name="Group 287"/>
            <p:cNvGrpSpPr>
              <a:grpSpLocks/>
            </p:cNvGrpSpPr>
            <p:nvPr/>
          </p:nvGrpSpPr>
          <p:grpSpPr bwMode="auto">
            <a:xfrm>
              <a:off x="1392" y="1247"/>
              <a:ext cx="366" cy="334"/>
              <a:chOff x="5136" y="1343"/>
              <a:chExt cx="366" cy="334"/>
            </a:xfrm>
          </p:grpSpPr>
          <p:pic>
            <p:nvPicPr>
              <p:cNvPr id="294" name="Picture 288"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5" name="Text Box 289"/>
              <p:cNvSpPr txBox="1">
                <a:spLocks noChangeArrowheads="1"/>
              </p:cNvSpPr>
              <p:nvPr/>
            </p:nvSpPr>
            <p:spPr bwMode="auto">
              <a:xfrm>
                <a:off x="5181" y="1343"/>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23</a:t>
                </a:r>
              </a:p>
            </p:txBody>
          </p:sp>
        </p:grpSp>
        <p:grpSp>
          <p:nvGrpSpPr>
            <p:cNvPr id="265" name="Group 290"/>
            <p:cNvGrpSpPr>
              <a:grpSpLocks/>
            </p:cNvGrpSpPr>
            <p:nvPr/>
          </p:nvGrpSpPr>
          <p:grpSpPr bwMode="auto">
            <a:xfrm>
              <a:off x="864" y="862"/>
              <a:ext cx="366" cy="335"/>
              <a:chOff x="5136" y="1342"/>
              <a:chExt cx="366" cy="335"/>
            </a:xfrm>
          </p:grpSpPr>
          <p:pic>
            <p:nvPicPr>
              <p:cNvPr id="292" name="Picture 291"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3" name="Text Box 292"/>
              <p:cNvSpPr txBox="1">
                <a:spLocks noChangeArrowheads="1"/>
              </p:cNvSpPr>
              <p:nvPr/>
            </p:nvSpPr>
            <p:spPr bwMode="auto">
              <a:xfrm>
                <a:off x="5182" y="1342"/>
                <a:ext cx="304"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22</a:t>
                </a:r>
              </a:p>
            </p:txBody>
          </p:sp>
        </p:grpSp>
        <p:grpSp>
          <p:nvGrpSpPr>
            <p:cNvPr id="266" name="Group 293"/>
            <p:cNvGrpSpPr>
              <a:grpSpLocks/>
            </p:cNvGrpSpPr>
            <p:nvPr/>
          </p:nvGrpSpPr>
          <p:grpSpPr bwMode="auto">
            <a:xfrm>
              <a:off x="912" y="1055"/>
              <a:ext cx="366" cy="334"/>
              <a:chOff x="5136" y="1343"/>
              <a:chExt cx="366" cy="334"/>
            </a:xfrm>
          </p:grpSpPr>
          <p:pic>
            <p:nvPicPr>
              <p:cNvPr id="290" name="Picture 294"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91" name="Text Box 295"/>
              <p:cNvSpPr txBox="1">
                <a:spLocks noChangeArrowheads="1"/>
              </p:cNvSpPr>
              <p:nvPr/>
            </p:nvSpPr>
            <p:spPr bwMode="auto">
              <a:xfrm>
                <a:off x="5181" y="1343"/>
                <a:ext cx="302"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21</a:t>
                </a:r>
              </a:p>
            </p:txBody>
          </p:sp>
        </p:grpSp>
        <p:grpSp>
          <p:nvGrpSpPr>
            <p:cNvPr id="267" name="Group 296"/>
            <p:cNvGrpSpPr>
              <a:grpSpLocks/>
            </p:cNvGrpSpPr>
            <p:nvPr/>
          </p:nvGrpSpPr>
          <p:grpSpPr bwMode="auto">
            <a:xfrm>
              <a:off x="1296" y="767"/>
              <a:ext cx="366" cy="334"/>
              <a:chOff x="5136" y="1343"/>
              <a:chExt cx="366" cy="334"/>
            </a:xfrm>
          </p:grpSpPr>
          <p:pic>
            <p:nvPicPr>
              <p:cNvPr id="288" name="Picture 297" descr="Barn__Animals_Cow_winks_prv"/>
              <p:cNvPicPr>
                <a:picLocks noChangeAspect="1" noChangeArrowheads="1" noCrop="1"/>
              </p:cNvPicPr>
              <p:nvPr/>
            </p:nvPicPr>
            <p:blipFill>
              <a:blip r:embed="rId7" cstate="print"/>
              <a:srcRect/>
              <a:stretch>
                <a:fillRect/>
              </a:stretch>
            </p:blipFill>
            <p:spPr bwMode="auto">
              <a:xfrm>
                <a:off x="5136" y="1344"/>
                <a:ext cx="366" cy="333"/>
              </a:xfrm>
              <a:prstGeom prst="rect">
                <a:avLst/>
              </a:prstGeom>
              <a:noFill/>
            </p:spPr>
          </p:pic>
          <p:sp>
            <p:nvSpPr>
              <p:cNvPr id="289" name="Text Box 298"/>
              <p:cNvSpPr txBox="1">
                <a:spLocks noChangeArrowheads="1"/>
              </p:cNvSpPr>
              <p:nvPr/>
            </p:nvSpPr>
            <p:spPr bwMode="auto">
              <a:xfrm>
                <a:off x="5181" y="1343"/>
                <a:ext cx="302"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20</a:t>
                </a:r>
              </a:p>
            </p:txBody>
          </p:sp>
        </p:grpSp>
        <p:grpSp>
          <p:nvGrpSpPr>
            <p:cNvPr id="268" name="Group 299"/>
            <p:cNvGrpSpPr>
              <a:grpSpLocks/>
            </p:cNvGrpSpPr>
            <p:nvPr/>
          </p:nvGrpSpPr>
          <p:grpSpPr bwMode="auto">
            <a:xfrm>
              <a:off x="1056" y="768"/>
              <a:ext cx="349" cy="350"/>
              <a:chOff x="2160" y="144"/>
              <a:chExt cx="349" cy="350"/>
            </a:xfrm>
          </p:grpSpPr>
          <p:pic>
            <p:nvPicPr>
              <p:cNvPr id="286" name="Picture 300" descr="Barn__Animals_Cow_winks_prv"/>
              <p:cNvPicPr>
                <a:picLocks noChangeAspect="1" noChangeArrowheads="1" noCrop="1"/>
              </p:cNvPicPr>
              <p:nvPr/>
            </p:nvPicPr>
            <p:blipFill>
              <a:blip r:embed="rId17" cstate="print"/>
              <a:srcRect/>
              <a:stretch>
                <a:fillRect/>
              </a:stretch>
            </p:blipFill>
            <p:spPr bwMode="auto">
              <a:xfrm>
                <a:off x="2160" y="144"/>
                <a:ext cx="327" cy="350"/>
              </a:xfrm>
              <a:prstGeom prst="rect">
                <a:avLst/>
              </a:prstGeom>
              <a:noFill/>
            </p:spPr>
          </p:pic>
          <p:sp>
            <p:nvSpPr>
              <p:cNvPr id="287" name="Text Box 301"/>
              <p:cNvSpPr txBox="1">
                <a:spLocks noChangeArrowheads="1"/>
              </p:cNvSpPr>
              <p:nvPr/>
            </p:nvSpPr>
            <p:spPr bwMode="auto">
              <a:xfrm>
                <a:off x="2206" y="192"/>
                <a:ext cx="303" cy="288"/>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14</a:t>
                </a:r>
              </a:p>
            </p:txBody>
          </p:sp>
        </p:grpSp>
        <p:grpSp>
          <p:nvGrpSpPr>
            <p:cNvPr id="269" name="Group 302"/>
            <p:cNvGrpSpPr>
              <a:grpSpLocks/>
            </p:cNvGrpSpPr>
            <p:nvPr/>
          </p:nvGrpSpPr>
          <p:grpSpPr bwMode="auto">
            <a:xfrm>
              <a:off x="1054" y="1248"/>
              <a:ext cx="329" cy="350"/>
              <a:chOff x="1678" y="1152"/>
              <a:chExt cx="329" cy="350"/>
            </a:xfrm>
          </p:grpSpPr>
          <p:pic>
            <p:nvPicPr>
              <p:cNvPr id="284" name="Picture 303" descr="Barn__Animals_Cow_winks_prv"/>
              <p:cNvPicPr>
                <a:picLocks noChangeAspect="1" noChangeArrowheads="1" noCrop="1"/>
              </p:cNvPicPr>
              <p:nvPr/>
            </p:nvPicPr>
            <p:blipFill>
              <a:blip r:embed="rId17" cstate="print"/>
              <a:srcRect/>
              <a:stretch>
                <a:fillRect/>
              </a:stretch>
            </p:blipFill>
            <p:spPr bwMode="auto">
              <a:xfrm>
                <a:off x="1680" y="1152"/>
                <a:ext cx="327" cy="350"/>
              </a:xfrm>
              <a:prstGeom prst="rect">
                <a:avLst/>
              </a:prstGeom>
              <a:noFill/>
            </p:spPr>
          </p:pic>
          <p:sp>
            <p:nvSpPr>
              <p:cNvPr id="285" name="Text Box 304"/>
              <p:cNvSpPr txBox="1">
                <a:spLocks noChangeArrowheads="1"/>
              </p:cNvSpPr>
              <p:nvPr/>
            </p:nvSpPr>
            <p:spPr bwMode="auto">
              <a:xfrm>
                <a:off x="1678" y="1196"/>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12</a:t>
                </a:r>
              </a:p>
            </p:txBody>
          </p:sp>
        </p:grpSp>
        <p:grpSp>
          <p:nvGrpSpPr>
            <p:cNvPr id="270" name="Group 305"/>
            <p:cNvGrpSpPr>
              <a:grpSpLocks/>
            </p:cNvGrpSpPr>
            <p:nvPr/>
          </p:nvGrpSpPr>
          <p:grpSpPr bwMode="auto">
            <a:xfrm>
              <a:off x="1630" y="1488"/>
              <a:ext cx="329" cy="350"/>
              <a:chOff x="2782" y="960"/>
              <a:chExt cx="329" cy="350"/>
            </a:xfrm>
          </p:grpSpPr>
          <p:pic>
            <p:nvPicPr>
              <p:cNvPr id="282" name="Picture 306" descr="Barn__Animals_Cow_winks_prv"/>
              <p:cNvPicPr>
                <a:picLocks noChangeAspect="1" noChangeArrowheads="1" noCrop="1"/>
              </p:cNvPicPr>
              <p:nvPr/>
            </p:nvPicPr>
            <p:blipFill>
              <a:blip r:embed="rId17" cstate="print"/>
              <a:srcRect/>
              <a:stretch>
                <a:fillRect/>
              </a:stretch>
            </p:blipFill>
            <p:spPr bwMode="auto">
              <a:xfrm>
                <a:off x="2784" y="960"/>
                <a:ext cx="327" cy="350"/>
              </a:xfrm>
              <a:prstGeom prst="rect">
                <a:avLst/>
              </a:prstGeom>
              <a:noFill/>
            </p:spPr>
          </p:pic>
          <p:sp>
            <p:nvSpPr>
              <p:cNvPr id="283" name="Text Box 307"/>
              <p:cNvSpPr txBox="1">
                <a:spLocks noChangeArrowheads="1"/>
              </p:cNvSpPr>
              <p:nvPr/>
            </p:nvSpPr>
            <p:spPr bwMode="auto">
              <a:xfrm>
                <a:off x="2782" y="1005"/>
                <a:ext cx="303"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11</a:t>
                </a:r>
              </a:p>
            </p:txBody>
          </p:sp>
        </p:grpSp>
        <p:grpSp>
          <p:nvGrpSpPr>
            <p:cNvPr id="271" name="Group 308"/>
            <p:cNvGrpSpPr>
              <a:grpSpLocks/>
            </p:cNvGrpSpPr>
            <p:nvPr/>
          </p:nvGrpSpPr>
          <p:grpSpPr bwMode="auto">
            <a:xfrm>
              <a:off x="1197" y="1680"/>
              <a:ext cx="330" cy="350"/>
              <a:chOff x="2733" y="2112"/>
              <a:chExt cx="330" cy="350"/>
            </a:xfrm>
          </p:grpSpPr>
          <p:pic>
            <p:nvPicPr>
              <p:cNvPr id="280" name="Picture 309" descr="Barn__Animals_Cow_winks_prv"/>
              <p:cNvPicPr>
                <a:picLocks noChangeAspect="1" noChangeArrowheads="1" noCrop="1"/>
              </p:cNvPicPr>
              <p:nvPr/>
            </p:nvPicPr>
            <p:blipFill>
              <a:blip r:embed="rId17" cstate="print"/>
              <a:srcRect/>
              <a:stretch>
                <a:fillRect/>
              </a:stretch>
            </p:blipFill>
            <p:spPr bwMode="auto">
              <a:xfrm>
                <a:off x="2736" y="2112"/>
                <a:ext cx="327" cy="350"/>
              </a:xfrm>
              <a:prstGeom prst="rect">
                <a:avLst/>
              </a:prstGeom>
              <a:noFill/>
            </p:spPr>
          </p:pic>
          <p:sp>
            <p:nvSpPr>
              <p:cNvPr id="281" name="Text Box 310"/>
              <p:cNvSpPr txBox="1">
                <a:spLocks noChangeArrowheads="1"/>
              </p:cNvSpPr>
              <p:nvPr/>
            </p:nvSpPr>
            <p:spPr bwMode="auto">
              <a:xfrm>
                <a:off x="2733" y="2158"/>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7</a:t>
                </a:r>
              </a:p>
            </p:txBody>
          </p:sp>
        </p:grpSp>
        <p:grpSp>
          <p:nvGrpSpPr>
            <p:cNvPr id="272" name="Group 311"/>
            <p:cNvGrpSpPr>
              <a:grpSpLocks/>
            </p:cNvGrpSpPr>
            <p:nvPr/>
          </p:nvGrpSpPr>
          <p:grpSpPr bwMode="auto">
            <a:xfrm>
              <a:off x="1344" y="960"/>
              <a:ext cx="326" cy="350"/>
              <a:chOff x="2160" y="2016"/>
              <a:chExt cx="326" cy="350"/>
            </a:xfrm>
          </p:grpSpPr>
          <p:pic>
            <p:nvPicPr>
              <p:cNvPr id="278" name="Picture 312" descr="Barn__Animals_Cow_winks_prv"/>
              <p:cNvPicPr>
                <a:picLocks noChangeAspect="1" noChangeArrowheads="1" noCrop="1"/>
              </p:cNvPicPr>
              <p:nvPr/>
            </p:nvPicPr>
            <p:blipFill>
              <a:blip r:embed="rId17" cstate="print"/>
              <a:srcRect/>
              <a:stretch>
                <a:fillRect/>
              </a:stretch>
            </p:blipFill>
            <p:spPr bwMode="auto">
              <a:xfrm>
                <a:off x="2160" y="2016"/>
                <a:ext cx="326" cy="350"/>
              </a:xfrm>
              <a:prstGeom prst="rect">
                <a:avLst/>
              </a:prstGeom>
              <a:noFill/>
            </p:spPr>
          </p:pic>
          <p:sp>
            <p:nvSpPr>
              <p:cNvPr id="279" name="Text Box 313"/>
              <p:cNvSpPr txBox="1">
                <a:spLocks noChangeArrowheads="1"/>
              </p:cNvSpPr>
              <p:nvPr/>
            </p:nvSpPr>
            <p:spPr bwMode="auto">
              <a:xfrm>
                <a:off x="2205" y="2062"/>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5</a:t>
                </a:r>
              </a:p>
            </p:txBody>
          </p:sp>
        </p:grpSp>
        <p:grpSp>
          <p:nvGrpSpPr>
            <p:cNvPr id="273" name="Group 314"/>
            <p:cNvGrpSpPr>
              <a:grpSpLocks/>
            </p:cNvGrpSpPr>
            <p:nvPr/>
          </p:nvGrpSpPr>
          <p:grpSpPr bwMode="auto">
            <a:xfrm>
              <a:off x="1968" y="1056"/>
              <a:ext cx="327" cy="382"/>
              <a:chOff x="2064" y="240"/>
              <a:chExt cx="327" cy="382"/>
            </a:xfrm>
          </p:grpSpPr>
          <p:pic>
            <p:nvPicPr>
              <p:cNvPr id="276" name="Picture 315" descr="Barn__Animals_Cow_winks_prv"/>
              <p:cNvPicPr>
                <a:picLocks noChangeAspect="1" noChangeArrowheads="1" noCrop="1"/>
              </p:cNvPicPr>
              <p:nvPr/>
            </p:nvPicPr>
            <p:blipFill>
              <a:blip r:embed="rId17" cstate="print"/>
              <a:srcRect/>
              <a:stretch>
                <a:fillRect/>
              </a:stretch>
            </p:blipFill>
            <p:spPr bwMode="auto">
              <a:xfrm>
                <a:off x="2064" y="240"/>
                <a:ext cx="327" cy="350"/>
              </a:xfrm>
              <a:prstGeom prst="rect">
                <a:avLst/>
              </a:prstGeom>
              <a:noFill/>
            </p:spPr>
          </p:pic>
          <p:sp>
            <p:nvSpPr>
              <p:cNvPr id="277" name="Text Box 316"/>
              <p:cNvSpPr txBox="1">
                <a:spLocks noChangeArrowheads="1"/>
              </p:cNvSpPr>
              <p:nvPr/>
            </p:nvSpPr>
            <p:spPr bwMode="auto">
              <a:xfrm>
                <a:off x="2109" y="333"/>
                <a:ext cx="215" cy="289"/>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a:t>
                </a:r>
              </a:p>
            </p:txBody>
          </p:sp>
        </p:grpSp>
      </p:grpSp>
      <p:grpSp>
        <p:nvGrpSpPr>
          <p:cNvPr id="274" name="Group 317"/>
          <p:cNvGrpSpPr>
            <a:grpSpLocks/>
          </p:cNvGrpSpPr>
          <p:nvPr/>
        </p:nvGrpSpPr>
        <p:grpSpPr bwMode="auto">
          <a:xfrm>
            <a:off x="6781800" y="2743200"/>
            <a:ext cx="1592263" cy="1189038"/>
            <a:chOff x="3312" y="440"/>
            <a:chExt cx="1192" cy="1028"/>
          </a:xfrm>
        </p:grpSpPr>
        <p:grpSp>
          <p:nvGrpSpPr>
            <p:cNvPr id="275" name="Group 318"/>
            <p:cNvGrpSpPr>
              <a:grpSpLocks/>
            </p:cNvGrpSpPr>
            <p:nvPr/>
          </p:nvGrpSpPr>
          <p:grpSpPr bwMode="auto">
            <a:xfrm>
              <a:off x="3360" y="576"/>
              <a:ext cx="329" cy="317"/>
              <a:chOff x="2544" y="1920"/>
              <a:chExt cx="329" cy="317"/>
            </a:xfrm>
          </p:grpSpPr>
          <p:pic>
            <p:nvPicPr>
              <p:cNvPr id="381" name="Picture 319" descr="Barn__Animals_Orange_cow_prv"/>
              <p:cNvPicPr>
                <a:picLocks noChangeAspect="1" noChangeArrowheads="1" noCrop="1"/>
              </p:cNvPicPr>
              <p:nvPr/>
            </p:nvPicPr>
            <p:blipFill>
              <a:blip r:embed="rId19" cstate="print"/>
              <a:srcRect/>
              <a:stretch>
                <a:fillRect/>
              </a:stretch>
            </p:blipFill>
            <p:spPr bwMode="auto">
              <a:xfrm>
                <a:off x="2544" y="1920"/>
                <a:ext cx="300" cy="180"/>
              </a:xfrm>
              <a:prstGeom prst="rect">
                <a:avLst/>
              </a:prstGeom>
              <a:noFill/>
            </p:spPr>
          </p:pic>
          <p:sp>
            <p:nvSpPr>
              <p:cNvPr id="382" name="Text Box 320"/>
              <p:cNvSpPr txBox="1">
                <a:spLocks noChangeArrowheads="1"/>
              </p:cNvSpPr>
              <p:nvPr/>
            </p:nvSpPr>
            <p:spPr bwMode="auto">
              <a:xfrm>
                <a:off x="2640" y="1920"/>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grpSp>
        <p:grpSp>
          <p:nvGrpSpPr>
            <p:cNvPr id="322" name="Group 321"/>
            <p:cNvGrpSpPr>
              <a:grpSpLocks/>
            </p:cNvGrpSpPr>
            <p:nvPr/>
          </p:nvGrpSpPr>
          <p:grpSpPr bwMode="auto">
            <a:xfrm>
              <a:off x="3648" y="624"/>
              <a:ext cx="329" cy="318"/>
              <a:chOff x="2976" y="3349"/>
              <a:chExt cx="329" cy="318"/>
            </a:xfrm>
          </p:grpSpPr>
          <p:pic>
            <p:nvPicPr>
              <p:cNvPr id="379" name="Picture 322" descr="Barn__Animals_Orange_cow_prv"/>
              <p:cNvPicPr>
                <a:picLocks noChangeAspect="1" noChangeArrowheads="1" noCrop="1"/>
              </p:cNvPicPr>
              <p:nvPr/>
            </p:nvPicPr>
            <p:blipFill>
              <a:blip r:embed="rId20" cstate="print"/>
              <a:srcRect/>
              <a:stretch>
                <a:fillRect/>
              </a:stretch>
            </p:blipFill>
            <p:spPr bwMode="auto">
              <a:xfrm>
                <a:off x="2976" y="3349"/>
                <a:ext cx="288" cy="173"/>
              </a:xfrm>
              <a:prstGeom prst="rect">
                <a:avLst/>
              </a:prstGeom>
              <a:noFill/>
            </p:spPr>
          </p:pic>
          <p:sp>
            <p:nvSpPr>
              <p:cNvPr id="380" name="Text Box 323"/>
              <p:cNvSpPr txBox="1">
                <a:spLocks noChangeArrowheads="1"/>
              </p:cNvSpPr>
              <p:nvPr/>
            </p:nvSpPr>
            <p:spPr bwMode="auto">
              <a:xfrm>
                <a:off x="3072" y="3350"/>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a:t>
                </a:r>
              </a:p>
            </p:txBody>
          </p:sp>
        </p:grpSp>
        <p:grpSp>
          <p:nvGrpSpPr>
            <p:cNvPr id="323" name="Group 324"/>
            <p:cNvGrpSpPr>
              <a:grpSpLocks/>
            </p:cNvGrpSpPr>
            <p:nvPr/>
          </p:nvGrpSpPr>
          <p:grpSpPr bwMode="auto">
            <a:xfrm>
              <a:off x="3504" y="672"/>
              <a:ext cx="330" cy="318"/>
              <a:chOff x="2640" y="3156"/>
              <a:chExt cx="330" cy="318"/>
            </a:xfrm>
          </p:grpSpPr>
          <p:pic>
            <p:nvPicPr>
              <p:cNvPr id="377" name="Picture 325" descr="Barn__Animals_Orange_cow_prv"/>
              <p:cNvPicPr>
                <a:picLocks noChangeAspect="1" noChangeArrowheads="1" noCrop="1"/>
              </p:cNvPicPr>
              <p:nvPr/>
            </p:nvPicPr>
            <p:blipFill>
              <a:blip r:embed="rId19" cstate="print"/>
              <a:srcRect/>
              <a:stretch>
                <a:fillRect/>
              </a:stretch>
            </p:blipFill>
            <p:spPr bwMode="auto">
              <a:xfrm>
                <a:off x="2640" y="3156"/>
                <a:ext cx="300" cy="179"/>
              </a:xfrm>
              <a:prstGeom prst="rect">
                <a:avLst/>
              </a:prstGeom>
              <a:noFill/>
            </p:spPr>
          </p:pic>
          <p:sp>
            <p:nvSpPr>
              <p:cNvPr id="378" name="Text Box 326"/>
              <p:cNvSpPr txBox="1">
                <a:spLocks noChangeArrowheads="1"/>
              </p:cNvSpPr>
              <p:nvPr/>
            </p:nvSpPr>
            <p:spPr bwMode="auto">
              <a:xfrm>
                <a:off x="2736" y="3157"/>
                <a:ext cx="234"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a:t>
                </a:r>
              </a:p>
            </p:txBody>
          </p:sp>
        </p:grpSp>
        <p:grpSp>
          <p:nvGrpSpPr>
            <p:cNvPr id="324" name="Group 327"/>
            <p:cNvGrpSpPr>
              <a:grpSpLocks/>
            </p:cNvGrpSpPr>
            <p:nvPr/>
          </p:nvGrpSpPr>
          <p:grpSpPr bwMode="auto">
            <a:xfrm>
              <a:off x="3696" y="1008"/>
              <a:ext cx="329" cy="318"/>
              <a:chOff x="2400" y="2930"/>
              <a:chExt cx="329" cy="318"/>
            </a:xfrm>
          </p:grpSpPr>
          <p:pic>
            <p:nvPicPr>
              <p:cNvPr id="375" name="Picture 328" descr="Barn__Animals_Orange_cow_prv"/>
              <p:cNvPicPr>
                <a:picLocks noChangeAspect="1" noChangeArrowheads="1" noCrop="1"/>
              </p:cNvPicPr>
              <p:nvPr/>
            </p:nvPicPr>
            <p:blipFill>
              <a:blip r:embed="rId19" cstate="print"/>
              <a:srcRect/>
              <a:stretch>
                <a:fillRect/>
              </a:stretch>
            </p:blipFill>
            <p:spPr bwMode="auto">
              <a:xfrm>
                <a:off x="2400" y="2930"/>
                <a:ext cx="300" cy="180"/>
              </a:xfrm>
              <a:prstGeom prst="rect">
                <a:avLst/>
              </a:prstGeom>
              <a:noFill/>
            </p:spPr>
          </p:pic>
          <p:sp>
            <p:nvSpPr>
              <p:cNvPr id="376" name="Text Box 329"/>
              <p:cNvSpPr txBox="1">
                <a:spLocks noChangeArrowheads="1"/>
              </p:cNvSpPr>
              <p:nvPr/>
            </p:nvSpPr>
            <p:spPr bwMode="auto">
              <a:xfrm>
                <a:off x="2496" y="2931"/>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3</a:t>
                </a:r>
              </a:p>
            </p:txBody>
          </p:sp>
        </p:grpSp>
        <p:grpSp>
          <p:nvGrpSpPr>
            <p:cNvPr id="325" name="Group 330"/>
            <p:cNvGrpSpPr>
              <a:grpSpLocks/>
            </p:cNvGrpSpPr>
            <p:nvPr/>
          </p:nvGrpSpPr>
          <p:grpSpPr bwMode="auto">
            <a:xfrm>
              <a:off x="3888" y="912"/>
              <a:ext cx="300" cy="317"/>
              <a:chOff x="3840" y="1920"/>
              <a:chExt cx="300" cy="317"/>
            </a:xfrm>
          </p:grpSpPr>
          <p:pic>
            <p:nvPicPr>
              <p:cNvPr id="373" name="Picture 331" descr="Barn__Animals_Orange_cow_prv"/>
              <p:cNvPicPr>
                <a:picLocks noChangeAspect="1" noChangeArrowheads="1" noCrop="1"/>
              </p:cNvPicPr>
              <p:nvPr/>
            </p:nvPicPr>
            <p:blipFill>
              <a:blip r:embed="rId19" cstate="print"/>
              <a:srcRect/>
              <a:stretch>
                <a:fillRect/>
              </a:stretch>
            </p:blipFill>
            <p:spPr bwMode="auto">
              <a:xfrm>
                <a:off x="3840" y="1920"/>
                <a:ext cx="300" cy="180"/>
              </a:xfrm>
              <a:prstGeom prst="rect">
                <a:avLst/>
              </a:prstGeom>
              <a:noFill/>
            </p:spPr>
          </p:pic>
          <p:sp>
            <p:nvSpPr>
              <p:cNvPr id="374" name="Text Box 332"/>
              <p:cNvSpPr txBox="1">
                <a:spLocks noChangeArrowheads="1"/>
              </p:cNvSpPr>
              <p:nvPr/>
            </p:nvSpPr>
            <p:spPr bwMode="auto">
              <a:xfrm>
                <a:off x="3936" y="1920"/>
                <a:ext cx="194" cy="317"/>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4</a:t>
                </a:r>
              </a:p>
            </p:txBody>
          </p:sp>
        </p:grpSp>
        <p:grpSp>
          <p:nvGrpSpPr>
            <p:cNvPr id="326" name="Group 333"/>
            <p:cNvGrpSpPr>
              <a:grpSpLocks/>
            </p:cNvGrpSpPr>
            <p:nvPr/>
          </p:nvGrpSpPr>
          <p:grpSpPr bwMode="auto">
            <a:xfrm>
              <a:off x="3552" y="1008"/>
              <a:ext cx="329" cy="318"/>
              <a:chOff x="2112" y="2350"/>
              <a:chExt cx="329" cy="318"/>
            </a:xfrm>
          </p:grpSpPr>
          <p:pic>
            <p:nvPicPr>
              <p:cNvPr id="371" name="Picture 334" descr="Barn__Animals_Orange_cow_prv"/>
              <p:cNvPicPr>
                <a:picLocks noChangeAspect="1" noChangeArrowheads="1" noCrop="1"/>
              </p:cNvPicPr>
              <p:nvPr/>
            </p:nvPicPr>
            <p:blipFill>
              <a:blip r:embed="rId19" cstate="print"/>
              <a:srcRect/>
              <a:stretch>
                <a:fillRect/>
              </a:stretch>
            </p:blipFill>
            <p:spPr bwMode="auto">
              <a:xfrm>
                <a:off x="2112" y="2350"/>
                <a:ext cx="300" cy="180"/>
              </a:xfrm>
              <a:prstGeom prst="rect">
                <a:avLst/>
              </a:prstGeom>
              <a:noFill/>
            </p:spPr>
          </p:pic>
          <p:sp>
            <p:nvSpPr>
              <p:cNvPr id="372" name="Text Box 335"/>
              <p:cNvSpPr txBox="1">
                <a:spLocks noChangeArrowheads="1"/>
              </p:cNvSpPr>
              <p:nvPr/>
            </p:nvSpPr>
            <p:spPr bwMode="auto">
              <a:xfrm>
                <a:off x="2208" y="2351"/>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6</a:t>
                </a:r>
              </a:p>
            </p:txBody>
          </p:sp>
        </p:grpSp>
        <p:grpSp>
          <p:nvGrpSpPr>
            <p:cNvPr id="327" name="Group 336"/>
            <p:cNvGrpSpPr>
              <a:grpSpLocks/>
            </p:cNvGrpSpPr>
            <p:nvPr/>
          </p:nvGrpSpPr>
          <p:grpSpPr bwMode="auto">
            <a:xfrm>
              <a:off x="3504" y="864"/>
              <a:ext cx="300" cy="325"/>
              <a:chOff x="1968" y="2544"/>
              <a:chExt cx="300" cy="325"/>
            </a:xfrm>
          </p:grpSpPr>
          <p:pic>
            <p:nvPicPr>
              <p:cNvPr id="369" name="Picture 337" descr="Barn__Animals_Orange_cow_prv"/>
              <p:cNvPicPr>
                <a:picLocks noChangeAspect="1" noChangeArrowheads="1" noCrop="1"/>
              </p:cNvPicPr>
              <p:nvPr/>
            </p:nvPicPr>
            <p:blipFill>
              <a:blip r:embed="rId19" cstate="print"/>
              <a:srcRect/>
              <a:stretch>
                <a:fillRect/>
              </a:stretch>
            </p:blipFill>
            <p:spPr bwMode="auto">
              <a:xfrm>
                <a:off x="1968" y="2544"/>
                <a:ext cx="300" cy="179"/>
              </a:xfrm>
              <a:prstGeom prst="rect">
                <a:avLst/>
              </a:prstGeom>
              <a:noFill/>
            </p:spPr>
          </p:pic>
          <p:sp>
            <p:nvSpPr>
              <p:cNvPr id="370" name="Text Box 338"/>
              <p:cNvSpPr txBox="1">
                <a:spLocks noChangeArrowheads="1"/>
              </p:cNvSpPr>
              <p:nvPr/>
            </p:nvSpPr>
            <p:spPr bwMode="auto">
              <a:xfrm>
                <a:off x="2016" y="2552"/>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grpSp>
        <p:grpSp>
          <p:nvGrpSpPr>
            <p:cNvPr id="328" name="Group 339"/>
            <p:cNvGrpSpPr>
              <a:grpSpLocks/>
            </p:cNvGrpSpPr>
            <p:nvPr/>
          </p:nvGrpSpPr>
          <p:grpSpPr bwMode="auto">
            <a:xfrm>
              <a:off x="3744" y="529"/>
              <a:ext cx="330" cy="326"/>
              <a:chOff x="1728" y="2273"/>
              <a:chExt cx="330" cy="326"/>
            </a:xfrm>
          </p:grpSpPr>
          <p:pic>
            <p:nvPicPr>
              <p:cNvPr id="367" name="Picture 340" descr="Barn__Animals_Orange_cow_prv"/>
              <p:cNvPicPr>
                <a:picLocks noChangeAspect="1" noChangeArrowheads="1" noCrop="1"/>
              </p:cNvPicPr>
              <p:nvPr/>
            </p:nvPicPr>
            <p:blipFill>
              <a:blip r:embed="rId19" cstate="print"/>
              <a:srcRect/>
              <a:stretch>
                <a:fillRect/>
              </a:stretch>
            </p:blipFill>
            <p:spPr bwMode="auto">
              <a:xfrm>
                <a:off x="1728" y="2273"/>
                <a:ext cx="300" cy="180"/>
              </a:xfrm>
              <a:prstGeom prst="rect">
                <a:avLst/>
              </a:prstGeom>
              <a:noFill/>
            </p:spPr>
          </p:pic>
          <p:sp>
            <p:nvSpPr>
              <p:cNvPr id="368" name="Text Box 341"/>
              <p:cNvSpPr txBox="1">
                <a:spLocks noChangeArrowheads="1"/>
              </p:cNvSpPr>
              <p:nvPr/>
            </p:nvSpPr>
            <p:spPr bwMode="auto">
              <a:xfrm>
                <a:off x="1824" y="2283"/>
                <a:ext cx="234" cy="316"/>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7</a:t>
                </a:r>
              </a:p>
            </p:txBody>
          </p:sp>
        </p:grpSp>
        <p:grpSp>
          <p:nvGrpSpPr>
            <p:cNvPr id="329" name="Group 342"/>
            <p:cNvGrpSpPr>
              <a:grpSpLocks/>
            </p:cNvGrpSpPr>
            <p:nvPr/>
          </p:nvGrpSpPr>
          <p:grpSpPr bwMode="auto">
            <a:xfrm>
              <a:off x="3936" y="440"/>
              <a:ext cx="376" cy="318"/>
              <a:chOff x="1824" y="1886"/>
              <a:chExt cx="376" cy="318"/>
            </a:xfrm>
          </p:grpSpPr>
          <p:pic>
            <p:nvPicPr>
              <p:cNvPr id="365" name="Picture 343" descr="Barn__Animals_Orange_cow_prv"/>
              <p:cNvPicPr>
                <a:picLocks noChangeAspect="1" noChangeArrowheads="1" noCrop="1"/>
              </p:cNvPicPr>
              <p:nvPr/>
            </p:nvPicPr>
            <p:blipFill>
              <a:blip r:embed="rId19" cstate="print"/>
              <a:srcRect/>
              <a:stretch>
                <a:fillRect/>
              </a:stretch>
            </p:blipFill>
            <p:spPr bwMode="auto">
              <a:xfrm>
                <a:off x="1824" y="1886"/>
                <a:ext cx="300" cy="180"/>
              </a:xfrm>
              <a:prstGeom prst="rect">
                <a:avLst/>
              </a:prstGeom>
              <a:noFill/>
            </p:spPr>
          </p:pic>
          <p:sp>
            <p:nvSpPr>
              <p:cNvPr id="366" name="Text Box 344"/>
              <p:cNvSpPr txBox="1">
                <a:spLocks noChangeArrowheads="1"/>
              </p:cNvSpPr>
              <p:nvPr/>
            </p:nvSpPr>
            <p:spPr bwMode="auto">
              <a:xfrm>
                <a:off x="1872" y="1887"/>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11</a:t>
                </a:r>
              </a:p>
            </p:txBody>
          </p:sp>
        </p:grpSp>
        <p:grpSp>
          <p:nvGrpSpPr>
            <p:cNvPr id="330" name="Group 345"/>
            <p:cNvGrpSpPr>
              <a:grpSpLocks/>
            </p:cNvGrpSpPr>
            <p:nvPr/>
          </p:nvGrpSpPr>
          <p:grpSpPr bwMode="auto">
            <a:xfrm>
              <a:off x="3456" y="480"/>
              <a:ext cx="329" cy="318"/>
              <a:chOff x="1536" y="1964"/>
              <a:chExt cx="329" cy="318"/>
            </a:xfrm>
          </p:grpSpPr>
          <p:pic>
            <p:nvPicPr>
              <p:cNvPr id="363" name="Picture 346" descr="Barn__Animals_Orange_cow_prv"/>
              <p:cNvPicPr>
                <a:picLocks noChangeAspect="1" noChangeArrowheads="1" noCrop="1"/>
              </p:cNvPicPr>
              <p:nvPr/>
            </p:nvPicPr>
            <p:blipFill>
              <a:blip r:embed="rId19" cstate="print"/>
              <a:srcRect/>
              <a:stretch>
                <a:fillRect/>
              </a:stretch>
            </p:blipFill>
            <p:spPr bwMode="auto">
              <a:xfrm>
                <a:off x="1536" y="1964"/>
                <a:ext cx="300" cy="179"/>
              </a:xfrm>
              <a:prstGeom prst="rect">
                <a:avLst/>
              </a:prstGeom>
              <a:noFill/>
            </p:spPr>
          </p:pic>
          <p:sp>
            <p:nvSpPr>
              <p:cNvPr id="364" name="Text Box 347"/>
              <p:cNvSpPr txBox="1">
                <a:spLocks noChangeArrowheads="1"/>
              </p:cNvSpPr>
              <p:nvPr/>
            </p:nvSpPr>
            <p:spPr bwMode="auto">
              <a:xfrm>
                <a:off x="1632" y="1965"/>
                <a:ext cx="233"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9</a:t>
                </a:r>
              </a:p>
            </p:txBody>
          </p:sp>
        </p:grpSp>
        <p:grpSp>
          <p:nvGrpSpPr>
            <p:cNvPr id="331" name="Group 348"/>
            <p:cNvGrpSpPr>
              <a:grpSpLocks/>
            </p:cNvGrpSpPr>
            <p:nvPr/>
          </p:nvGrpSpPr>
          <p:grpSpPr bwMode="auto">
            <a:xfrm>
              <a:off x="4080" y="1008"/>
              <a:ext cx="424" cy="318"/>
              <a:chOff x="1296" y="1809"/>
              <a:chExt cx="424" cy="318"/>
            </a:xfrm>
          </p:grpSpPr>
          <p:pic>
            <p:nvPicPr>
              <p:cNvPr id="361" name="Picture 349" descr="Barn__Animals_Orange_cow_prv"/>
              <p:cNvPicPr>
                <a:picLocks noChangeAspect="1" noChangeArrowheads="1" noCrop="1"/>
              </p:cNvPicPr>
              <p:nvPr/>
            </p:nvPicPr>
            <p:blipFill>
              <a:blip r:embed="rId19" cstate="print"/>
              <a:srcRect/>
              <a:stretch>
                <a:fillRect/>
              </a:stretch>
            </p:blipFill>
            <p:spPr bwMode="auto">
              <a:xfrm>
                <a:off x="1296" y="1809"/>
                <a:ext cx="300" cy="180"/>
              </a:xfrm>
              <a:prstGeom prst="rect">
                <a:avLst/>
              </a:prstGeom>
              <a:noFill/>
            </p:spPr>
          </p:pic>
          <p:sp>
            <p:nvSpPr>
              <p:cNvPr id="362" name="Text Box 350"/>
              <p:cNvSpPr txBox="1">
                <a:spLocks noChangeArrowheads="1"/>
              </p:cNvSpPr>
              <p:nvPr/>
            </p:nvSpPr>
            <p:spPr bwMode="auto">
              <a:xfrm>
                <a:off x="1392" y="1810"/>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10</a:t>
                </a:r>
              </a:p>
            </p:txBody>
          </p:sp>
        </p:grpSp>
        <p:grpSp>
          <p:nvGrpSpPr>
            <p:cNvPr id="332" name="Group 351"/>
            <p:cNvGrpSpPr>
              <a:grpSpLocks/>
            </p:cNvGrpSpPr>
            <p:nvPr/>
          </p:nvGrpSpPr>
          <p:grpSpPr bwMode="auto">
            <a:xfrm>
              <a:off x="4128" y="864"/>
              <a:ext cx="359" cy="318"/>
              <a:chOff x="1488" y="1577"/>
              <a:chExt cx="359" cy="318"/>
            </a:xfrm>
          </p:grpSpPr>
          <p:pic>
            <p:nvPicPr>
              <p:cNvPr id="359" name="Picture 352" descr="Barn__Animals_Orange_cow_prv"/>
              <p:cNvPicPr>
                <a:picLocks noChangeAspect="1" noChangeArrowheads="1" noCrop="1"/>
              </p:cNvPicPr>
              <p:nvPr/>
            </p:nvPicPr>
            <p:blipFill>
              <a:blip r:embed="rId21" cstate="print"/>
              <a:srcRect/>
              <a:stretch>
                <a:fillRect/>
              </a:stretch>
            </p:blipFill>
            <p:spPr bwMode="auto">
              <a:xfrm>
                <a:off x="1488" y="1577"/>
                <a:ext cx="252" cy="152"/>
              </a:xfrm>
              <a:prstGeom prst="rect">
                <a:avLst/>
              </a:prstGeom>
              <a:noFill/>
            </p:spPr>
          </p:pic>
          <p:sp>
            <p:nvSpPr>
              <p:cNvPr id="360" name="Text Box 353"/>
              <p:cNvSpPr txBox="1">
                <a:spLocks noChangeArrowheads="1"/>
              </p:cNvSpPr>
              <p:nvPr/>
            </p:nvSpPr>
            <p:spPr bwMode="auto">
              <a:xfrm>
                <a:off x="1519" y="1578"/>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13</a:t>
                </a:r>
              </a:p>
            </p:txBody>
          </p:sp>
        </p:grpSp>
        <p:grpSp>
          <p:nvGrpSpPr>
            <p:cNvPr id="333" name="Group 354"/>
            <p:cNvGrpSpPr>
              <a:grpSpLocks/>
            </p:cNvGrpSpPr>
            <p:nvPr/>
          </p:nvGrpSpPr>
          <p:grpSpPr bwMode="auto">
            <a:xfrm>
              <a:off x="3888" y="1056"/>
              <a:ext cx="376" cy="317"/>
              <a:chOff x="2016" y="1680"/>
              <a:chExt cx="376" cy="317"/>
            </a:xfrm>
          </p:grpSpPr>
          <p:pic>
            <p:nvPicPr>
              <p:cNvPr id="357" name="Picture 355" descr="Barn__Animals_Orange_cow_prv"/>
              <p:cNvPicPr>
                <a:picLocks noChangeAspect="1" noChangeArrowheads="1" noCrop="1"/>
              </p:cNvPicPr>
              <p:nvPr/>
            </p:nvPicPr>
            <p:blipFill>
              <a:blip r:embed="rId19" cstate="print"/>
              <a:srcRect/>
              <a:stretch>
                <a:fillRect/>
              </a:stretch>
            </p:blipFill>
            <p:spPr bwMode="auto">
              <a:xfrm>
                <a:off x="2016" y="1693"/>
                <a:ext cx="300" cy="180"/>
              </a:xfrm>
              <a:prstGeom prst="rect">
                <a:avLst/>
              </a:prstGeom>
              <a:noFill/>
            </p:spPr>
          </p:pic>
          <p:sp>
            <p:nvSpPr>
              <p:cNvPr id="358" name="Text Box 356"/>
              <p:cNvSpPr txBox="1">
                <a:spLocks noChangeArrowheads="1"/>
              </p:cNvSpPr>
              <p:nvPr/>
            </p:nvSpPr>
            <p:spPr bwMode="auto">
              <a:xfrm>
                <a:off x="2064" y="1680"/>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14</a:t>
                </a:r>
              </a:p>
            </p:txBody>
          </p:sp>
        </p:grpSp>
        <p:grpSp>
          <p:nvGrpSpPr>
            <p:cNvPr id="334" name="Group 357"/>
            <p:cNvGrpSpPr>
              <a:grpSpLocks/>
            </p:cNvGrpSpPr>
            <p:nvPr/>
          </p:nvGrpSpPr>
          <p:grpSpPr bwMode="auto">
            <a:xfrm>
              <a:off x="3936" y="576"/>
              <a:ext cx="376" cy="317"/>
              <a:chOff x="3744" y="1248"/>
              <a:chExt cx="376" cy="317"/>
            </a:xfrm>
          </p:grpSpPr>
          <p:pic>
            <p:nvPicPr>
              <p:cNvPr id="355" name="Picture 358" descr="Barn__Animals_Orange_cow_prv"/>
              <p:cNvPicPr>
                <a:picLocks noChangeAspect="1" noChangeArrowheads="1" noCrop="1"/>
              </p:cNvPicPr>
              <p:nvPr/>
            </p:nvPicPr>
            <p:blipFill>
              <a:blip r:embed="rId19" cstate="print"/>
              <a:srcRect/>
              <a:stretch>
                <a:fillRect/>
              </a:stretch>
            </p:blipFill>
            <p:spPr bwMode="auto">
              <a:xfrm>
                <a:off x="3744" y="1248"/>
                <a:ext cx="300" cy="179"/>
              </a:xfrm>
              <a:prstGeom prst="rect">
                <a:avLst/>
              </a:prstGeom>
              <a:noFill/>
            </p:spPr>
          </p:pic>
          <p:sp>
            <p:nvSpPr>
              <p:cNvPr id="356" name="Text Box 359"/>
              <p:cNvSpPr txBox="1">
                <a:spLocks noChangeArrowheads="1"/>
              </p:cNvSpPr>
              <p:nvPr/>
            </p:nvSpPr>
            <p:spPr bwMode="auto">
              <a:xfrm>
                <a:off x="3792" y="1248"/>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15</a:t>
                </a:r>
              </a:p>
            </p:txBody>
          </p:sp>
        </p:grpSp>
        <p:grpSp>
          <p:nvGrpSpPr>
            <p:cNvPr id="335" name="Group 360"/>
            <p:cNvGrpSpPr>
              <a:grpSpLocks/>
            </p:cNvGrpSpPr>
            <p:nvPr/>
          </p:nvGrpSpPr>
          <p:grpSpPr bwMode="auto">
            <a:xfrm>
              <a:off x="3888" y="768"/>
              <a:ext cx="371" cy="321"/>
              <a:chOff x="1092" y="1536"/>
              <a:chExt cx="371" cy="321"/>
            </a:xfrm>
          </p:grpSpPr>
          <p:pic>
            <p:nvPicPr>
              <p:cNvPr id="353" name="Picture 361" descr="Barn__Animals_Orange_cow_prv"/>
              <p:cNvPicPr>
                <a:picLocks noChangeAspect="1" noChangeArrowheads="1" noCrop="1"/>
              </p:cNvPicPr>
              <p:nvPr/>
            </p:nvPicPr>
            <p:blipFill>
              <a:blip r:embed="rId19" cstate="print"/>
              <a:srcRect/>
              <a:stretch>
                <a:fillRect/>
              </a:stretch>
            </p:blipFill>
            <p:spPr bwMode="auto">
              <a:xfrm>
                <a:off x="1092" y="1536"/>
                <a:ext cx="300" cy="179"/>
              </a:xfrm>
              <a:prstGeom prst="rect">
                <a:avLst/>
              </a:prstGeom>
              <a:noFill/>
            </p:spPr>
          </p:pic>
          <p:sp>
            <p:nvSpPr>
              <p:cNvPr id="354" name="Text Box 362"/>
              <p:cNvSpPr txBox="1">
                <a:spLocks noChangeArrowheads="1"/>
              </p:cNvSpPr>
              <p:nvPr/>
            </p:nvSpPr>
            <p:spPr bwMode="auto">
              <a:xfrm>
                <a:off x="1135" y="1539"/>
                <a:ext cx="328" cy="318"/>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12</a:t>
                </a:r>
              </a:p>
            </p:txBody>
          </p:sp>
        </p:grpSp>
        <p:grpSp>
          <p:nvGrpSpPr>
            <p:cNvPr id="336" name="Group 363"/>
            <p:cNvGrpSpPr>
              <a:grpSpLocks/>
            </p:cNvGrpSpPr>
            <p:nvPr/>
          </p:nvGrpSpPr>
          <p:grpSpPr bwMode="auto">
            <a:xfrm>
              <a:off x="3312" y="912"/>
              <a:ext cx="355" cy="556"/>
              <a:chOff x="1296" y="1345"/>
              <a:chExt cx="355" cy="556"/>
            </a:xfrm>
          </p:grpSpPr>
          <p:pic>
            <p:nvPicPr>
              <p:cNvPr id="351" name="Picture 364" descr="Barn__Animals_Orange_cow_prv"/>
              <p:cNvPicPr>
                <a:picLocks noChangeAspect="1" noChangeArrowheads="1" noCrop="1"/>
              </p:cNvPicPr>
              <p:nvPr/>
            </p:nvPicPr>
            <p:blipFill>
              <a:blip r:embed="rId19" cstate="print"/>
              <a:srcRect/>
              <a:stretch>
                <a:fillRect/>
              </a:stretch>
            </p:blipFill>
            <p:spPr bwMode="auto">
              <a:xfrm>
                <a:off x="1296" y="1345"/>
                <a:ext cx="300" cy="180"/>
              </a:xfrm>
              <a:prstGeom prst="rect">
                <a:avLst/>
              </a:prstGeom>
              <a:noFill/>
            </p:spPr>
          </p:pic>
          <p:sp>
            <p:nvSpPr>
              <p:cNvPr id="352" name="Text Box 365"/>
              <p:cNvSpPr txBox="1">
                <a:spLocks noChangeArrowheads="1"/>
              </p:cNvSpPr>
              <p:nvPr/>
            </p:nvSpPr>
            <p:spPr bwMode="auto">
              <a:xfrm>
                <a:off x="1376" y="1346"/>
                <a:ext cx="275" cy="555"/>
              </a:xfrm>
              <a:prstGeom prst="rect">
                <a:avLst/>
              </a:prstGeom>
              <a:noFill/>
              <a:ln w="9525">
                <a:noFill/>
                <a:miter lim="800000"/>
                <a:headEnd/>
                <a:tailEnd/>
              </a:ln>
              <a:effectLst/>
            </p:spPr>
            <p:txBody>
              <a:bodyPr>
                <a:spAutoFit/>
              </a:bodyPr>
              <a:lstStyle/>
              <a:p>
                <a:pPr eaLnBrk="0" hangingPunct="0"/>
                <a:r>
                  <a:rPr lang="en-US" b="1">
                    <a:solidFill>
                      <a:schemeClr val="bg1"/>
                    </a:solidFill>
                    <a:latin typeface="Arial Unicode MS" pitchFamily="34" charset="-128"/>
                  </a:rPr>
                  <a:t>17</a:t>
                </a:r>
              </a:p>
            </p:txBody>
          </p:sp>
        </p:grpSp>
        <p:grpSp>
          <p:nvGrpSpPr>
            <p:cNvPr id="337" name="Group 366"/>
            <p:cNvGrpSpPr>
              <a:grpSpLocks/>
            </p:cNvGrpSpPr>
            <p:nvPr/>
          </p:nvGrpSpPr>
          <p:grpSpPr bwMode="auto">
            <a:xfrm>
              <a:off x="3372" y="1065"/>
              <a:ext cx="376" cy="317"/>
              <a:chOff x="1632" y="1152"/>
              <a:chExt cx="376" cy="317"/>
            </a:xfrm>
          </p:grpSpPr>
          <p:pic>
            <p:nvPicPr>
              <p:cNvPr id="349" name="Picture 367" descr="Barn__Animals_Orange_cow_prv"/>
              <p:cNvPicPr>
                <a:picLocks noChangeAspect="1" noChangeArrowheads="1" noCrop="1"/>
              </p:cNvPicPr>
              <p:nvPr/>
            </p:nvPicPr>
            <p:blipFill>
              <a:blip r:embed="rId19" cstate="print"/>
              <a:srcRect/>
              <a:stretch>
                <a:fillRect/>
              </a:stretch>
            </p:blipFill>
            <p:spPr bwMode="auto">
              <a:xfrm>
                <a:off x="1632" y="1152"/>
                <a:ext cx="300" cy="180"/>
              </a:xfrm>
              <a:prstGeom prst="rect">
                <a:avLst/>
              </a:prstGeom>
              <a:noFill/>
            </p:spPr>
          </p:pic>
          <p:sp>
            <p:nvSpPr>
              <p:cNvPr id="350" name="Text Box 368"/>
              <p:cNvSpPr txBox="1">
                <a:spLocks noChangeArrowheads="1"/>
              </p:cNvSpPr>
              <p:nvPr/>
            </p:nvSpPr>
            <p:spPr bwMode="auto">
              <a:xfrm>
                <a:off x="1681" y="1152"/>
                <a:ext cx="327"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18</a:t>
                </a:r>
              </a:p>
            </p:txBody>
          </p:sp>
        </p:grpSp>
        <p:grpSp>
          <p:nvGrpSpPr>
            <p:cNvPr id="338" name="Group 369"/>
            <p:cNvGrpSpPr>
              <a:grpSpLocks/>
            </p:cNvGrpSpPr>
            <p:nvPr/>
          </p:nvGrpSpPr>
          <p:grpSpPr bwMode="auto">
            <a:xfrm>
              <a:off x="3312" y="720"/>
              <a:ext cx="407" cy="325"/>
              <a:chOff x="1728" y="1423"/>
              <a:chExt cx="407" cy="325"/>
            </a:xfrm>
          </p:grpSpPr>
          <p:pic>
            <p:nvPicPr>
              <p:cNvPr id="347" name="Picture 370" descr="Barn__Animals_Orange_cow_prv"/>
              <p:cNvPicPr>
                <a:picLocks noChangeAspect="1" noChangeArrowheads="1" noCrop="1"/>
              </p:cNvPicPr>
              <p:nvPr/>
            </p:nvPicPr>
            <p:blipFill>
              <a:blip r:embed="rId19" cstate="print"/>
              <a:srcRect/>
              <a:stretch>
                <a:fillRect/>
              </a:stretch>
            </p:blipFill>
            <p:spPr bwMode="auto">
              <a:xfrm>
                <a:off x="1728" y="1423"/>
                <a:ext cx="300" cy="179"/>
              </a:xfrm>
              <a:prstGeom prst="rect">
                <a:avLst/>
              </a:prstGeom>
              <a:noFill/>
            </p:spPr>
          </p:pic>
          <p:sp>
            <p:nvSpPr>
              <p:cNvPr id="348" name="Text Box 371"/>
              <p:cNvSpPr txBox="1">
                <a:spLocks noChangeArrowheads="1"/>
              </p:cNvSpPr>
              <p:nvPr/>
            </p:nvSpPr>
            <p:spPr bwMode="auto">
              <a:xfrm>
                <a:off x="1807" y="1431"/>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16</a:t>
                </a:r>
              </a:p>
            </p:txBody>
          </p:sp>
        </p:grpSp>
        <p:grpSp>
          <p:nvGrpSpPr>
            <p:cNvPr id="339" name="Group 372"/>
            <p:cNvGrpSpPr>
              <a:grpSpLocks/>
            </p:cNvGrpSpPr>
            <p:nvPr/>
          </p:nvGrpSpPr>
          <p:grpSpPr bwMode="auto">
            <a:xfrm>
              <a:off x="3648" y="816"/>
              <a:ext cx="407" cy="325"/>
              <a:chOff x="2256" y="1307"/>
              <a:chExt cx="407" cy="325"/>
            </a:xfrm>
          </p:grpSpPr>
          <p:pic>
            <p:nvPicPr>
              <p:cNvPr id="345" name="Picture 373" descr="Barn__Animals_Orange_cow_prv"/>
              <p:cNvPicPr>
                <a:picLocks noChangeAspect="1" noChangeArrowheads="1" noCrop="1"/>
              </p:cNvPicPr>
              <p:nvPr/>
            </p:nvPicPr>
            <p:blipFill>
              <a:blip r:embed="rId19" cstate="print"/>
              <a:srcRect/>
              <a:stretch>
                <a:fillRect/>
              </a:stretch>
            </p:blipFill>
            <p:spPr bwMode="auto">
              <a:xfrm>
                <a:off x="2256" y="1307"/>
                <a:ext cx="300" cy="179"/>
              </a:xfrm>
              <a:prstGeom prst="rect">
                <a:avLst/>
              </a:prstGeom>
              <a:noFill/>
            </p:spPr>
          </p:pic>
          <p:sp>
            <p:nvSpPr>
              <p:cNvPr id="346" name="Text Box 374"/>
              <p:cNvSpPr txBox="1">
                <a:spLocks noChangeArrowheads="1"/>
              </p:cNvSpPr>
              <p:nvPr/>
            </p:nvSpPr>
            <p:spPr bwMode="auto">
              <a:xfrm>
                <a:off x="2335" y="1315"/>
                <a:ext cx="328"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20</a:t>
                </a:r>
              </a:p>
            </p:txBody>
          </p:sp>
        </p:grpSp>
        <p:grpSp>
          <p:nvGrpSpPr>
            <p:cNvPr id="340" name="Group 375"/>
            <p:cNvGrpSpPr>
              <a:grpSpLocks/>
            </p:cNvGrpSpPr>
            <p:nvPr/>
          </p:nvGrpSpPr>
          <p:grpSpPr bwMode="auto">
            <a:xfrm>
              <a:off x="4080" y="720"/>
              <a:ext cx="376" cy="318"/>
              <a:chOff x="1968" y="1268"/>
              <a:chExt cx="376" cy="318"/>
            </a:xfrm>
          </p:grpSpPr>
          <p:pic>
            <p:nvPicPr>
              <p:cNvPr id="343" name="Picture 376" descr="Barn__Animals_Orange_cow_prv"/>
              <p:cNvPicPr>
                <a:picLocks noChangeAspect="1" noChangeArrowheads="1" noCrop="1"/>
              </p:cNvPicPr>
              <p:nvPr/>
            </p:nvPicPr>
            <p:blipFill>
              <a:blip r:embed="rId19" cstate="print"/>
              <a:srcRect/>
              <a:stretch>
                <a:fillRect/>
              </a:stretch>
            </p:blipFill>
            <p:spPr bwMode="auto">
              <a:xfrm>
                <a:off x="1968" y="1268"/>
                <a:ext cx="300" cy="180"/>
              </a:xfrm>
              <a:prstGeom prst="rect">
                <a:avLst/>
              </a:prstGeom>
              <a:noFill/>
            </p:spPr>
          </p:pic>
          <p:sp>
            <p:nvSpPr>
              <p:cNvPr id="344" name="Text Box 377"/>
              <p:cNvSpPr txBox="1">
                <a:spLocks noChangeArrowheads="1"/>
              </p:cNvSpPr>
              <p:nvPr/>
            </p:nvSpPr>
            <p:spPr bwMode="auto">
              <a:xfrm>
                <a:off x="2017" y="1269"/>
                <a:ext cx="327" cy="317"/>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19</a:t>
                </a:r>
              </a:p>
            </p:txBody>
          </p:sp>
        </p:grpSp>
      </p:grpSp>
      <p:grpSp>
        <p:nvGrpSpPr>
          <p:cNvPr id="341" name="Group 378"/>
          <p:cNvGrpSpPr>
            <a:grpSpLocks/>
          </p:cNvGrpSpPr>
          <p:nvPr/>
        </p:nvGrpSpPr>
        <p:grpSpPr bwMode="auto">
          <a:xfrm rot="-1368735">
            <a:off x="1828800" y="3200400"/>
            <a:ext cx="2447925" cy="2762250"/>
            <a:chOff x="138" y="528"/>
            <a:chExt cx="1542" cy="2263"/>
          </a:xfrm>
        </p:grpSpPr>
        <p:grpSp>
          <p:nvGrpSpPr>
            <p:cNvPr id="342" name="Group 379"/>
            <p:cNvGrpSpPr>
              <a:grpSpLocks/>
            </p:cNvGrpSpPr>
            <p:nvPr/>
          </p:nvGrpSpPr>
          <p:grpSpPr bwMode="auto">
            <a:xfrm>
              <a:off x="1192" y="2304"/>
              <a:ext cx="296" cy="347"/>
              <a:chOff x="3544" y="2304"/>
              <a:chExt cx="296" cy="347"/>
            </a:xfrm>
          </p:grpSpPr>
          <p:pic>
            <p:nvPicPr>
              <p:cNvPr id="482" name="Picture 380"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83" name="Text Box 381"/>
              <p:cNvSpPr txBox="1">
                <a:spLocks noChangeArrowheads="1"/>
              </p:cNvSpPr>
              <p:nvPr/>
            </p:nvSpPr>
            <p:spPr bwMode="auto">
              <a:xfrm>
                <a:off x="3544" y="2350"/>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22</a:t>
                </a:r>
              </a:p>
            </p:txBody>
          </p:sp>
        </p:grpSp>
        <p:grpSp>
          <p:nvGrpSpPr>
            <p:cNvPr id="383" name="Group 382"/>
            <p:cNvGrpSpPr>
              <a:grpSpLocks/>
            </p:cNvGrpSpPr>
            <p:nvPr/>
          </p:nvGrpSpPr>
          <p:grpSpPr bwMode="auto">
            <a:xfrm>
              <a:off x="1008" y="1152"/>
              <a:ext cx="288" cy="348"/>
              <a:chOff x="3888" y="2880"/>
              <a:chExt cx="288" cy="348"/>
            </a:xfrm>
          </p:grpSpPr>
          <p:pic>
            <p:nvPicPr>
              <p:cNvPr id="480" name="Picture 383"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81" name="Text Box 384"/>
              <p:cNvSpPr txBox="1">
                <a:spLocks noChangeArrowheads="1"/>
              </p:cNvSpPr>
              <p:nvPr/>
            </p:nvSpPr>
            <p:spPr bwMode="auto">
              <a:xfrm>
                <a:off x="3932" y="2927"/>
                <a:ext cx="19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7</a:t>
                </a:r>
              </a:p>
            </p:txBody>
          </p:sp>
        </p:grpSp>
        <p:grpSp>
          <p:nvGrpSpPr>
            <p:cNvPr id="384" name="Group 385"/>
            <p:cNvGrpSpPr>
              <a:grpSpLocks/>
            </p:cNvGrpSpPr>
            <p:nvPr/>
          </p:nvGrpSpPr>
          <p:grpSpPr bwMode="auto">
            <a:xfrm>
              <a:off x="816" y="1872"/>
              <a:ext cx="288" cy="393"/>
              <a:chOff x="2256" y="1344"/>
              <a:chExt cx="288" cy="393"/>
            </a:xfrm>
          </p:grpSpPr>
          <p:pic>
            <p:nvPicPr>
              <p:cNvPr id="478" name="Picture 386" descr="vaca12"/>
              <p:cNvPicPr>
                <a:picLocks noChangeAspect="1" noChangeArrowheads="1" noCrop="1"/>
              </p:cNvPicPr>
              <p:nvPr/>
            </p:nvPicPr>
            <p:blipFill>
              <a:blip r:embed="rId10" cstate="print"/>
              <a:srcRect/>
              <a:stretch>
                <a:fillRect/>
              </a:stretch>
            </p:blipFill>
            <p:spPr bwMode="auto">
              <a:xfrm>
                <a:off x="2256" y="1344"/>
                <a:ext cx="288" cy="284"/>
              </a:xfrm>
              <a:prstGeom prst="rect">
                <a:avLst/>
              </a:prstGeom>
              <a:noFill/>
            </p:spPr>
          </p:pic>
          <p:sp>
            <p:nvSpPr>
              <p:cNvPr id="479" name="Text Box 387"/>
              <p:cNvSpPr txBox="1">
                <a:spLocks noChangeArrowheads="1"/>
              </p:cNvSpPr>
              <p:nvPr/>
            </p:nvSpPr>
            <p:spPr bwMode="auto">
              <a:xfrm>
                <a:off x="2299" y="1436"/>
                <a:ext cx="196" cy="30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8</a:t>
                </a:r>
              </a:p>
            </p:txBody>
          </p:sp>
        </p:grpSp>
        <p:grpSp>
          <p:nvGrpSpPr>
            <p:cNvPr id="385" name="Group 388"/>
            <p:cNvGrpSpPr>
              <a:grpSpLocks/>
            </p:cNvGrpSpPr>
            <p:nvPr/>
          </p:nvGrpSpPr>
          <p:grpSpPr bwMode="auto">
            <a:xfrm>
              <a:off x="668" y="2112"/>
              <a:ext cx="292" cy="349"/>
              <a:chOff x="4412" y="3456"/>
              <a:chExt cx="292" cy="349"/>
            </a:xfrm>
          </p:grpSpPr>
          <p:pic>
            <p:nvPicPr>
              <p:cNvPr id="476" name="Picture 389" descr="vaca12"/>
              <p:cNvPicPr>
                <a:picLocks noChangeAspect="1" noChangeArrowheads="1" noCrop="1"/>
              </p:cNvPicPr>
              <p:nvPr/>
            </p:nvPicPr>
            <p:blipFill>
              <a:blip r:embed="rId10" cstate="print"/>
              <a:srcRect/>
              <a:stretch>
                <a:fillRect/>
              </a:stretch>
            </p:blipFill>
            <p:spPr bwMode="auto">
              <a:xfrm>
                <a:off x="4416" y="3456"/>
                <a:ext cx="288" cy="284"/>
              </a:xfrm>
              <a:prstGeom prst="rect">
                <a:avLst/>
              </a:prstGeom>
              <a:noFill/>
            </p:spPr>
          </p:pic>
          <p:sp>
            <p:nvSpPr>
              <p:cNvPr id="477" name="Text Box 390"/>
              <p:cNvSpPr txBox="1">
                <a:spLocks noChangeArrowheads="1"/>
              </p:cNvSpPr>
              <p:nvPr/>
            </p:nvSpPr>
            <p:spPr bwMode="auto">
              <a:xfrm>
                <a:off x="4412" y="3504"/>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11</a:t>
                </a:r>
              </a:p>
            </p:txBody>
          </p:sp>
        </p:grpSp>
        <p:grpSp>
          <p:nvGrpSpPr>
            <p:cNvPr id="386" name="Group 391"/>
            <p:cNvGrpSpPr>
              <a:grpSpLocks/>
            </p:cNvGrpSpPr>
            <p:nvPr/>
          </p:nvGrpSpPr>
          <p:grpSpPr bwMode="auto">
            <a:xfrm>
              <a:off x="1051" y="1440"/>
              <a:ext cx="293" cy="345"/>
              <a:chOff x="4843" y="2592"/>
              <a:chExt cx="293" cy="345"/>
            </a:xfrm>
          </p:grpSpPr>
          <p:pic>
            <p:nvPicPr>
              <p:cNvPr id="474" name="Picture 392"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75" name="Text Box 393"/>
              <p:cNvSpPr txBox="1">
                <a:spLocks noChangeArrowheads="1"/>
              </p:cNvSpPr>
              <p:nvPr/>
            </p:nvSpPr>
            <p:spPr bwMode="auto">
              <a:xfrm>
                <a:off x="4843"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18</a:t>
                </a:r>
              </a:p>
            </p:txBody>
          </p:sp>
        </p:grpSp>
        <p:grpSp>
          <p:nvGrpSpPr>
            <p:cNvPr id="387" name="Group 394"/>
            <p:cNvGrpSpPr>
              <a:grpSpLocks/>
            </p:cNvGrpSpPr>
            <p:nvPr/>
          </p:nvGrpSpPr>
          <p:grpSpPr bwMode="auto">
            <a:xfrm>
              <a:off x="1339" y="2112"/>
              <a:ext cx="293" cy="343"/>
              <a:chOff x="4843" y="2592"/>
              <a:chExt cx="293" cy="343"/>
            </a:xfrm>
          </p:grpSpPr>
          <p:pic>
            <p:nvPicPr>
              <p:cNvPr id="472" name="Picture 395"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73" name="Text Box 396"/>
              <p:cNvSpPr txBox="1">
                <a:spLocks noChangeArrowheads="1"/>
              </p:cNvSpPr>
              <p:nvPr/>
            </p:nvSpPr>
            <p:spPr bwMode="auto">
              <a:xfrm>
                <a:off x="4843" y="2635"/>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19</a:t>
                </a:r>
              </a:p>
            </p:txBody>
          </p:sp>
        </p:grpSp>
        <p:grpSp>
          <p:nvGrpSpPr>
            <p:cNvPr id="388" name="Group 397"/>
            <p:cNvGrpSpPr>
              <a:grpSpLocks/>
            </p:cNvGrpSpPr>
            <p:nvPr/>
          </p:nvGrpSpPr>
          <p:grpSpPr bwMode="auto">
            <a:xfrm>
              <a:off x="1392" y="2256"/>
              <a:ext cx="288" cy="395"/>
              <a:chOff x="2256" y="1344"/>
              <a:chExt cx="288" cy="395"/>
            </a:xfrm>
          </p:grpSpPr>
          <p:pic>
            <p:nvPicPr>
              <p:cNvPr id="470" name="Picture 398" descr="vaca12"/>
              <p:cNvPicPr>
                <a:picLocks noChangeAspect="1" noChangeArrowheads="1" noCrop="1"/>
              </p:cNvPicPr>
              <p:nvPr/>
            </p:nvPicPr>
            <p:blipFill>
              <a:blip r:embed="rId10" cstate="print"/>
              <a:srcRect/>
              <a:stretch>
                <a:fillRect/>
              </a:stretch>
            </p:blipFill>
            <p:spPr bwMode="auto">
              <a:xfrm>
                <a:off x="2256" y="1344"/>
                <a:ext cx="288" cy="284"/>
              </a:xfrm>
              <a:prstGeom prst="rect">
                <a:avLst/>
              </a:prstGeom>
              <a:noFill/>
            </p:spPr>
          </p:pic>
          <p:sp>
            <p:nvSpPr>
              <p:cNvPr id="471" name="Text Box 399"/>
              <p:cNvSpPr txBox="1">
                <a:spLocks noChangeArrowheads="1"/>
              </p:cNvSpPr>
              <p:nvPr/>
            </p:nvSpPr>
            <p:spPr bwMode="auto">
              <a:xfrm>
                <a:off x="2300" y="1438"/>
                <a:ext cx="196" cy="30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9</a:t>
                </a:r>
              </a:p>
            </p:txBody>
          </p:sp>
        </p:grpSp>
        <p:grpSp>
          <p:nvGrpSpPr>
            <p:cNvPr id="389" name="Group 400"/>
            <p:cNvGrpSpPr>
              <a:grpSpLocks/>
            </p:cNvGrpSpPr>
            <p:nvPr/>
          </p:nvGrpSpPr>
          <p:grpSpPr bwMode="auto">
            <a:xfrm>
              <a:off x="714" y="1680"/>
              <a:ext cx="294" cy="348"/>
              <a:chOff x="4410" y="3456"/>
              <a:chExt cx="294" cy="348"/>
            </a:xfrm>
          </p:grpSpPr>
          <p:pic>
            <p:nvPicPr>
              <p:cNvPr id="468" name="Picture 401" descr="vaca12"/>
              <p:cNvPicPr>
                <a:picLocks noChangeAspect="1" noChangeArrowheads="1" noCrop="1"/>
              </p:cNvPicPr>
              <p:nvPr/>
            </p:nvPicPr>
            <p:blipFill>
              <a:blip r:embed="rId10" cstate="print"/>
              <a:srcRect/>
              <a:stretch>
                <a:fillRect/>
              </a:stretch>
            </p:blipFill>
            <p:spPr bwMode="auto">
              <a:xfrm>
                <a:off x="4416" y="3456"/>
                <a:ext cx="288" cy="284"/>
              </a:xfrm>
              <a:prstGeom prst="rect">
                <a:avLst/>
              </a:prstGeom>
              <a:noFill/>
            </p:spPr>
          </p:pic>
          <p:sp>
            <p:nvSpPr>
              <p:cNvPr id="469" name="Text Box 402"/>
              <p:cNvSpPr txBox="1">
                <a:spLocks noChangeArrowheads="1"/>
              </p:cNvSpPr>
              <p:nvPr/>
            </p:nvSpPr>
            <p:spPr bwMode="auto">
              <a:xfrm>
                <a:off x="4410" y="3503"/>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10</a:t>
                </a:r>
              </a:p>
            </p:txBody>
          </p:sp>
        </p:grpSp>
        <p:grpSp>
          <p:nvGrpSpPr>
            <p:cNvPr id="390" name="Group 403"/>
            <p:cNvGrpSpPr>
              <a:grpSpLocks/>
            </p:cNvGrpSpPr>
            <p:nvPr/>
          </p:nvGrpSpPr>
          <p:grpSpPr bwMode="auto">
            <a:xfrm>
              <a:off x="475" y="1680"/>
              <a:ext cx="293" cy="345"/>
              <a:chOff x="3547" y="2304"/>
              <a:chExt cx="293" cy="345"/>
            </a:xfrm>
          </p:grpSpPr>
          <p:pic>
            <p:nvPicPr>
              <p:cNvPr id="466" name="Picture 404"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7" name="Text Box 405"/>
              <p:cNvSpPr txBox="1">
                <a:spLocks noChangeArrowheads="1"/>
              </p:cNvSpPr>
              <p:nvPr/>
            </p:nvSpPr>
            <p:spPr bwMode="auto">
              <a:xfrm>
                <a:off x="3547"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29</a:t>
                </a:r>
              </a:p>
            </p:txBody>
          </p:sp>
        </p:grpSp>
        <p:grpSp>
          <p:nvGrpSpPr>
            <p:cNvPr id="391" name="Group 406"/>
            <p:cNvGrpSpPr>
              <a:grpSpLocks/>
            </p:cNvGrpSpPr>
            <p:nvPr/>
          </p:nvGrpSpPr>
          <p:grpSpPr bwMode="auto">
            <a:xfrm>
              <a:off x="1292" y="1872"/>
              <a:ext cx="292" cy="344"/>
              <a:chOff x="3548" y="2304"/>
              <a:chExt cx="292" cy="344"/>
            </a:xfrm>
          </p:grpSpPr>
          <p:pic>
            <p:nvPicPr>
              <p:cNvPr id="464" name="Picture 407"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5" name="Text Box 408"/>
              <p:cNvSpPr txBox="1">
                <a:spLocks noChangeArrowheads="1"/>
              </p:cNvSpPr>
              <p:nvPr/>
            </p:nvSpPr>
            <p:spPr bwMode="auto">
              <a:xfrm>
                <a:off x="3548" y="2348"/>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28</a:t>
                </a:r>
              </a:p>
            </p:txBody>
          </p:sp>
        </p:grpSp>
        <p:grpSp>
          <p:nvGrpSpPr>
            <p:cNvPr id="392" name="Group 409"/>
            <p:cNvGrpSpPr>
              <a:grpSpLocks/>
            </p:cNvGrpSpPr>
            <p:nvPr/>
          </p:nvGrpSpPr>
          <p:grpSpPr bwMode="auto">
            <a:xfrm>
              <a:off x="1194" y="1680"/>
              <a:ext cx="294" cy="345"/>
              <a:chOff x="3546" y="2304"/>
              <a:chExt cx="294" cy="345"/>
            </a:xfrm>
          </p:grpSpPr>
          <p:pic>
            <p:nvPicPr>
              <p:cNvPr id="462" name="Picture 410"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3" name="Text Box 411"/>
              <p:cNvSpPr txBox="1">
                <a:spLocks noChangeArrowheads="1"/>
              </p:cNvSpPr>
              <p:nvPr/>
            </p:nvSpPr>
            <p:spPr bwMode="auto">
              <a:xfrm>
                <a:off x="3546"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27</a:t>
                </a:r>
              </a:p>
            </p:txBody>
          </p:sp>
        </p:grpSp>
        <p:grpSp>
          <p:nvGrpSpPr>
            <p:cNvPr id="393" name="Group 412"/>
            <p:cNvGrpSpPr>
              <a:grpSpLocks/>
            </p:cNvGrpSpPr>
            <p:nvPr/>
          </p:nvGrpSpPr>
          <p:grpSpPr bwMode="auto">
            <a:xfrm>
              <a:off x="138" y="624"/>
              <a:ext cx="294" cy="348"/>
              <a:chOff x="3546" y="2304"/>
              <a:chExt cx="294" cy="348"/>
            </a:xfrm>
          </p:grpSpPr>
          <p:pic>
            <p:nvPicPr>
              <p:cNvPr id="460" name="Picture 413"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61" name="Text Box 414"/>
              <p:cNvSpPr txBox="1">
                <a:spLocks noChangeArrowheads="1"/>
              </p:cNvSpPr>
              <p:nvPr/>
            </p:nvSpPr>
            <p:spPr bwMode="auto">
              <a:xfrm>
                <a:off x="3546" y="2351"/>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26</a:t>
                </a:r>
              </a:p>
            </p:txBody>
          </p:sp>
        </p:grpSp>
        <p:grpSp>
          <p:nvGrpSpPr>
            <p:cNvPr id="394" name="Group 415"/>
            <p:cNvGrpSpPr>
              <a:grpSpLocks/>
            </p:cNvGrpSpPr>
            <p:nvPr/>
          </p:nvGrpSpPr>
          <p:grpSpPr bwMode="auto">
            <a:xfrm>
              <a:off x="1101" y="2160"/>
              <a:ext cx="291" cy="345"/>
              <a:chOff x="3549" y="2304"/>
              <a:chExt cx="291" cy="345"/>
            </a:xfrm>
          </p:grpSpPr>
          <p:pic>
            <p:nvPicPr>
              <p:cNvPr id="458" name="Picture 416"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59" name="Text Box 417"/>
              <p:cNvSpPr txBox="1">
                <a:spLocks noChangeArrowheads="1"/>
              </p:cNvSpPr>
              <p:nvPr/>
            </p:nvSpPr>
            <p:spPr bwMode="auto">
              <a:xfrm>
                <a:off x="3549"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25</a:t>
                </a:r>
              </a:p>
            </p:txBody>
          </p:sp>
        </p:grpSp>
        <p:grpSp>
          <p:nvGrpSpPr>
            <p:cNvPr id="395" name="Group 418"/>
            <p:cNvGrpSpPr>
              <a:grpSpLocks/>
            </p:cNvGrpSpPr>
            <p:nvPr/>
          </p:nvGrpSpPr>
          <p:grpSpPr bwMode="auto">
            <a:xfrm>
              <a:off x="910" y="2304"/>
              <a:ext cx="290" cy="346"/>
              <a:chOff x="3550" y="2304"/>
              <a:chExt cx="290" cy="346"/>
            </a:xfrm>
          </p:grpSpPr>
          <p:pic>
            <p:nvPicPr>
              <p:cNvPr id="456" name="Picture 419"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57" name="Text Box 420"/>
              <p:cNvSpPr txBox="1">
                <a:spLocks noChangeArrowheads="1"/>
              </p:cNvSpPr>
              <p:nvPr/>
            </p:nvSpPr>
            <p:spPr bwMode="auto">
              <a:xfrm>
                <a:off x="3550" y="2348"/>
                <a:ext cx="276" cy="302"/>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24</a:t>
                </a:r>
              </a:p>
            </p:txBody>
          </p:sp>
        </p:grpSp>
        <p:grpSp>
          <p:nvGrpSpPr>
            <p:cNvPr id="396" name="Group 421"/>
            <p:cNvGrpSpPr>
              <a:grpSpLocks/>
            </p:cNvGrpSpPr>
            <p:nvPr/>
          </p:nvGrpSpPr>
          <p:grpSpPr bwMode="auto">
            <a:xfrm>
              <a:off x="1056" y="1920"/>
              <a:ext cx="288" cy="346"/>
              <a:chOff x="3888" y="2880"/>
              <a:chExt cx="288" cy="346"/>
            </a:xfrm>
          </p:grpSpPr>
          <p:pic>
            <p:nvPicPr>
              <p:cNvPr id="454" name="Picture 422"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55" name="Text Box 423"/>
              <p:cNvSpPr txBox="1">
                <a:spLocks noChangeArrowheads="1"/>
              </p:cNvSpPr>
              <p:nvPr/>
            </p:nvSpPr>
            <p:spPr bwMode="auto">
              <a:xfrm>
                <a:off x="3932" y="2926"/>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6</a:t>
                </a:r>
              </a:p>
            </p:txBody>
          </p:sp>
        </p:grpSp>
        <p:grpSp>
          <p:nvGrpSpPr>
            <p:cNvPr id="397" name="Group 424"/>
            <p:cNvGrpSpPr>
              <a:grpSpLocks/>
            </p:cNvGrpSpPr>
            <p:nvPr/>
          </p:nvGrpSpPr>
          <p:grpSpPr bwMode="auto">
            <a:xfrm>
              <a:off x="864" y="2064"/>
              <a:ext cx="288" cy="344"/>
              <a:chOff x="3888" y="2880"/>
              <a:chExt cx="288" cy="344"/>
            </a:xfrm>
          </p:grpSpPr>
          <p:pic>
            <p:nvPicPr>
              <p:cNvPr id="452" name="Picture 425"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53" name="Text Box 426"/>
              <p:cNvSpPr txBox="1">
                <a:spLocks noChangeArrowheads="1"/>
              </p:cNvSpPr>
              <p:nvPr/>
            </p:nvSpPr>
            <p:spPr bwMode="auto">
              <a:xfrm>
                <a:off x="3932" y="2924"/>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4</a:t>
                </a:r>
              </a:p>
            </p:txBody>
          </p:sp>
        </p:grpSp>
        <p:grpSp>
          <p:nvGrpSpPr>
            <p:cNvPr id="398" name="Group 427"/>
            <p:cNvGrpSpPr>
              <a:grpSpLocks/>
            </p:cNvGrpSpPr>
            <p:nvPr/>
          </p:nvGrpSpPr>
          <p:grpSpPr bwMode="auto">
            <a:xfrm>
              <a:off x="960" y="1680"/>
              <a:ext cx="288" cy="345"/>
              <a:chOff x="3888" y="2880"/>
              <a:chExt cx="288" cy="345"/>
            </a:xfrm>
          </p:grpSpPr>
          <p:pic>
            <p:nvPicPr>
              <p:cNvPr id="450" name="Picture 428"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51" name="Text Box 429"/>
              <p:cNvSpPr txBox="1">
                <a:spLocks noChangeArrowheads="1"/>
              </p:cNvSpPr>
              <p:nvPr/>
            </p:nvSpPr>
            <p:spPr bwMode="auto">
              <a:xfrm>
                <a:off x="3930" y="2924"/>
                <a:ext cx="19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a:t>
                </a:r>
              </a:p>
            </p:txBody>
          </p:sp>
        </p:grpSp>
        <p:grpSp>
          <p:nvGrpSpPr>
            <p:cNvPr id="399" name="Group 430"/>
            <p:cNvGrpSpPr>
              <a:grpSpLocks/>
            </p:cNvGrpSpPr>
            <p:nvPr/>
          </p:nvGrpSpPr>
          <p:grpSpPr bwMode="auto">
            <a:xfrm>
              <a:off x="907" y="864"/>
              <a:ext cx="293" cy="345"/>
              <a:chOff x="4843" y="2592"/>
              <a:chExt cx="293" cy="345"/>
            </a:xfrm>
          </p:grpSpPr>
          <p:pic>
            <p:nvPicPr>
              <p:cNvPr id="448" name="Picture 431"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49" name="Text Box 432"/>
              <p:cNvSpPr txBox="1">
                <a:spLocks noChangeArrowheads="1"/>
              </p:cNvSpPr>
              <p:nvPr/>
            </p:nvSpPr>
            <p:spPr bwMode="auto">
              <a:xfrm>
                <a:off x="4843"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16</a:t>
                </a:r>
              </a:p>
            </p:txBody>
          </p:sp>
        </p:grpSp>
        <p:grpSp>
          <p:nvGrpSpPr>
            <p:cNvPr id="400" name="Group 433"/>
            <p:cNvGrpSpPr>
              <a:grpSpLocks/>
            </p:cNvGrpSpPr>
            <p:nvPr/>
          </p:nvGrpSpPr>
          <p:grpSpPr bwMode="auto">
            <a:xfrm>
              <a:off x="1294" y="2448"/>
              <a:ext cx="290" cy="343"/>
              <a:chOff x="4846" y="2592"/>
              <a:chExt cx="290" cy="343"/>
            </a:xfrm>
          </p:grpSpPr>
          <p:pic>
            <p:nvPicPr>
              <p:cNvPr id="446" name="Picture 434"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47" name="Text Box 435"/>
              <p:cNvSpPr txBox="1">
                <a:spLocks noChangeArrowheads="1"/>
              </p:cNvSpPr>
              <p:nvPr/>
            </p:nvSpPr>
            <p:spPr bwMode="auto">
              <a:xfrm>
                <a:off x="4846" y="2635"/>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15</a:t>
                </a:r>
              </a:p>
            </p:txBody>
          </p:sp>
        </p:grpSp>
        <p:grpSp>
          <p:nvGrpSpPr>
            <p:cNvPr id="401" name="Group 436"/>
            <p:cNvGrpSpPr>
              <a:grpSpLocks/>
            </p:cNvGrpSpPr>
            <p:nvPr/>
          </p:nvGrpSpPr>
          <p:grpSpPr bwMode="auto">
            <a:xfrm>
              <a:off x="240" y="528"/>
              <a:ext cx="960" cy="1256"/>
              <a:chOff x="240" y="528"/>
              <a:chExt cx="960" cy="1256"/>
            </a:xfrm>
          </p:grpSpPr>
          <p:grpSp>
            <p:nvGrpSpPr>
              <p:cNvPr id="402" name="Group 437"/>
              <p:cNvGrpSpPr>
                <a:grpSpLocks/>
              </p:cNvGrpSpPr>
              <p:nvPr/>
            </p:nvGrpSpPr>
            <p:grpSpPr bwMode="auto">
              <a:xfrm>
                <a:off x="528" y="1152"/>
                <a:ext cx="336" cy="392"/>
                <a:chOff x="2688" y="1680"/>
                <a:chExt cx="336" cy="392"/>
              </a:xfrm>
            </p:grpSpPr>
            <p:pic>
              <p:nvPicPr>
                <p:cNvPr id="444" name="Picture 438"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45" name="Text Box 439"/>
                <p:cNvSpPr txBox="1">
                  <a:spLocks noChangeArrowheads="1"/>
                </p:cNvSpPr>
                <p:nvPr/>
              </p:nvSpPr>
              <p:spPr bwMode="auto">
                <a:xfrm>
                  <a:off x="2732" y="1772"/>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33</a:t>
                  </a:r>
                </a:p>
              </p:txBody>
            </p:sp>
          </p:grpSp>
          <p:grpSp>
            <p:nvGrpSpPr>
              <p:cNvPr id="403" name="Group 440"/>
              <p:cNvGrpSpPr>
                <a:grpSpLocks/>
              </p:cNvGrpSpPr>
              <p:nvPr/>
            </p:nvGrpSpPr>
            <p:grpSpPr bwMode="auto">
              <a:xfrm>
                <a:off x="576" y="528"/>
                <a:ext cx="336" cy="394"/>
                <a:chOff x="1248" y="2257"/>
                <a:chExt cx="336" cy="394"/>
              </a:xfrm>
            </p:grpSpPr>
            <p:pic>
              <p:nvPicPr>
                <p:cNvPr id="442" name="Picture 441" descr="vaca12"/>
                <p:cNvPicPr>
                  <a:picLocks noChangeAspect="1" noChangeArrowheads="1" noCrop="1"/>
                </p:cNvPicPr>
                <p:nvPr/>
              </p:nvPicPr>
              <p:blipFill>
                <a:blip r:embed="rId10" cstate="print"/>
                <a:srcRect/>
                <a:stretch>
                  <a:fillRect/>
                </a:stretch>
              </p:blipFill>
              <p:spPr bwMode="auto">
                <a:xfrm>
                  <a:off x="1248" y="2257"/>
                  <a:ext cx="336" cy="332"/>
                </a:xfrm>
                <a:prstGeom prst="rect">
                  <a:avLst/>
                </a:prstGeom>
                <a:noFill/>
              </p:spPr>
            </p:pic>
            <p:sp>
              <p:nvSpPr>
                <p:cNvPr id="443" name="Text Box 442"/>
                <p:cNvSpPr txBox="1">
                  <a:spLocks noChangeArrowheads="1"/>
                </p:cNvSpPr>
                <p:nvPr/>
              </p:nvSpPr>
              <p:spPr bwMode="auto">
                <a:xfrm>
                  <a:off x="1293" y="2351"/>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a:t>
                  </a:r>
                </a:p>
              </p:txBody>
            </p:sp>
          </p:grpSp>
          <p:grpSp>
            <p:nvGrpSpPr>
              <p:cNvPr id="404" name="Group 443"/>
              <p:cNvGrpSpPr>
                <a:grpSpLocks/>
              </p:cNvGrpSpPr>
              <p:nvPr/>
            </p:nvGrpSpPr>
            <p:grpSpPr bwMode="auto">
              <a:xfrm>
                <a:off x="669" y="1440"/>
                <a:ext cx="291" cy="344"/>
                <a:chOff x="4845" y="2592"/>
                <a:chExt cx="291" cy="344"/>
              </a:xfrm>
            </p:grpSpPr>
            <p:pic>
              <p:nvPicPr>
                <p:cNvPr id="440" name="Picture 444"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41" name="Text Box 445"/>
                <p:cNvSpPr txBox="1">
                  <a:spLocks noChangeArrowheads="1"/>
                </p:cNvSpPr>
                <p:nvPr/>
              </p:nvSpPr>
              <p:spPr bwMode="auto">
                <a:xfrm>
                  <a:off x="4845" y="2636"/>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17</a:t>
                  </a:r>
                </a:p>
              </p:txBody>
            </p:sp>
          </p:grpSp>
          <p:grpSp>
            <p:nvGrpSpPr>
              <p:cNvPr id="405" name="Group 446"/>
              <p:cNvGrpSpPr>
                <a:grpSpLocks/>
              </p:cNvGrpSpPr>
              <p:nvPr/>
            </p:nvGrpSpPr>
            <p:grpSpPr bwMode="auto">
              <a:xfrm>
                <a:off x="429" y="1440"/>
                <a:ext cx="291" cy="344"/>
                <a:chOff x="3549" y="2304"/>
                <a:chExt cx="291" cy="344"/>
              </a:xfrm>
            </p:grpSpPr>
            <p:pic>
              <p:nvPicPr>
                <p:cNvPr id="438" name="Picture 447"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39" name="Text Box 448"/>
                <p:cNvSpPr txBox="1">
                  <a:spLocks noChangeArrowheads="1"/>
                </p:cNvSpPr>
                <p:nvPr/>
              </p:nvSpPr>
              <p:spPr bwMode="auto">
                <a:xfrm>
                  <a:off x="3549" y="2348"/>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21</a:t>
                  </a:r>
                </a:p>
              </p:txBody>
            </p:sp>
          </p:grpSp>
          <p:grpSp>
            <p:nvGrpSpPr>
              <p:cNvPr id="406" name="Group 449"/>
              <p:cNvGrpSpPr>
                <a:grpSpLocks/>
              </p:cNvGrpSpPr>
              <p:nvPr/>
            </p:nvGrpSpPr>
            <p:grpSpPr bwMode="auto">
              <a:xfrm>
                <a:off x="427" y="912"/>
                <a:ext cx="293" cy="345"/>
                <a:chOff x="3547" y="2304"/>
                <a:chExt cx="293" cy="345"/>
              </a:xfrm>
            </p:grpSpPr>
            <p:pic>
              <p:nvPicPr>
                <p:cNvPr id="436" name="Picture 450"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37" name="Text Box 451"/>
                <p:cNvSpPr txBox="1">
                  <a:spLocks noChangeArrowheads="1"/>
                </p:cNvSpPr>
                <p:nvPr/>
              </p:nvSpPr>
              <p:spPr bwMode="auto">
                <a:xfrm>
                  <a:off x="3547"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20</a:t>
                  </a:r>
                </a:p>
              </p:txBody>
            </p:sp>
          </p:grpSp>
          <p:grpSp>
            <p:nvGrpSpPr>
              <p:cNvPr id="413" name="Group 452"/>
              <p:cNvGrpSpPr>
                <a:grpSpLocks/>
              </p:cNvGrpSpPr>
              <p:nvPr/>
            </p:nvGrpSpPr>
            <p:grpSpPr bwMode="auto">
              <a:xfrm>
                <a:off x="768" y="1152"/>
                <a:ext cx="336" cy="391"/>
                <a:chOff x="2688" y="1680"/>
                <a:chExt cx="336" cy="391"/>
              </a:xfrm>
            </p:grpSpPr>
            <p:pic>
              <p:nvPicPr>
                <p:cNvPr id="434" name="Picture 453"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35" name="Text Box 454"/>
                <p:cNvSpPr txBox="1">
                  <a:spLocks noChangeArrowheads="1"/>
                </p:cNvSpPr>
                <p:nvPr/>
              </p:nvSpPr>
              <p:spPr bwMode="auto">
                <a:xfrm>
                  <a:off x="2732" y="1771"/>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32</a:t>
                  </a:r>
                </a:p>
              </p:txBody>
            </p:sp>
          </p:grpSp>
          <p:grpSp>
            <p:nvGrpSpPr>
              <p:cNvPr id="414" name="Group 455"/>
              <p:cNvGrpSpPr>
                <a:grpSpLocks/>
              </p:cNvGrpSpPr>
              <p:nvPr/>
            </p:nvGrpSpPr>
            <p:grpSpPr bwMode="auto">
              <a:xfrm>
                <a:off x="288" y="528"/>
                <a:ext cx="336" cy="394"/>
                <a:chOff x="2688" y="1680"/>
                <a:chExt cx="336" cy="394"/>
              </a:xfrm>
            </p:grpSpPr>
            <p:pic>
              <p:nvPicPr>
                <p:cNvPr id="432" name="Picture 456"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33" name="Text Box 457"/>
                <p:cNvSpPr txBox="1">
                  <a:spLocks noChangeArrowheads="1"/>
                </p:cNvSpPr>
                <p:nvPr/>
              </p:nvSpPr>
              <p:spPr bwMode="auto">
                <a:xfrm>
                  <a:off x="2729" y="1774"/>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31</a:t>
                  </a:r>
                </a:p>
              </p:txBody>
            </p:sp>
          </p:grpSp>
          <p:grpSp>
            <p:nvGrpSpPr>
              <p:cNvPr id="415" name="Group 458"/>
              <p:cNvGrpSpPr>
                <a:grpSpLocks/>
              </p:cNvGrpSpPr>
              <p:nvPr/>
            </p:nvGrpSpPr>
            <p:grpSpPr bwMode="auto">
              <a:xfrm>
                <a:off x="288" y="1152"/>
                <a:ext cx="336" cy="393"/>
                <a:chOff x="2688" y="1680"/>
                <a:chExt cx="336" cy="393"/>
              </a:xfrm>
            </p:grpSpPr>
            <p:pic>
              <p:nvPicPr>
                <p:cNvPr id="430" name="Picture 459" descr="vaca12"/>
                <p:cNvPicPr>
                  <a:picLocks noChangeAspect="1" noChangeArrowheads="1" noCrop="1"/>
                </p:cNvPicPr>
                <p:nvPr/>
              </p:nvPicPr>
              <p:blipFill>
                <a:blip r:embed="rId10" cstate="print"/>
                <a:srcRect/>
                <a:stretch>
                  <a:fillRect/>
                </a:stretch>
              </p:blipFill>
              <p:spPr bwMode="auto">
                <a:xfrm>
                  <a:off x="2688" y="1680"/>
                  <a:ext cx="336" cy="332"/>
                </a:xfrm>
                <a:prstGeom prst="rect">
                  <a:avLst/>
                </a:prstGeom>
                <a:noFill/>
              </p:spPr>
            </p:pic>
            <p:sp>
              <p:nvSpPr>
                <p:cNvPr id="431" name="Text Box 460"/>
                <p:cNvSpPr txBox="1">
                  <a:spLocks noChangeArrowheads="1"/>
                </p:cNvSpPr>
                <p:nvPr/>
              </p:nvSpPr>
              <p:spPr bwMode="auto">
                <a:xfrm>
                  <a:off x="2732" y="1772"/>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30</a:t>
                  </a:r>
                </a:p>
              </p:txBody>
            </p:sp>
          </p:grpSp>
          <p:grpSp>
            <p:nvGrpSpPr>
              <p:cNvPr id="416" name="Group 461"/>
              <p:cNvGrpSpPr>
                <a:grpSpLocks/>
              </p:cNvGrpSpPr>
              <p:nvPr/>
            </p:nvGrpSpPr>
            <p:grpSpPr bwMode="auto">
              <a:xfrm>
                <a:off x="240" y="864"/>
                <a:ext cx="288" cy="347"/>
                <a:chOff x="3888" y="2880"/>
                <a:chExt cx="288" cy="347"/>
              </a:xfrm>
            </p:grpSpPr>
            <p:pic>
              <p:nvPicPr>
                <p:cNvPr id="428" name="Picture 462"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29" name="Text Box 463"/>
                <p:cNvSpPr txBox="1">
                  <a:spLocks noChangeArrowheads="1"/>
                </p:cNvSpPr>
                <p:nvPr/>
              </p:nvSpPr>
              <p:spPr bwMode="auto">
                <a:xfrm>
                  <a:off x="3933" y="2927"/>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5</a:t>
                  </a:r>
                </a:p>
              </p:txBody>
            </p:sp>
          </p:grpSp>
          <p:grpSp>
            <p:nvGrpSpPr>
              <p:cNvPr id="417" name="Group 464"/>
              <p:cNvGrpSpPr>
                <a:grpSpLocks/>
              </p:cNvGrpSpPr>
              <p:nvPr/>
            </p:nvGrpSpPr>
            <p:grpSpPr bwMode="auto">
              <a:xfrm>
                <a:off x="912" y="1440"/>
                <a:ext cx="288" cy="343"/>
                <a:chOff x="3888" y="2880"/>
                <a:chExt cx="288" cy="343"/>
              </a:xfrm>
            </p:grpSpPr>
            <p:pic>
              <p:nvPicPr>
                <p:cNvPr id="426" name="Picture 465" descr="vaca12"/>
                <p:cNvPicPr>
                  <a:picLocks noChangeAspect="1" noChangeArrowheads="1" noCrop="1"/>
                </p:cNvPicPr>
                <p:nvPr/>
              </p:nvPicPr>
              <p:blipFill>
                <a:blip r:embed="rId10" cstate="print"/>
                <a:srcRect/>
                <a:stretch>
                  <a:fillRect/>
                </a:stretch>
              </p:blipFill>
              <p:spPr bwMode="auto">
                <a:xfrm>
                  <a:off x="3888" y="2880"/>
                  <a:ext cx="288" cy="284"/>
                </a:xfrm>
                <a:prstGeom prst="rect">
                  <a:avLst/>
                </a:prstGeom>
                <a:noFill/>
              </p:spPr>
            </p:pic>
            <p:sp>
              <p:nvSpPr>
                <p:cNvPr id="427" name="Text Box 466"/>
                <p:cNvSpPr txBox="1">
                  <a:spLocks noChangeArrowheads="1"/>
                </p:cNvSpPr>
                <p:nvPr/>
              </p:nvSpPr>
              <p:spPr bwMode="auto">
                <a:xfrm>
                  <a:off x="3931" y="2923"/>
                  <a:ext cx="19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a:t>
                  </a:r>
                </a:p>
              </p:txBody>
            </p:sp>
          </p:grpSp>
          <p:grpSp>
            <p:nvGrpSpPr>
              <p:cNvPr id="418" name="Group 467"/>
              <p:cNvGrpSpPr>
                <a:grpSpLocks/>
              </p:cNvGrpSpPr>
              <p:nvPr/>
            </p:nvGrpSpPr>
            <p:grpSpPr bwMode="auto">
              <a:xfrm>
                <a:off x="668" y="864"/>
                <a:ext cx="292" cy="345"/>
                <a:chOff x="4844" y="2592"/>
                <a:chExt cx="292" cy="345"/>
              </a:xfrm>
            </p:grpSpPr>
            <p:pic>
              <p:nvPicPr>
                <p:cNvPr id="424" name="Picture 468"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25" name="Text Box 469"/>
                <p:cNvSpPr txBox="1">
                  <a:spLocks noChangeArrowheads="1"/>
                </p:cNvSpPr>
                <p:nvPr/>
              </p:nvSpPr>
              <p:spPr bwMode="auto">
                <a:xfrm>
                  <a:off x="4844"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14</a:t>
                  </a:r>
                </a:p>
              </p:txBody>
            </p:sp>
          </p:grpSp>
        </p:grpSp>
        <p:grpSp>
          <p:nvGrpSpPr>
            <p:cNvPr id="419" name="Group 470"/>
            <p:cNvGrpSpPr>
              <a:grpSpLocks/>
            </p:cNvGrpSpPr>
            <p:nvPr/>
          </p:nvGrpSpPr>
          <p:grpSpPr bwMode="auto">
            <a:xfrm>
              <a:off x="1051" y="2400"/>
              <a:ext cx="293" cy="345"/>
              <a:chOff x="4843" y="2592"/>
              <a:chExt cx="293" cy="345"/>
            </a:xfrm>
          </p:grpSpPr>
          <p:pic>
            <p:nvPicPr>
              <p:cNvPr id="411" name="Picture 471"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12" name="Text Box 472"/>
              <p:cNvSpPr txBox="1">
                <a:spLocks noChangeArrowheads="1"/>
              </p:cNvSpPr>
              <p:nvPr/>
            </p:nvSpPr>
            <p:spPr bwMode="auto">
              <a:xfrm>
                <a:off x="4843" y="2637"/>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13</a:t>
                </a:r>
              </a:p>
            </p:txBody>
          </p:sp>
        </p:grpSp>
        <p:grpSp>
          <p:nvGrpSpPr>
            <p:cNvPr id="420" name="Group 473"/>
            <p:cNvGrpSpPr>
              <a:grpSpLocks/>
            </p:cNvGrpSpPr>
            <p:nvPr/>
          </p:nvGrpSpPr>
          <p:grpSpPr bwMode="auto">
            <a:xfrm>
              <a:off x="572" y="1920"/>
              <a:ext cx="292" cy="344"/>
              <a:chOff x="4844" y="2592"/>
              <a:chExt cx="292" cy="344"/>
            </a:xfrm>
          </p:grpSpPr>
          <p:pic>
            <p:nvPicPr>
              <p:cNvPr id="409" name="Picture 474" descr="vaca12"/>
              <p:cNvPicPr>
                <a:picLocks noChangeAspect="1" noChangeArrowheads="1" noCrop="1"/>
              </p:cNvPicPr>
              <p:nvPr/>
            </p:nvPicPr>
            <p:blipFill>
              <a:blip r:embed="rId10" cstate="print"/>
              <a:srcRect/>
              <a:stretch>
                <a:fillRect/>
              </a:stretch>
            </p:blipFill>
            <p:spPr bwMode="auto">
              <a:xfrm>
                <a:off x="4848" y="2592"/>
                <a:ext cx="288" cy="284"/>
              </a:xfrm>
              <a:prstGeom prst="rect">
                <a:avLst/>
              </a:prstGeom>
              <a:noFill/>
            </p:spPr>
          </p:pic>
          <p:sp>
            <p:nvSpPr>
              <p:cNvPr id="410" name="Text Box 475"/>
              <p:cNvSpPr txBox="1">
                <a:spLocks noChangeArrowheads="1"/>
              </p:cNvSpPr>
              <p:nvPr/>
            </p:nvSpPr>
            <p:spPr bwMode="auto">
              <a:xfrm>
                <a:off x="4844" y="2636"/>
                <a:ext cx="276" cy="300"/>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12</a:t>
                </a:r>
              </a:p>
            </p:txBody>
          </p:sp>
        </p:grpSp>
        <p:grpSp>
          <p:nvGrpSpPr>
            <p:cNvPr id="421" name="Group 476"/>
            <p:cNvGrpSpPr>
              <a:grpSpLocks/>
            </p:cNvGrpSpPr>
            <p:nvPr/>
          </p:nvGrpSpPr>
          <p:grpSpPr bwMode="auto">
            <a:xfrm>
              <a:off x="861" y="576"/>
              <a:ext cx="291" cy="345"/>
              <a:chOff x="3549" y="2304"/>
              <a:chExt cx="291" cy="345"/>
            </a:xfrm>
          </p:grpSpPr>
          <p:pic>
            <p:nvPicPr>
              <p:cNvPr id="407" name="Picture 477" descr="vaca12"/>
              <p:cNvPicPr>
                <a:picLocks noChangeAspect="1" noChangeArrowheads="1" noCrop="1"/>
              </p:cNvPicPr>
              <p:nvPr/>
            </p:nvPicPr>
            <p:blipFill>
              <a:blip r:embed="rId10" cstate="print"/>
              <a:srcRect/>
              <a:stretch>
                <a:fillRect/>
              </a:stretch>
            </p:blipFill>
            <p:spPr bwMode="auto">
              <a:xfrm>
                <a:off x="3552" y="2304"/>
                <a:ext cx="288" cy="284"/>
              </a:xfrm>
              <a:prstGeom prst="rect">
                <a:avLst/>
              </a:prstGeom>
              <a:noFill/>
            </p:spPr>
          </p:pic>
          <p:sp>
            <p:nvSpPr>
              <p:cNvPr id="408" name="Text Box 478"/>
              <p:cNvSpPr txBox="1">
                <a:spLocks noChangeArrowheads="1"/>
              </p:cNvSpPr>
              <p:nvPr/>
            </p:nvSpPr>
            <p:spPr bwMode="auto">
              <a:xfrm>
                <a:off x="3549" y="2348"/>
                <a:ext cx="276" cy="30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23</a:t>
                </a:r>
              </a:p>
            </p:txBody>
          </p:sp>
        </p:grpSp>
      </p:grpSp>
      <p:grpSp>
        <p:nvGrpSpPr>
          <p:cNvPr id="422" name="Group 479"/>
          <p:cNvGrpSpPr>
            <a:grpSpLocks/>
          </p:cNvGrpSpPr>
          <p:nvPr/>
        </p:nvGrpSpPr>
        <p:grpSpPr bwMode="auto">
          <a:xfrm rot="1108694">
            <a:off x="1322388" y="990600"/>
            <a:ext cx="2335212" cy="2490788"/>
            <a:chOff x="3552" y="240"/>
            <a:chExt cx="1875" cy="2097"/>
          </a:xfrm>
        </p:grpSpPr>
        <p:grpSp>
          <p:nvGrpSpPr>
            <p:cNvPr id="423" name="Group 480"/>
            <p:cNvGrpSpPr>
              <a:grpSpLocks/>
            </p:cNvGrpSpPr>
            <p:nvPr/>
          </p:nvGrpSpPr>
          <p:grpSpPr bwMode="auto">
            <a:xfrm>
              <a:off x="4368" y="1584"/>
              <a:ext cx="438" cy="321"/>
              <a:chOff x="192" y="3456"/>
              <a:chExt cx="438" cy="321"/>
            </a:xfrm>
          </p:grpSpPr>
          <p:pic>
            <p:nvPicPr>
              <p:cNvPr id="564" name="Picture 48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5" name="Text Box 482"/>
              <p:cNvSpPr txBox="1">
                <a:spLocks noChangeArrowheads="1"/>
              </p:cNvSpPr>
              <p:nvPr/>
            </p:nvSpPr>
            <p:spPr bwMode="auto">
              <a:xfrm>
                <a:off x="279" y="3461"/>
                <a:ext cx="351" cy="309"/>
              </a:xfrm>
              <a:prstGeom prst="rect">
                <a:avLst/>
              </a:prstGeom>
              <a:noFill/>
              <a:ln w="9525">
                <a:noFill/>
                <a:miter lim="800000"/>
                <a:headEnd/>
                <a:tailEnd/>
              </a:ln>
              <a:effectLst/>
            </p:spPr>
            <p:txBody>
              <a:bodyPr wrap="none">
                <a:spAutoFit/>
              </a:bodyPr>
              <a:lstStyle/>
              <a:p>
                <a:r>
                  <a:rPr lang="es-VE" b="1">
                    <a:solidFill>
                      <a:schemeClr val="bg1"/>
                    </a:solidFill>
                  </a:rPr>
                  <a:t>10</a:t>
                </a:r>
              </a:p>
            </p:txBody>
          </p:sp>
        </p:grpSp>
        <p:grpSp>
          <p:nvGrpSpPr>
            <p:cNvPr id="484" name="Group 483"/>
            <p:cNvGrpSpPr>
              <a:grpSpLocks/>
            </p:cNvGrpSpPr>
            <p:nvPr/>
          </p:nvGrpSpPr>
          <p:grpSpPr bwMode="auto">
            <a:xfrm>
              <a:off x="3888" y="1584"/>
              <a:ext cx="396" cy="321"/>
              <a:chOff x="192" y="3456"/>
              <a:chExt cx="396" cy="321"/>
            </a:xfrm>
          </p:grpSpPr>
          <p:pic>
            <p:nvPicPr>
              <p:cNvPr id="562" name="Picture 484"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3" name="Text Box 485"/>
              <p:cNvSpPr txBox="1">
                <a:spLocks noChangeArrowheads="1"/>
              </p:cNvSpPr>
              <p:nvPr/>
            </p:nvSpPr>
            <p:spPr bwMode="auto">
              <a:xfrm>
                <a:off x="278" y="3463"/>
                <a:ext cx="250" cy="309"/>
              </a:xfrm>
              <a:prstGeom prst="rect">
                <a:avLst/>
              </a:prstGeom>
              <a:noFill/>
              <a:ln w="9525">
                <a:noFill/>
                <a:miter lim="800000"/>
                <a:headEnd/>
                <a:tailEnd/>
              </a:ln>
              <a:effectLst/>
            </p:spPr>
            <p:txBody>
              <a:bodyPr wrap="none">
                <a:spAutoFit/>
              </a:bodyPr>
              <a:lstStyle/>
              <a:p>
                <a:r>
                  <a:rPr lang="es-VE" b="1">
                    <a:solidFill>
                      <a:schemeClr val="bg1"/>
                    </a:solidFill>
                  </a:rPr>
                  <a:t>9</a:t>
                </a:r>
              </a:p>
            </p:txBody>
          </p:sp>
        </p:grpSp>
        <p:grpSp>
          <p:nvGrpSpPr>
            <p:cNvPr id="485" name="Group 486"/>
            <p:cNvGrpSpPr>
              <a:grpSpLocks/>
            </p:cNvGrpSpPr>
            <p:nvPr/>
          </p:nvGrpSpPr>
          <p:grpSpPr bwMode="auto">
            <a:xfrm>
              <a:off x="3552" y="1200"/>
              <a:ext cx="396" cy="321"/>
              <a:chOff x="192" y="3456"/>
              <a:chExt cx="396" cy="321"/>
            </a:xfrm>
          </p:grpSpPr>
          <p:pic>
            <p:nvPicPr>
              <p:cNvPr id="560" name="Picture 487"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61" name="Text Box 488"/>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8</a:t>
                </a:r>
              </a:p>
            </p:txBody>
          </p:sp>
        </p:grpSp>
        <p:grpSp>
          <p:nvGrpSpPr>
            <p:cNvPr id="486" name="Group 489"/>
            <p:cNvGrpSpPr>
              <a:grpSpLocks/>
            </p:cNvGrpSpPr>
            <p:nvPr/>
          </p:nvGrpSpPr>
          <p:grpSpPr bwMode="auto">
            <a:xfrm>
              <a:off x="4656" y="1056"/>
              <a:ext cx="396" cy="321"/>
              <a:chOff x="192" y="3456"/>
              <a:chExt cx="396" cy="321"/>
            </a:xfrm>
          </p:grpSpPr>
          <p:pic>
            <p:nvPicPr>
              <p:cNvPr id="558" name="Picture 49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9" name="Text Box 491"/>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7</a:t>
                </a:r>
              </a:p>
            </p:txBody>
          </p:sp>
        </p:grpSp>
        <p:grpSp>
          <p:nvGrpSpPr>
            <p:cNvPr id="487" name="Group 492"/>
            <p:cNvGrpSpPr>
              <a:grpSpLocks/>
            </p:cNvGrpSpPr>
            <p:nvPr/>
          </p:nvGrpSpPr>
          <p:grpSpPr bwMode="auto">
            <a:xfrm>
              <a:off x="4176" y="1488"/>
              <a:ext cx="396" cy="321"/>
              <a:chOff x="192" y="3456"/>
              <a:chExt cx="396" cy="321"/>
            </a:xfrm>
          </p:grpSpPr>
          <p:pic>
            <p:nvPicPr>
              <p:cNvPr id="556" name="Picture 49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7" name="Text Box 494"/>
              <p:cNvSpPr txBox="1">
                <a:spLocks noChangeArrowheads="1"/>
              </p:cNvSpPr>
              <p:nvPr/>
            </p:nvSpPr>
            <p:spPr bwMode="auto">
              <a:xfrm>
                <a:off x="279" y="3464"/>
                <a:ext cx="250" cy="309"/>
              </a:xfrm>
              <a:prstGeom prst="rect">
                <a:avLst/>
              </a:prstGeom>
              <a:noFill/>
              <a:ln w="9525">
                <a:noFill/>
                <a:miter lim="800000"/>
                <a:headEnd/>
                <a:tailEnd/>
              </a:ln>
              <a:effectLst/>
            </p:spPr>
            <p:txBody>
              <a:bodyPr wrap="none">
                <a:spAutoFit/>
              </a:bodyPr>
              <a:lstStyle/>
              <a:p>
                <a:r>
                  <a:rPr lang="es-VE" b="1">
                    <a:solidFill>
                      <a:schemeClr val="bg1"/>
                    </a:solidFill>
                  </a:rPr>
                  <a:t>6</a:t>
                </a:r>
              </a:p>
            </p:txBody>
          </p:sp>
        </p:grpSp>
        <p:grpSp>
          <p:nvGrpSpPr>
            <p:cNvPr id="488" name="Group 495"/>
            <p:cNvGrpSpPr>
              <a:grpSpLocks/>
            </p:cNvGrpSpPr>
            <p:nvPr/>
          </p:nvGrpSpPr>
          <p:grpSpPr bwMode="auto">
            <a:xfrm>
              <a:off x="4176" y="1248"/>
              <a:ext cx="396" cy="321"/>
              <a:chOff x="192" y="3456"/>
              <a:chExt cx="396" cy="321"/>
            </a:xfrm>
          </p:grpSpPr>
          <p:pic>
            <p:nvPicPr>
              <p:cNvPr id="554" name="Picture 49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5" name="Text Box 497"/>
              <p:cNvSpPr txBox="1">
                <a:spLocks noChangeArrowheads="1"/>
              </p:cNvSpPr>
              <p:nvPr/>
            </p:nvSpPr>
            <p:spPr bwMode="auto">
              <a:xfrm>
                <a:off x="279" y="3464"/>
                <a:ext cx="250" cy="309"/>
              </a:xfrm>
              <a:prstGeom prst="rect">
                <a:avLst/>
              </a:prstGeom>
              <a:noFill/>
              <a:ln w="9525">
                <a:noFill/>
                <a:miter lim="800000"/>
                <a:headEnd/>
                <a:tailEnd/>
              </a:ln>
              <a:effectLst/>
            </p:spPr>
            <p:txBody>
              <a:bodyPr wrap="none">
                <a:spAutoFit/>
              </a:bodyPr>
              <a:lstStyle/>
              <a:p>
                <a:r>
                  <a:rPr lang="es-VE" b="1">
                    <a:solidFill>
                      <a:schemeClr val="bg1"/>
                    </a:solidFill>
                  </a:rPr>
                  <a:t>5</a:t>
                </a:r>
              </a:p>
            </p:txBody>
          </p:sp>
        </p:grpSp>
        <p:grpSp>
          <p:nvGrpSpPr>
            <p:cNvPr id="489" name="Group 498"/>
            <p:cNvGrpSpPr>
              <a:grpSpLocks/>
            </p:cNvGrpSpPr>
            <p:nvPr/>
          </p:nvGrpSpPr>
          <p:grpSpPr bwMode="auto">
            <a:xfrm>
              <a:off x="4032" y="1968"/>
              <a:ext cx="396" cy="321"/>
              <a:chOff x="192" y="3456"/>
              <a:chExt cx="396" cy="321"/>
            </a:xfrm>
          </p:grpSpPr>
          <p:pic>
            <p:nvPicPr>
              <p:cNvPr id="552" name="Picture 49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3" name="Text Box 500"/>
              <p:cNvSpPr txBox="1">
                <a:spLocks noChangeArrowheads="1"/>
              </p:cNvSpPr>
              <p:nvPr/>
            </p:nvSpPr>
            <p:spPr bwMode="auto">
              <a:xfrm>
                <a:off x="279" y="3464"/>
                <a:ext cx="250" cy="309"/>
              </a:xfrm>
              <a:prstGeom prst="rect">
                <a:avLst/>
              </a:prstGeom>
              <a:noFill/>
              <a:ln w="9525">
                <a:noFill/>
                <a:miter lim="800000"/>
                <a:headEnd/>
                <a:tailEnd/>
              </a:ln>
              <a:effectLst/>
            </p:spPr>
            <p:txBody>
              <a:bodyPr wrap="none">
                <a:spAutoFit/>
              </a:bodyPr>
              <a:lstStyle/>
              <a:p>
                <a:r>
                  <a:rPr lang="es-VE" b="1">
                    <a:solidFill>
                      <a:schemeClr val="bg1"/>
                    </a:solidFill>
                  </a:rPr>
                  <a:t>4</a:t>
                </a:r>
              </a:p>
            </p:txBody>
          </p:sp>
        </p:grpSp>
        <p:grpSp>
          <p:nvGrpSpPr>
            <p:cNvPr id="490" name="Group 501"/>
            <p:cNvGrpSpPr>
              <a:grpSpLocks/>
            </p:cNvGrpSpPr>
            <p:nvPr/>
          </p:nvGrpSpPr>
          <p:grpSpPr bwMode="auto">
            <a:xfrm>
              <a:off x="4416" y="1104"/>
              <a:ext cx="396" cy="321"/>
              <a:chOff x="192" y="3456"/>
              <a:chExt cx="396" cy="321"/>
            </a:xfrm>
          </p:grpSpPr>
          <p:pic>
            <p:nvPicPr>
              <p:cNvPr id="550" name="Picture 502"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51" name="Text Box 503"/>
              <p:cNvSpPr txBox="1">
                <a:spLocks noChangeArrowheads="1"/>
              </p:cNvSpPr>
              <p:nvPr/>
            </p:nvSpPr>
            <p:spPr bwMode="auto">
              <a:xfrm>
                <a:off x="277" y="3463"/>
                <a:ext cx="250" cy="307"/>
              </a:xfrm>
              <a:prstGeom prst="rect">
                <a:avLst/>
              </a:prstGeom>
              <a:noFill/>
              <a:ln w="9525">
                <a:noFill/>
                <a:miter lim="800000"/>
                <a:headEnd/>
                <a:tailEnd/>
              </a:ln>
              <a:effectLst/>
            </p:spPr>
            <p:txBody>
              <a:bodyPr wrap="none">
                <a:spAutoFit/>
              </a:bodyPr>
              <a:lstStyle/>
              <a:p>
                <a:r>
                  <a:rPr lang="es-VE" b="1">
                    <a:solidFill>
                      <a:schemeClr val="bg1"/>
                    </a:solidFill>
                  </a:rPr>
                  <a:t>3</a:t>
                </a:r>
              </a:p>
            </p:txBody>
          </p:sp>
        </p:grpSp>
        <p:grpSp>
          <p:nvGrpSpPr>
            <p:cNvPr id="491" name="Group 504"/>
            <p:cNvGrpSpPr>
              <a:grpSpLocks/>
            </p:cNvGrpSpPr>
            <p:nvPr/>
          </p:nvGrpSpPr>
          <p:grpSpPr bwMode="auto">
            <a:xfrm>
              <a:off x="4608" y="720"/>
              <a:ext cx="396" cy="321"/>
              <a:chOff x="192" y="3456"/>
              <a:chExt cx="396" cy="321"/>
            </a:xfrm>
          </p:grpSpPr>
          <p:pic>
            <p:nvPicPr>
              <p:cNvPr id="548" name="Picture 505"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9" name="Text Box 506"/>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1</a:t>
                </a:r>
              </a:p>
            </p:txBody>
          </p:sp>
        </p:grpSp>
        <p:grpSp>
          <p:nvGrpSpPr>
            <p:cNvPr id="492" name="Group 507"/>
            <p:cNvGrpSpPr>
              <a:grpSpLocks/>
            </p:cNvGrpSpPr>
            <p:nvPr/>
          </p:nvGrpSpPr>
          <p:grpSpPr bwMode="auto">
            <a:xfrm>
              <a:off x="4944" y="1200"/>
              <a:ext cx="396" cy="321"/>
              <a:chOff x="192" y="3456"/>
              <a:chExt cx="396" cy="321"/>
            </a:xfrm>
          </p:grpSpPr>
          <p:pic>
            <p:nvPicPr>
              <p:cNvPr id="546" name="Picture 508"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7" name="Text Box 509"/>
              <p:cNvSpPr txBox="1">
                <a:spLocks noChangeArrowheads="1"/>
              </p:cNvSpPr>
              <p:nvPr/>
            </p:nvSpPr>
            <p:spPr bwMode="auto">
              <a:xfrm>
                <a:off x="279" y="3463"/>
                <a:ext cx="249" cy="309"/>
              </a:xfrm>
              <a:prstGeom prst="rect">
                <a:avLst/>
              </a:prstGeom>
              <a:noFill/>
              <a:ln w="9525">
                <a:noFill/>
                <a:miter lim="800000"/>
                <a:headEnd/>
                <a:tailEnd/>
              </a:ln>
              <a:effectLst/>
            </p:spPr>
            <p:txBody>
              <a:bodyPr wrap="none">
                <a:spAutoFit/>
              </a:bodyPr>
              <a:lstStyle/>
              <a:p>
                <a:r>
                  <a:rPr lang="es-VE" b="1">
                    <a:solidFill>
                      <a:schemeClr val="bg1"/>
                    </a:solidFill>
                  </a:rPr>
                  <a:t>2</a:t>
                </a:r>
              </a:p>
            </p:txBody>
          </p:sp>
        </p:grpSp>
        <p:grpSp>
          <p:nvGrpSpPr>
            <p:cNvPr id="493" name="Group 510"/>
            <p:cNvGrpSpPr>
              <a:grpSpLocks/>
            </p:cNvGrpSpPr>
            <p:nvPr/>
          </p:nvGrpSpPr>
          <p:grpSpPr bwMode="auto">
            <a:xfrm>
              <a:off x="4896" y="240"/>
              <a:ext cx="438" cy="321"/>
              <a:chOff x="192" y="3456"/>
              <a:chExt cx="438" cy="321"/>
            </a:xfrm>
          </p:grpSpPr>
          <p:pic>
            <p:nvPicPr>
              <p:cNvPr id="544" name="Picture 511"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5" name="Text Box 512"/>
              <p:cNvSpPr txBox="1">
                <a:spLocks noChangeArrowheads="1"/>
              </p:cNvSpPr>
              <p:nvPr/>
            </p:nvSpPr>
            <p:spPr bwMode="auto">
              <a:xfrm>
                <a:off x="279" y="3463"/>
                <a:ext cx="351" cy="309"/>
              </a:xfrm>
              <a:prstGeom prst="rect">
                <a:avLst/>
              </a:prstGeom>
              <a:noFill/>
              <a:ln w="9525">
                <a:noFill/>
                <a:miter lim="800000"/>
                <a:headEnd/>
                <a:tailEnd/>
              </a:ln>
              <a:effectLst/>
            </p:spPr>
            <p:txBody>
              <a:bodyPr wrap="none">
                <a:spAutoFit/>
              </a:bodyPr>
              <a:lstStyle/>
              <a:p>
                <a:r>
                  <a:rPr lang="es-VE" b="1">
                    <a:solidFill>
                      <a:schemeClr val="bg1"/>
                    </a:solidFill>
                  </a:rPr>
                  <a:t>14</a:t>
                </a:r>
              </a:p>
            </p:txBody>
          </p:sp>
        </p:grpSp>
        <p:grpSp>
          <p:nvGrpSpPr>
            <p:cNvPr id="494" name="Group 513"/>
            <p:cNvGrpSpPr>
              <a:grpSpLocks/>
            </p:cNvGrpSpPr>
            <p:nvPr/>
          </p:nvGrpSpPr>
          <p:grpSpPr bwMode="auto">
            <a:xfrm>
              <a:off x="3648" y="1488"/>
              <a:ext cx="438" cy="321"/>
              <a:chOff x="192" y="3456"/>
              <a:chExt cx="438" cy="321"/>
            </a:xfrm>
          </p:grpSpPr>
          <p:pic>
            <p:nvPicPr>
              <p:cNvPr id="542" name="Picture 514"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3" name="Text Box 515"/>
              <p:cNvSpPr txBox="1">
                <a:spLocks noChangeArrowheads="1"/>
              </p:cNvSpPr>
              <p:nvPr/>
            </p:nvSpPr>
            <p:spPr bwMode="auto">
              <a:xfrm>
                <a:off x="279" y="3464"/>
                <a:ext cx="351" cy="309"/>
              </a:xfrm>
              <a:prstGeom prst="rect">
                <a:avLst/>
              </a:prstGeom>
              <a:noFill/>
              <a:ln w="9525">
                <a:noFill/>
                <a:miter lim="800000"/>
                <a:headEnd/>
                <a:tailEnd/>
              </a:ln>
              <a:effectLst/>
            </p:spPr>
            <p:txBody>
              <a:bodyPr wrap="none">
                <a:spAutoFit/>
              </a:bodyPr>
              <a:lstStyle/>
              <a:p>
                <a:r>
                  <a:rPr lang="es-VE" b="1">
                    <a:solidFill>
                      <a:schemeClr val="bg1"/>
                    </a:solidFill>
                  </a:rPr>
                  <a:t>15</a:t>
                </a:r>
              </a:p>
            </p:txBody>
          </p:sp>
        </p:grpSp>
        <p:grpSp>
          <p:nvGrpSpPr>
            <p:cNvPr id="495" name="Group 516"/>
            <p:cNvGrpSpPr>
              <a:grpSpLocks/>
            </p:cNvGrpSpPr>
            <p:nvPr/>
          </p:nvGrpSpPr>
          <p:grpSpPr bwMode="auto">
            <a:xfrm>
              <a:off x="3600" y="1776"/>
              <a:ext cx="438" cy="321"/>
              <a:chOff x="192" y="3456"/>
              <a:chExt cx="438" cy="321"/>
            </a:xfrm>
          </p:grpSpPr>
          <p:pic>
            <p:nvPicPr>
              <p:cNvPr id="540" name="Picture 517"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41" name="Text Box 518"/>
              <p:cNvSpPr txBox="1">
                <a:spLocks noChangeArrowheads="1"/>
              </p:cNvSpPr>
              <p:nvPr/>
            </p:nvSpPr>
            <p:spPr bwMode="auto">
              <a:xfrm>
                <a:off x="278" y="3465"/>
                <a:ext cx="352" cy="309"/>
              </a:xfrm>
              <a:prstGeom prst="rect">
                <a:avLst/>
              </a:prstGeom>
              <a:noFill/>
              <a:ln w="9525">
                <a:noFill/>
                <a:miter lim="800000"/>
                <a:headEnd/>
                <a:tailEnd/>
              </a:ln>
              <a:effectLst/>
            </p:spPr>
            <p:txBody>
              <a:bodyPr wrap="none">
                <a:spAutoFit/>
              </a:bodyPr>
              <a:lstStyle/>
              <a:p>
                <a:r>
                  <a:rPr lang="es-VE" b="1">
                    <a:solidFill>
                      <a:schemeClr val="bg1"/>
                    </a:solidFill>
                  </a:rPr>
                  <a:t>16</a:t>
                </a:r>
              </a:p>
            </p:txBody>
          </p:sp>
        </p:grpSp>
        <p:grpSp>
          <p:nvGrpSpPr>
            <p:cNvPr id="496" name="Group 519"/>
            <p:cNvGrpSpPr>
              <a:grpSpLocks/>
            </p:cNvGrpSpPr>
            <p:nvPr/>
          </p:nvGrpSpPr>
          <p:grpSpPr bwMode="auto">
            <a:xfrm>
              <a:off x="4080" y="1728"/>
              <a:ext cx="438" cy="321"/>
              <a:chOff x="192" y="3456"/>
              <a:chExt cx="438" cy="321"/>
            </a:xfrm>
          </p:grpSpPr>
          <p:pic>
            <p:nvPicPr>
              <p:cNvPr id="538" name="Picture 520"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9" name="Text Box 521"/>
              <p:cNvSpPr txBox="1">
                <a:spLocks noChangeArrowheads="1"/>
              </p:cNvSpPr>
              <p:nvPr/>
            </p:nvSpPr>
            <p:spPr bwMode="auto">
              <a:xfrm>
                <a:off x="279" y="3464"/>
                <a:ext cx="351" cy="308"/>
              </a:xfrm>
              <a:prstGeom prst="rect">
                <a:avLst/>
              </a:prstGeom>
              <a:noFill/>
              <a:ln w="9525">
                <a:noFill/>
                <a:miter lim="800000"/>
                <a:headEnd/>
                <a:tailEnd/>
              </a:ln>
              <a:effectLst/>
            </p:spPr>
            <p:txBody>
              <a:bodyPr wrap="none">
                <a:spAutoFit/>
              </a:bodyPr>
              <a:lstStyle/>
              <a:p>
                <a:r>
                  <a:rPr lang="es-VE" b="1">
                    <a:solidFill>
                      <a:schemeClr val="bg1"/>
                    </a:solidFill>
                  </a:rPr>
                  <a:t>17</a:t>
                </a:r>
              </a:p>
            </p:txBody>
          </p:sp>
        </p:grpSp>
        <p:grpSp>
          <p:nvGrpSpPr>
            <p:cNvPr id="497" name="Group 522"/>
            <p:cNvGrpSpPr>
              <a:grpSpLocks/>
            </p:cNvGrpSpPr>
            <p:nvPr/>
          </p:nvGrpSpPr>
          <p:grpSpPr bwMode="auto">
            <a:xfrm>
              <a:off x="4608" y="1632"/>
              <a:ext cx="438" cy="321"/>
              <a:chOff x="192" y="3456"/>
              <a:chExt cx="438" cy="321"/>
            </a:xfrm>
          </p:grpSpPr>
          <p:pic>
            <p:nvPicPr>
              <p:cNvPr id="536" name="Picture 52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7" name="Text Box 524"/>
              <p:cNvSpPr txBox="1">
                <a:spLocks noChangeArrowheads="1"/>
              </p:cNvSpPr>
              <p:nvPr/>
            </p:nvSpPr>
            <p:spPr bwMode="auto">
              <a:xfrm>
                <a:off x="279" y="3464"/>
                <a:ext cx="351" cy="309"/>
              </a:xfrm>
              <a:prstGeom prst="rect">
                <a:avLst/>
              </a:prstGeom>
              <a:noFill/>
              <a:ln w="9525">
                <a:noFill/>
                <a:miter lim="800000"/>
                <a:headEnd/>
                <a:tailEnd/>
              </a:ln>
              <a:effectLst/>
            </p:spPr>
            <p:txBody>
              <a:bodyPr wrap="none">
                <a:spAutoFit/>
              </a:bodyPr>
              <a:lstStyle/>
              <a:p>
                <a:r>
                  <a:rPr lang="es-VE" b="1">
                    <a:solidFill>
                      <a:schemeClr val="bg1"/>
                    </a:solidFill>
                  </a:rPr>
                  <a:t>18</a:t>
                </a:r>
              </a:p>
            </p:txBody>
          </p:sp>
        </p:grpSp>
        <p:grpSp>
          <p:nvGrpSpPr>
            <p:cNvPr id="498" name="Group 525"/>
            <p:cNvGrpSpPr>
              <a:grpSpLocks/>
            </p:cNvGrpSpPr>
            <p:nvPr/>
          </p:nvGrpSpPr>
          <p:grpSpPr bwMode="auto">
            <a:xfrm>
              <a:off x="4224" y="912"/>
              <a:ext cx="438" cy="321"/>
              <a:chOff x="192" y="3456"/>
              <a:chExt cx="438" cy="321"/>
            </a:xfrm>
          </p:grpSpPr>
          <p:pic>
            <p:nvPicPr>
              <p:cNvPr id="534" name="Picture 52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5" name="Text Box 527"/>
              <p:cNvSpPr txBox="1">
                <a:spLocks noChangeArrowheads="1"/>
              </p:cNvSpPr>
              <p:nvPr/>
            </p:nvSpPr>
            <p:spPr bwMode="auto">
              <a:xfrm>
                <a:off x="279" y="3463"/>
                <a:ext cx="351" cy="309"/>
              </a:xfrm>
              <a:prstGeom prst="rect">
                <a:avLst/>
              </a:prstGeom>
              <a:noFill/>
              <a:ln w="9525">
                <a:noFill/>
                <a:miter lim="800000"/>
                <a:headEnd/>
                <a:tailEnd/>
              </a:ln>
              <a:effectLst/>
            </p:spPr>
            <p:txBody>
              <a:bodyPr wrap="none">
                <a:spAutoFit/>
              </a:bodyPr>
              <a:lstStyle/>
              <a:p>
                <a:r>
                  <a:rPr lang="es-VE" b="1">
                    <a:solidFill>
                      <a:schemeClr val="bg1"/>
                    </a:solidFill>
                  </a:rPr>
                  <a:t>19</a:t>
                </a:r>
              </a:p>
            </p:txBody>
          </p:sp>
        </p:grpSp>
        <p:grpSp>
          <p:nvGrpSpPr>
            <p:cNvPr id="499" name="Group 528"/>
            <p:cNvGrpSpPr>
              <a:grpSpLocks/>
            </p:cNvGrpSpPr>
            <p:nvPr/>
          </p:nvGrpSpPr>
          <p:grpSpPr bwMode="auto">
            <a:xfrm>
              <a:off x="3840" y="1296"/>
              <a:ext cx="438" cy="321"/>
              <a:chOff x="192" y="3456"/>
              <a:chExt cx="438" cy="321"/>
            </a:xfrm>
          </p:grpSpPr>
          <p:pic>
            <p:nvPicPr>
              <p:cNvPr id="532" name="Picture 52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3" name="Text Box 530"/>
              <p:cNvSpPr txBox="1">
                <a:spLocks noChangeArrowheads="1"/>
              </p:cNvSpPr>
              <p:nvPr/>
            </p:nvSpPr>
            <p:spPr bwMode="auto">
              <a:xfrm>
                <a:off x="278" y="3461"/>
                <a:ext cx="352" cy="309"/>
              </a:xfrm>
              <a:prstGeom prst="rect">
                <a:avLst/>
              </a:prstGeom>
              <a:noFill/>
              <a:ln w="9525">
                <a:noFill/>
                <a:miter lim="800000"/>
                <a:headEnd/>
                <a:tailEnd/>
              </a:ln>
              <a:effectLst/>
            </p:spPr>
            <p:txBody>
              <a:bodyPr wrap="none">
                <a:spAutoFit/>
              </a:bodyPr>
              <a:lstStyle/>
              <a:p>
                <a:r>
                  <a:rPr lang="es-VE" b="1">
                    <a:solidFill>
                      <a:schemeClr val="bg1"/>
                    </a:solidFill>
                  </a:rPr>
                  <a:t>20</a:t>
                </a:r>
              </a:p>
            </p:txBody>
          </p:sp>
        </p:grpSp>
        <p:grpSp>
          <p:nvGrpSpPr>
            <p:cNvPr id="500" name="Group 531"/>
            <p:cNvGrpSpPr>
              <a:grpSpLocks/>
            </p:cNvGrpSpPr>
            <p:nvPr/>
          </p:nvGrpSpPr>
          <p:grpSpPr bwMode="auto">
            <a:xfrm>
              <a:off x="4992" y="528"/>
              <a:ext cx="435" cy="321"/>
              <a:chOff x="192" y="3456"/>
              <a:chExt cx="435" cy="321"/>
            </a:xfrm>
          </p:grpSpPr>
          <p:pic>
            <p:nvPicPr>
              <p:cNvPr id="530" name="Picture 532"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31" name="Text Box 533"/>
              <p:cNvSpPr txBox="1">
                <a:spLocks noChangeArrowheads="1"/>
              </p:cNvSpPr>
              <p:nvPr/>
            </p:nvSpPr>
            <p:spPr bwMode="auto">
              <a:xfrm>
                <a:off x="275" y="3463"/>
                <a:ext cx="352" cy="307"/>
              </a:xfrm>
              <a:prstGeom prst="rect">
                <a:avLst/>
              </a:prstGeom>
              <a:noFill/>
              <a:ln w="9525">
                <a:noFill/>
                <a:miter lim="800000"/>
                <a:headEnd/>
                <a:tailEnd/>
              </a:ln>
              <a:effectLst/>
            </p:spPr>
            <p:txBody>
              <a:bodyPr wrap="none">
                <a:spAutoFit/>
              </a:bodyPr>
              <a:lstStyle/>
              <a:p>
                <a:r>
                  <a:rPr lang="es-VE" b="1">
                    <a:solidFill>
                      <a:schemeClr val="bg1"/>
                    </a:solidFill>
                  </a:rPr>
                  <a:t>21</a:t>
                </a:r>
              </a:p>
            </p:txBody>
          </p:sp>
        </p:grpSp>
        <p:grpSp>
          <p:nvGrpSpPr>
            <p:cNvPr id="501" name="Group 534"/>
            <p:cNvGrpSpPr>
              <a:grpSpLocks/>
            </p:cNvGrpSpPr>
            <p:nvPr/>
          </p:nvGrpSpPr>
          <p:grpSpPr bwMode="auto">
            <a:xfrm>
              <a:off x="4320" y="1824"/>
              <a:ext cx="438" cy="321"/>
              <a:chOff x="192" y="3456"/>
              <a:chExt cx="438" cy="321"/>
            </a:xfrm>
          </p:grpSpPr>
          <p:pic>
            <p:nvPicPr>
              <p:cNvPr id="528" name="Picture 535"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29" name="Text Box 536"/>
              <p:cNvSpPr txBox="1">
                <a:spLocks noChangeArrowheads="1"/>
              </p:cNvSpPr>
              <p:nvPr/>
            </p:nvSpPr>
            <p:spPr bwMode="auto">
              <a:xfrm>
                <a:off x="279" y="3463"/>
                <a:ext cx="351" cy="309"/>
              </a:xfrm>
              <a:prstGeom prst="rect">
                <a:avLst/>
              </a:prstGeom>
              <a:noFill/>
              <a:ln w="9525">
                <a:noFill/>
                <a:miter lim="800000"/>
                <a:headEnd/>
                <a:tailEnd/>
              </a:ln>
              <a:effectLst/>
            </p:spPr>
            <p:txBody>
              <a:bodyPr wrap="none">
                <a:spAutoFit/>
              </a:bodyPr>
              <a:lstStyle/>
              <a:p>
                <a:r>
                  <a:rPr lang="es-VE" b="1">
                    <a:solidFill>
                      <a:schemeClr val="bg1"/>
                    </a:solidFill>
                  </a:rPr>
                  <a:t>22</a:t>
                </a:r>
              </a:p>
            </p:txBody>
          </p:sp>
        </p:grpSp>
        <p:grpSp>
          <p:nvGrpSpPr>
            <p:cNvPr id="502" name="Group 537"/>
            <p:cNvGrpSpPr>
              <a:grpSpLocks/>
            </p:cNvGrpSpPr>
            <p:nvPr/>
          </p:nvGrpSpPr>
          <p:grpSpPr bwMode="auto">
            <a:xfrm>
              <a:off x="4224" y="528"/>
              <a:ext cx="438" cy="321"/>
              <a:chOff x="192" y="3456"/>
              <a:chExt cx="438" cy="321"/>
            </a:xfrm>
          </p:grpSpPr>
          <p:pic>
            <p:nvPicPr>
              <p:cNvPr id="526" name="Picture 538"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27" name="Text Box 539"/>
              <p:cNvSpPr txBox="1">
                <a:spLocks noChangeArrowheads="1"/>
              </p:cNvSpPr>
              <p:nvPr/>
            </p:nvSpPr>
            <p:spPr bwMode="auto">
              <a:xfrm>
                <a:off x="279" y="3464"/>
                <a:ext cx="351" cy="308"/>
              </a:xfrm>
              <a:prstGeom prst="rect">
                <a:avLst/>
              </a:prstGeom>
              <a:noFill/>
              <a:ln w="9525">
                <a:noFill/>
                <a:miter lim="800000"/>
                <a:headEnd/>
                <a:tailEnd/>
              </a:ln>
              <a:effectLst/>
            </p:spPr>
            <p:txBody>
              <a:bodyPr wrap="none">
                <a:spAutoFit/>
              </a:bodyPr>
              <a:lstStyle/>
              <a:p>
                <a:r>
                  <a:rPr lang="es-VE" b="1">
                    <a:solidFill>
                      <a:schemeClr val="bg1"/>
                    </a:solidFill>
                  </a:rPr>
                  <a:t>23</a:t>
                </a:r>
              </a:p>
            </p:txBody>
          </p:sp>
        </p:grpSp>
        <p:grpSp>
          <p:nvGrpSpPr>
            <p:cNvPr id="503" name="Group 540"/>
            <p:cNvGrpSpPr>
              <a:grpSpLocks/>
            </p:cNvGrpSpPr>
            <p:nvPr/>
          </p:nvGrpSpPr>
          <p:grpSpPr bwMode="auto">
            <a:xfrm>
              <a:off x="4992" y="864"/>
              <a:ext cx="400" cy="321"/>
              <a:chOff x="1920" y="912"/>
              <a:chExt cx="400" cy="321"/>
            </a:xfrm>
          </p:grpSpPr>
          <p:pic>
            <p:nvPicPr>
              <p:cNvPr id="524" name="Picture 541" descr="vacacebu"/>
              <p:cNvPicPr>
                <a:picLocks noChangeAspect="1" noChangeArrowheads="1" noCrop="1"/>
              </p:cNvPicPr>
              <p:nvPr/>
            </p:nvPicPr>
            <p:blipFill>
              <a:blip r:embed="rId5" cstate="print"/>
              <a:srcRect/>
              <a:stretch>
                <a:fillRect/>
              </a:stretch>
            </p:blipFill>
            <p:spPr bwMode="auto">
              <a:xfrm>
                <a:off x="1920" y="912"/>
                <a:ext cx="396" cy="321"/>
              </a:xfrm>
              <a:prstGeom prst="rect">
                <a:avLst/>
              </a:prstGeom>
              <a:noFill/>
            </p:spPr>
          </p:pic>
          <p:sp>
            <p:nvSpPr>
              <p:cNvPr id="525" name="Text Box 542"/>
              <p:cNvSpPr txBox="1">
                <a:spLocks noChangeArrowheads="1"/>
              </p:cNvSpPr>
              <p:nvPr/>
            </p:nvSpPr>
            <p:spPr bwMode="auto">
              <a:xfrm>
                <a:off x="1968" y="912"/>
                <a:ext cx="352" cy="309"/>
              </a:xfrm>
              <a:prstGeom prst="rect">
                <a:avLst/>
              </a:prstGeom>
              <a:noFill/>
              <a:ln w="9525">
                <a:noFill/>
                <a:miter lim="800000"/>
                <a:headEnd/>
                <a:tailEnd/>
              </a:ln>
              <a:effectLst/>
            </p:spPr>
            <p:txBody>
              <a:bodyPr wrap="none">
                <a:spAutoFit/>
              </a:bodyPr>
              <a:lstStyle/>
              <a:p>
                <a:r>
                  <a:rPr lang="es-VE" b="1">
                    <a:solidFill>
                      <a:schemeClr val="bg1"/>
                    </a:solidFill>
                  </a:rPr>
                  <a:t>24</a:t>
                </a:r>
              </a:p>
            </p:txBody>
          </p:sp>
        </p:grpSp>
        <p:grpSp>
          <p:nvGrpSpPr>
            <p:cNvPr id="504" name="Group 543"/>
            <p:cNvGrpSpPr>
              <a:grpSpLocks/>
            </p:cNvGrpSpPr>
            <p:nvPr/>
          </p:nvGrpSpPr>
          <p:grpSpPr bwMode="auto">
            <a:xfrm>
              <a:off x="3888" y="1007"/>
              <a:ext cx="401" cy="322"/>
              <a:chOff x="3456" y="335"/>
              <a:chExt cx="401" cy="322"/>
            </a:xfrm>
          </p:grpSpPr>
          <p:pic>
            <p:nvPicPr>
              <p:cNvPr id="522" name="Picture 544" descr="vacacebu"/>
              <p:cNvPicPr>
                <a:picLocks noChangeAspect="1" noChangeArrowheads="1" noCrop="1"/>
              </p:cNvPicPr>
              <p:nvPr/>
            </p:nvPicPr>
            <p:blipFill>
              <a:blip r:embed="rId5" cstate="print"/>
              <a:srcRect/>
              <a:stretch>
                <a:fillRect/>
              </a:stretch>
            </p:blipFill>
            <p:spPr bwMode="auto">
              <a:xfrm>
                <a:off x="3456" y="336"/>
                <a:ext cx="396" cy="321"/>
              </a:xfrm>
              <a:prstGeom prst="rect">
                <a:avLst/>
              </a:prstGeom>
              <a:noFill/>
            </p:spPr>
          </p:pic>
          <p:sp>
            <p:nvSpPr>
              <p:cNvPr id="523" name="Text Box 545"/>
              <p:cNvSpPr txBox="1">
                <a:spLocks noChangeArrowheads="1"/>
              </p:cNvSpPr>
              <p:nvPr/>
            </p:nvSpPr>
            <p:spPr bwMode="auto">
              <a:xfrm>
                <a:off x="3505" y="335"/>
                <a:ext cx="352" cy="309"/>
              </a:xfrm>
              <a:prstGeom prst="rect">
                <a:avLst/>
              </a:prstGeom>
              <a:noFill/>
              <a:ln w="9525">
                <a:noFill/>
                <a:miter lim="800000"/>
                <a:headEnd/>
                <a:tailEnd/>
              </a:ln>
              <a:effectLst/>
            </p:spPr>
            <p:txBody>
              <a:bodyPr wrap="none">
                <a:spAutoFit/>
              </a:bodyPr>
              <a:lstStyle/>
              <a:p>
                <a:r>
                  <a:rPr lang="es-VE" b="1">
                    <a:solidFill>
                      <a:schemeClr val="bg1"/>
                    </a:solidFill>
                  </a:rPr>
                  <a:t>25</a:t>
                </a:r>
              </a:p>
            </p:txBody>
          </p:sp>
        </p:grpSp>
        <p:grpSp>
          <p:nvGrpSpPr>
            <p:cNvPr id="505" name="Group 546"/>
            <p:cNvGrpSpPr>
              <a:grpSpLocks/>
            </p:cNvGrpSpPr>
            <p:nvPr/>
          </p:nvGrpSpPr>
          <p:grpSpPr bwMode="auto">
            <a:xfrm>
              <a:off x="3696" y="2015"/>
              <a:ext cx="400" cy="322"/>
              <a:chOff x="4272" y="335"/>
              <a:chExt cx="400" cy="322"/>
            </a:xfrm>
          </p:grpSpPr>
          <p:pic>
            <p:nvPicPr>
              <p:cNvPr id="520" name="Picture 547" descr="vacacebu"/>
              <p:cNvPicPr>
                <a:picLocks noChangeAspect="1" noChangeArrowheads="1" noCrop="1"/>
              </p:cNvPicPr>
              <p:nvPr/>
            </p:nvPicPr>
            <p:blipFill>
              <a:blip r:embed="rId5" cstate="print"/>
              <a:srcRect/>
              <a:stretch>
                <a:fillRect/>
              </a:stretch>
            </p:blipFill>
            <p:spPr bwMode="auto">
              <a:xfrm>
                <a:off x="4272" y="336"/>
                <a:ext cx="396" cy="321"/>
              </a:xfrm>
              <a:prstGeom prst="rect">
                <a:avLst/>
              </a:prstGeom>
              <a:noFill/>
            </p:spPr>
          </p:pic>
          <p:sp>
            <p:nvSpPr>
              <p:cNvPr id="521" name="Text Box 548"/>
              <p:cNvSpPr txBox="1">
                <a:spLocks noChangeArrowheads="1"/>
              </p:cNvSpPr>
              <p:nvPr/>
            </p:nvSpPr>
            <p:spPr bwMode="auto">
              <a:xfrm>
                <a:off x="4320" y="335"/>
                <a:ext cx="352" cy="309"/>
              </a:xfrm>
              <a:prstGeom prst="rect">
                <a:avLst/>
              </a:prstGeom>
              <a:noFill/>
              <a:ln w="9525">
                <a:noFill/>
                <a:miter lim="800000"/>
                <a:headEnd/>
                <a:tailEnd/>
              </a:ln>
              <a:effectLst/>
            </p:spPr>
            <p:txBody>
              <a:bodyPr wrap="none">
                <a:spAutoFit/>
              </a:bodyPr>
              <a:lstStyle/>
              <a:p>
                <a:r>
                  <a:rPr lang="es-VE" b="1">
                    <a:solidFill>
                      <a:schemeClr val="bg1"/>
                    </a:solidFill>
                  </a:rPr>
                  <a:t>26</a:t>
                </a:r>
              </a:p>
            </p:txBody>
          </p:sp>
        </p:grpSp>
        <p:grpSp>
          <p:nvGrpSpPr>
            <p:cNvPr id="506" name="Group 549"/>
            <p:cNvGrpSpPr>
              <a:grpSpLocks/>
            </p:cNvGrpSpPr>
            <p:nvPr/>
          </p:nvGrpSpPr>
          <p:grpSpPr bwMode="auto">
            <a:xfrm>
              <a:off x="4464" y="1344"/>
              <a:ext cx="400" cy="356"/>
              <a:chOff x="1488" y="2880"/>
              <a:chExt cx="400" cy="356"/>
            </a:xfrm>
          </p:grpSpPr>
          <p:pic>
            <p:nvPicPr>
              <p:cNvPr id="518" name="Picture 550" descr="vacacebu"/>
              <p:cNvPicPr>
                <a:picLocks noChangeAspect="1" noChangeArrowheads="1" noCrop="1"/>
              </p:cNvPicPr>
              <p:nvPr/>
            </p:nvPicPr>
            <p:blipFill>
              <a:blip r:embed="rId5" cstate="print"/>
              <a:srcRect/>
              <a:stretch>
                <a:fillRect/>
              </a:stretch>
            </p:blipFill>
            <p:spPr bwMode="auto">
              <a:xfrm>
                <a:off x="1488" y="2880"/>
                <a:ext cx="396" cy="321"/>
              </a:xfrm>
              <a:prstGeom prst="rect">
                <a:avLst/>
              </a:prstGeom>
              <a:noFill/>
            </p:spPr>
          </p:pic>
          <p:sp>
            <p:nvSpPr>
              <p:cNvPr id="519" name="Text Box 551"/>
              <p:cNvSpPr txBox="1">
                <a:spLocks noChangeArrowheads="1"/>
              </p:cNvSpPr>
              <p:nvPr/>
            </p:nvSpPr>
            <p:spPr bwMode="auto">
              <a:xfrm>
                <a:off x="1536" y="2927"/>
                <a:ext cx="352" cy="309"/>
              </a:xfrm>
              <a:prstGeom prst="rect">
                <a:avLst/>
              </a:prstGeom>
              <a:noFill/>
              <a:ln w="9525">
                <a:noFill/>
                <a:miter lim="800000"/>
                <a:headEnd/>
                <a:tailEnd/>
              </a:ln>
              <a:effectLst/>
            </p:spPr>
            <p:txBody>
              <a:bodyPr wrap="none">
                <a:spAutoFit/>
              </a:bodyPr>
              <a:lstStyle/>
              <a:p>
                <a:r>
                  <a:rPr lang="es-VE" b="1">
                    <a:solidFill>
                      <a:schemeClr val="bg1"/>
                    </a:solidFill>
                  </a:rPr>
                  <a:t>27</a:t>
                </a:r>
              </a:p>
            </p:txBody>
          </p:sp>
        </p:grpSp>
        <p:grpSp>
          <p:nvGrpSpPr>
            <p:cNvPr id="507" name="Group 552"/>
            <p:cNvGrpSpPr>
              <a:grpSpLocks/>
            </p:cNvGrpSpPr>
            <p:nvPr/>
          </p:nvGrpSpPr>
          <p:grpSpPr bwMode="auto">
            <a:xfrm>
              <a:off x="3888" y="768"/>
              <a:ext cx="438" cy="321"/>
              <a:chOff x="192" y="3456"/>
              <a:chExt cx="438" cy="321"/>
            </a:xfrm>
          </p:grpSpPr>
          <p:pic>
            <p:nvPicPr>
              <p:cNvPr id="516" name="Picture 553"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17" name="Text Box 554"/>
              <p:cNvSpPr txBox="1">
                <a:spLocks noChangeArrowheads="1"/>
              </p:cNvSpPr>
              <p:nvPr/>
            </p:nvSpPr>
            <p:spPr bwMode="auto">
              <a:xfrm>
                <a:off x="278" y="3461"/>
                <a:ext cx="352" cy="309"/>
              </a:xfrm>
              <a:prstGeom prst="rect">
                <a:avLst/>
              </a:prstGeom>
              <a:noFill/>
              <a:ln w="9525">
                <a:noFill/>
                <a:miter lim="800000"/>
                <a:headEnd/>
                <a:tailEnd/>
              </a:ln>
              <a:effectLst/>
            </p:spPr>
            <p:txBody>
              <a:bodyPr wrap="none">
                <a:spAutoFit/>
              </a:bodyPr>
              <a:lstStyle/>
              <a:p>
                <a:r>
                  <a:rPr lang="es-VE" b="1">
                    <a:solidFill>
                      <a:schemeClr val="bg1"/>
                    </a:solidFill>
                  </a:rPr>
                  <a:t>13</a:t>
                </a:r>
              </a:p>
            </p:txBody>
          </p:sp>
        </p:grpSp>
        <p:grpSp>
          <p:nvGrpSpPr>
            <p:cNvPr id="508" name="Group 555"/>
            <p:cNvGrpSpPr>
              <a:grpSpLocks/>
            </p:cNvGrpSpPr>
            <p:nvPr/>
          </p:nvGrpSpPr>
          <p:grpSpPr bwMode="auto">
            <a:xfrm>
              <a:off x="4608" y="384"/>
              <a:ext cx="438" cy="321"/>
              <a:chOff x="192" y="3456"/>
              <a:chExt cx="438" cy="321"/>
            </a:xfrm>
          </p:grpSpPr>
          <p:pic>
            <p:nvPicPr>
              <p:cNvPr id="514" name="Picture 556"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15" name="Text Box 557"/>
              <p:cNvSpPr txBox="1">
                <a:spLocks noChangeArrowheads="1"/>
              </p:cNvSpPr>
              <p:nvPr/>
            </p:nvSpPr>
            <p:spPr bwMode="auto">
              <a:xfrm>
                <a:off x="279" y="3464"/>
                <a:ext cx="351" cy="309"/>
              </a:xfrm>
              <a:prstGeom prst="rect">
                <a:avLst/>
              </a:prstGeom>
              <a:noFill/>
              <a:ln w="9525">
                <a:noFill/>
                <a:miter lim="800000"/>
                <a:headEnd/>
                <a:tailEnd/>
              </a:ln>
              <a:effectLst/>
            </p:spPr>
            <p:txBody>
              <a:bodyPr wrap="none">
                <a:spAutoFit/>
              </a:bodyPr>
              <a:lstStyle/>
              <a:p>
                <a:r>
                  <a:rPr lang="es-VE" b="1">
                    <a:solidFill>
                      <a:schemeClr val="bg1"/>
                    </a:solidFill>
                  </a:rPr>
                  <a:t>12</a:t>
                </a:r>
              </a:p>
            </p:txBody>
          </p:sp>
        </p:grpSp>
        <p:grpSp>
          <p:nvGrpSpPr>
            <p:cNvPr id="509" name="Group 558"/>
            <p:cNvGrpSpPr>
              <a:grpSpLocks/>
            </p:cNvGrpSpPr>
            <p:nvPr/>
          </p:nvGrpSpPr>
          <p:grpSpPr bwMode="auto">
            <a:xfrm>
              <a:off x="4704" y="1344"/>
              <a:ext cx="438" cy="321"/>
              <a:chOff x="192" y="3456"/>
              <a:chExt cx="438" cy="321"/>
            </a:xfrm>
          </p:grpSpPr>
          <p:pic>
            <p:nvPicPr>
              <p:cNvPr id="512" name="Picture 559" descr="vacacebu"/>
              <p:cNvPicPr>
                <a:picLocks noChangeAspect="1" noChangeArrowheads="1" noCrop="1"/>
              </p:cNvPicPr>
              <p:nvPr/>
            </p:nvPicPr>
            <p:blipFill>
              <a:blip r:embed="rId5" cstate="print"/>
              <a:srcRect/>
              <a:stretch>
                <a:fillRect/>
              </a:stretch>
            </p:blipFill>
            <p:spPr bwMode="auto">
              <a:xfrm>
                <a:off x="192" y="3456"/>
                <a:ext cx="396" cy="321"/>
              </a:xfrm>
              <a:prstGeom prst="rect">
                <a:avLst/>
              </a:prstGeom>
              <a:noFill/>
            </p:spPr>
          </p:pic>
          <p:sp>
            <p:nvSpPr>
              <p:cNvPr id="513" name="Text Box 560"/>
              <p:cNvSpPr txBox="1">
                <a:spLocks noChangeArrowheads="1"/>
              </p:cNvSpPr>
              <p:nvPr/>
            </p:nvSpPr>
            <p:spPr bwMode="auto">
              <a:xfrm>
                <a:off x="278" y="3465"/>
                <a:ext cx="352" cy="309"/>
              </a:xfrm>
              <a:prstGeom prst="rect">
                <a:avLst/>
              </a:prstGeom>
              <a:noFill/>
              <a:ln w="9525">
                <a:noFill/>
                <a:miter lim="800000"/>
                <a:headEnd/>
                <a:tailEnd/>
              </a:ln>
              <a:effectLst/>
            </p:spPr>
            <p:txBody>
              <a:bodyPr wrap="none">
                <a:spAutoFit/>
              </a:bodyPr>
              <a:lstStyle/>
              <a:p>
                <a:r>
                  <a:rPr lang="es-VE" b="1">
                    <a:solidFill>
                      <a:schemeClr val="bg1"/>
                    </a:solidFill>
                  </a:rPr>
                  <a:t>11</a:t>
                </a:r>
              </a:p>
            </p:txBody>
          </p:sp>
        </p:grpSp>
      </p:grpSp>
      <p:sp>
        <p:nvSpPr>
          <p:cNvPr id="566" name="Text Box 561"/>
          <p:cNvSpPr txBox="1">
            <a:spLocks noChangeArrowheads="1"/>
          </p:cNvSpPr>
          <p:nvPr/>
        </p:nvSpPr>
        <p:spPr bwMode="auto">
          <a:xfrm>
            <a:off x="7162800" y="304800"/>
            <a:ext cx="1435100" cy="396875"/>
          </a:xfrm>
          <a:prstGeom prst="rect">
            <a:avLst/>
          </a:prstGeom>
          <a:noFill/>
          <a:ln w="9525">
            <a:noFill/>
            <a:miter lim="800000"/>
            <a:headEnd/>
            <a:tailEnd/>
          </a:ln>
          <a:effectLst/>
        </p:spPr>
        <p:txBody>
          <a:bodyPr wrap="none">
            <a:spAutoFit/>
          </a:bodyPr>
          <a:lstStyle/>
          <a:p>
            <a:r>
              <a:rPr lang="es-VE" sz="2000" b="1">
                <a:solidFill>
                  <a:srgbClr val="CC0000"/>
                </a:solidFill>
                <a:effectLst>
                  <a:outerShdw blurRad="38100" dist="38100" dir="2700000" algn="tl">
                    <a:srgbClr val="C0C0C0"/>
                  </a:outerShdw>
                </a:effectLst>
                <a:latin typeface="Bradley Hand ITC" pitchFamily="66" charset="0"/>
              </a:rPr>
              <a:t>MUESTRA</a:t>
            </a:r>
          </a:p>
        </p:txBody>
      </p:sp>
      <p:sp>
        <p:nvSpPr>
          <p:cNvPr id="567" name="Oval 568"/>
          <p:cNvSpPr>
            <a:spLocks noChangeArrowheads="1"/>
          </p:cNvSpPr>
          <p:nvPr/>
        </p:nvSpPr>
        <p:spPr bwMode="auto">
          <a:xfrm>
            <a:off x="4957763" y="2219325"/>
            <a:ext cx="3043237" cy="1133475"/>
          </a:xfrm>
          <a:prstGeom prst="ellipse">
            <a:avLst/>
          </a:prstGeom>
          <a:noFill/>
          <a:ln w="38100">
            <a:solidFill>
              <a:schemeClr val="tx1"/>
            </a:solidFill>
            <a:round/>
            <a:headEnd/>
            <a:tailEnd/>
          </a:ln>
          <a:effectLst/>
        </p:spPr>
        <p:txBody>
          <a:bodyPr wrap="none" anchor="ctr"/>
          <a:lstStyle/>
          <a:p>
            <a:endParaRPr lang="es-VE"/>
          </a:p>
        </p:txBody>
      </p:sp>
      <p:sp>
        <p:nvSpPr>
          <p:cNvPr id="568" name="Freeform 569"/>
          <p:cNvSpPr>
            <a:spLocks/>
          </p:cNvSpPr>
          <p:nvPr/>
        </p:nvSpPr>
        <p:spPr bwMode="auto">
          <a:xfrm>
            <a:off x="1295400" y="838200"/>
            <a:ext cx="3725863" cy="1758950"/>
          </a:xfrm>
          <a:custGeom>
            <a:avLst/>
            <a:gdLst/>
            <a:ahLst/>
            <a:cxnLst>
              <a:cxn ang="0">
                <a:pos x="0" y="0"/>
              </a:cxn>
              <a:cxn ang="0">
                <a:pos x="384" y="240"/>
              </a:cxn>
              <a:cxn ang="0">
                <a:pos x="664" y="440"/>
              </a:cxn>
              <a:cxn ang="0">
                <a:pos x="752" y="488"/>
              </a:cxn>
              <a:cxn ang="0">
                <a:pos x="1112" y="784"/>
              </a:cxn>
              <a:cxn ang="0">
                <a:pos x="1272" y="1080"/>
              </a:cxn>
              <a:cxn ang="0">
                <a:pos x="1352" y="1336"/>
              </a:cxn>
              <a:cxn ang="0">
                <a:pos x="1552" y="1456"/>
              </a:cxn>
              <a:cxn ang="0">
                <a:pos x="1616" y="1472"/>
              </a:cxn>
              <a:cxn ang="0">
                <a:pos x="1664" y="1488"/>
              </a:cxn>
              <a:cxn ang="0">
                <a:pos x="1696" y="1536"/>
              </a:cxn>
              <a:cxn ang="0">
                <a:pos x="1736" y="1632"/>
              </a:cxn>
              <a:cxn ang="0">
                <a:pos x="1744" y="1656"/>
              </a:cxn>
              <a:cxn ang="0">
                <a:pos x="1832" y="1688"/>
              </a:cxn>
              <a:cxn ang="0">
                <a:pos x="1880" y="1712"/>
              </a:cxn>
            </a:cxnLst>
            <a:rect l="0" t="0" r="r" b="b"/>
            <a:pathLst>
              <a:path w="1880" h="1712">
                <a:moveTo>
                  <a:pt x="0" y="0"/>
                </a:moveTo>
                <a:cubicBezTo>
                  <a:pt x="108" y="108"/>
                  <a:pt x="253" y="167"/>
                  <a:pt x="384" y="240"/>
                </a:cubicBezTo>
                <a:cubicBezTo>
                  <a:pt x="485" y="296"/>
                  <a:pt x="571" y="374"/>
                  <a:pt x="664" y="440"/>
                </a:cubicBezTo>
                <a:cubicBezTo>
                  <a:pt x="690" y="459"/>
                  <a:pt x="724" y="471"/>
                  <a:pt x="752" y="488"/>
                </a:cubicBezTo>
                <a:cubicBezTo>
                  <a:pt x="885" y="571"/>
                  <a:pt x="1002" y="674"/>
                  <a:pt x="1112" y="784"/>
                </a:cubicBezTo>
                <a:cubicBezTo>
                  <a:pt x="1195" y="867"/>
                  <a:pt x="1236" y="972"/>
                  <a:pt x="1272" y="1080"/>
                </a:cubicBezTo>
                <a:cubicBezTo>
                  <a:pt x="1298" y="1157"/>
                  <a:pt x="1295" y="1273"/>
                  <a:pt x="1352" y="1336"/>
                </a:cubicBezTo>
                <a:cubicBezTo>
                  <a:pt x="1408" y="1399"/>
                  <a:pt x="1472" y="1431"/>
                  <a:pt x="1552" y="1456"/>
                </a:cubicBezTo>
                <a:cubicBezTo>
                  <a:pt x="1573" y="1462"/>
                  <a:pt x="1595" y="1467"/>
                  <a:pt x="1616" y="1472"/>
                </a:cubicBezTo>
                <a:cubicBezTo>
                  <a:pt x="1632" y="1476"/>
                  <a:pt x="1664" y="1488"/>
                  <a:pt x="1664" y="1488"/>
                </a:cubicBezTo>
                <a:cubicBezTo>
                  <a:pt x="1675" y="1504"/>
                  <a:pt x="1690" y="1518"/>
                  <a:pt x="1696" y="1536"/>
                </a:cubicBezTo>
                <a:cubicBezTo>
                  <a:pt x="1709" y="1575"/>
                  <a:pt x="1719" y="1598"/>
                  <a:pt x="1736" y="1632"/>
                </a:cubicBezTo>
                <a:cubicBezTo>
                  <a:pt x="1740" y="1640"/>
                  <a:pt x="1739" y="1649"/>
                  <a:pt x="1744" y="1656"/>
                </a:cubicBezTo>
                <a:cubicBezTo>
                  <a:pt x="1763" y="1680"/>
                  <a:pt x="1806" y="1681"/>
                  <a:pt x="1832" y="1688"/>
                </a:cubicBezTo>
                <a:cubicBezTo>
                  <a:pt x="1849" y="1692"/>
                  <a:pt x="1880" y="1712"/>
                  <a:pt x="1880" y="1712"/>
                </a:cubicBezTo>
              </a:path>
            </a:pathLst>
          </a:custGeom>
          <a:noFill/>
          <a:ln w="38100" cmpd="sng">
            <a:solidFill>
              <a:schemeClr val="tx1"/>
            </a:solidFill>
            <a:round/>
            <a:headEnd/>
            <a:tailEnd/>
          </a:ln>
          <a:effectLst/>
        </p:spPr>
        <p:txBody>
          <a:bodyPr/>
          <a:lstStyle/>
          <a:p>
            <a:endParaRPr lang="es-VE"/>
          </a:p>
        </p:txBody>
      </p:sp>
      <p:pic>
        <p:nvPicPr>
          <p:cNvPr id="569" name="Picture 563" descr="Weather_Tornado_cowboy_prv"/>
          <p:cNvPicPr>
            <a:picLocks noChangeAspect="1" noChangeArrowheads="1" noCrop="1"/>
          </p:cNvPicPr>
          <p:nvPr/>
        </p:nvPicPr>
        <p:blipFill>
          <a:blip r:embed="rId22" cstate="print"/>
          <a:srcRect/>
          <a:stretch>
            <a:fillRect/>
          </a:stretch>
        </p:blipFill>
        <p:spPr bwMode="auto">
          <a:xfrm rot="19696867">
            <a:off x="428625" y="212725"/>
            <a:ext cx="1784350" cy="1619250"/>
          </a:xfrm>
          <a:prstGeom prst="rect">
            <a:avLst/>
          </a:prstGeom>
          <a:noFill/>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56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7" grpId="0" animBg="1"/>
      <p:bldP spid="56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número de diapositiva"/>
          <p:cNvSpPr>
            <a:spLocks noGrp="1"/>
          </p:cNvSpPr>
          <p:nvPr>
            <p:ph type="sldNum" sz="quarter" idx="12"/>
          </p:nvPr>
        </p:nvSpPr>
        <p:spPr/>
        <p:txBody>
          <a:bodyPr/>
          <a:lstStyle/>
          <a:p>
            <a:fld id="{1AD93096-5B34-4342-9326-69289CEAE4C2}" type="slidenum">
              <a:rPr lang="es-VE" smtClean="0"/>
              <a:pPr/>
              <a:t>24</a:t>
            </a:fld>
            <a:endParaRPr kumimoji="0" lang="es-VE"/>
          </a:p>
        </p:txBody>
      </p:sp>
      <p:sp>
        <p:nvSpPr>
          <p:cNvPr id="4" name="3 Marcador de pie de página"/>
          <p:cNvSpPr>
            <a:spLocks noGrp="1"/>
          </p:cNvSpPr>
          <p:nvPr>
            <p:ph type="ftr" sz="quarter" idx="11"/>
          </p:nvPr>
        </p:nvSpPr>
        <p:spPr/>
        <p:txBody>
          <a:bodyPr/>
          <a:lstStyle/>
          <a:p>
            <a:endParaRPr kumimoji="0" lang="es-ES"/>
          </a:p>
        </p:txBody>
      </p:sp>
      <p:sp>
        <p:nvSpPr>
          <p:cNvPr id="5" name="table"/>
          <p:cNvSpPr>
            <a:spLocks noEditPoints="1" noChangeArrowheads="1"/>
          </p:cNvSpPr>
          <p:nvPr/>
        </p:nvSpPr>
        <p:spPr bwMode="auto">
          <a:xfrm>
            <a:off x="3733800" y="685800"/>
            <a:ext cx="5181600" cy="5105400"/>
          </a:xfrm>
          <a:custGeom>
            <a:avLst/>
            <a:gdLst>
              <a:gd name="T0" fmla="*/ 10800 w 21600"/>
              <a:gd name="T1" fmla="*/ 0 h 21600"/>
              <a:gd name="T2" fmla="*/ 21600 w 21600"/>
              <a:gd name="T3" fmla="*/ 10800 h 21600"/>
              <a:gd name="T4" fmla="*/ 10800 w 21600"/>
              <a:gd name="T5" fmla="*/ 21600 h 21600"/>
              <a:gd name="T6" fmla="*/ 0 w 21600"/>
              <a:gd name="T7" fmla="*/ 10800 h 21600"/>
              <a:gd name="T8" fmla="*/ 4015 w 21600"/>
              <a:gd name="T9" fmla="*/ 4491 h 21600"/>
              <a:gd name="T10" fmla="*/ 17622 w 21600"/>
              <a:gd name="T11" fmla="*/ 17121 h 21600"/>
            </a:gdLst>
            <a:ahLst/>
            <a:cxnLst>
              <a:cxn ang="0">
                <a:pos x="T0" y="T1"/>
              </a:cxn>
              <a:cxn ang="0">
                <a:pos x="T2" y="T3"/>
              </a:cxn>
              <a:cxn ang="0">
                <a:pos x="T4" y="T5"/>
              </a:cxn>
              <a:cxn ang="0">
                <a:pos x="T6" y="T7"/>
              </a:cxn>
            </a:cxnLst>
            <a:rect l="T8" t="T9" r="T10" b="T11"/>
            <a:pathLst>
              <a:path w="21600" h="21600" extrusionOk="0">
                <a:moveTo>
                  <a:pt x="17641" y="17591"/>
                </a:moveTo>
                <a:lnTo>
                  <a:pt x="18067" y="17165"/>
                </a:lnTo>
                <a:lnTo>
                  <a:pt x="18443" y="16689"/>
                </a:lnTo>
                <a:lnTo>
                  <a:pt x="18794" y="16162"/>
                </a:lnTo>
                <a:lnTo>
                  <a:pt x="19144" y="15661"/>
                </a:lnTo>
                <a:lnTo>
                  <a:pt x="19420" y="15135"/>
                </a:lnTo>
                <a:lnTo>
                  <a:pt x="19645" y="14584"/>
                </a:lnTo>
                <a:lnTo>
                  <a:pt x="19871" y="13982"/>
                </a:lnTo>
                <a:lnTo>
                  <a:pt x="20071" y="13406"/>
                </a:lnTo>
                <a:lnTo>
                  <a:pt x="20297" y="13456"/>
                </a:lnTo>
                <a:lnTo>
                  <a:pt x="20472" y="13456"/>
                </a:lnTo>
                <a:lnTo>
                  <a:pt x="20648" y="13406"/>
                </a:lnTo>
                <a:lnTo>
                  <a:pt x="20823" y="13331"/>
                </a:lnTo>
                <a:lnTo>
                  <a:pt x="20948" y="13206"/>
                </a:lnTo>
                <a:lnTo>
                  <a:pt x="21099" y="13080"/>
                </a:lnTo>
                <a:lnTo>
                  <a:pt x="21149" y="12905"/>
                </a:lnTo>
                <a:lnTo>
                  <a:pt x="21299" y="12704"/>
                </a:lnTo>
                <a:lnTo>
                  <a:pt x="21425" y="12253"/>
                </a:lnTo>
                <a:lnTo>
                  <a:pt x="21550" y="11727"/>
                </a:lnTo>
                <a:lnTo>
                  <a:pt x="21600" y="11276"/>
                </a:lnTo>
                <a:lnTo>
                  <a:pt x="21600" y="10800"/>
                </a:lnTo>
                <a:lnTo>
                  <a:pt x="21600" y="10324"/>
                </a:lnTo>
                <a:lnTo>
                  <a:pt x="21550" y="9823"/>
                </a:lnTo>
                <a:lnTo>
                  <a:pt x="21425" y="9347"/>
                </a:lnTo>
                <a:lnTo>
                  <a:pt x="21299" y="8896"/>
                </a:lnTo>
                <a:lnTo>
                  <a:pt x="21149" y="8695"/>
                </a:lnTo>
                <a:lnTo>
                  <a:pt x="21099" y="8520"/>
                </a:lnTo>
                <a:lnTo>
                  <a:pt x="20948" y="8344"/>
                </a:lnTo>
                <a:lnTo>
                  <a:pt x="20823" y="8269"/>
                </a:lnTo>
                <a:lnTo>
                  <a:pt x="20648" y="8169"/>
                </a:lnTo>
                <a:lnTo>
                  <a:pt x="20472" y="8144"/>
                </a:lnTo>
                <a:lnTo>
                  <a:pt x="20297" y="8144"/>
                </a:lnTo>
                <a:lnTo>
                  <a:pt x="20071" y="8169"/>
                </a:lnTo>
                <a:lnTo>
                  <a:pt x="19871" y="7618"/>
                </a:lnTo>
                <a:lnTo>
                  <a:pt x="19645" y="7016"/>
                </a:lnTo>
                <a:lnTo>
                  <a:pt x="19420" y="6490"/>
                </a:lnTo>
                <a:lnTo>
                  <a:pt x="19144" y="5939"/>
                </a:lnTo>
                <a:lnTo>
                  <a:pt x="18794" y="5438"/>
                </a:lnTo>
                <a:lnTo>
                  <a:pt x="18443" y="4961"/>
                </a:lnTo>
                <a:lnTo>
                  <a:pt x="18067" y="4460"/>
                </a:lnTo>
                <a:lnTo>
                  <a:pt x="17691" y="4034"/>
                </a:lnTo>
                <a:lnTo>
                  <a:pt x="17215" y="3608"/>
                </a:lnTo>
                <a:lnTo>
                  <a:pt x="16739" y="3232"/>
                </a:lnTo>
                <a:lnTo>
                  <a:pt x="16263" y="2832"/>
                </a:lnTo>
                <a:lnTo>
                  <a:pt x="15686" y="2506"/>
                </a:lnTo>
                <a:lnTo>
                  <a:pt x="15185" y="2205"/>
                </a:lnTo>
                <a:lnTo>
                  <a:pt x="14609" y="1929"/>
                </a:lnTo>
                <a:lnTo>
                  <a:pt x="14032" y="1704"/>
                </a:lnTo>
                <a:lnTo>
                  <a:pt x="13431" y="1503"/>
                </a:lnTo>
                <a:lnTo>
                  <a:pt x="13481" y="1278"/>
                </a:lnTo>
                <a:lnTo>
                  <a:pt x="13481" y="1103"/>
                </a:lnTo>
                <a:lnTo>
                  <a:pt x="13431" y="952"/>
                </a:lnTo>
                <a:lnTo>
                  <a:pt x="13356" y="777"/>
                </a:lnTo>
                <a:lnTo>
                  <a:pt x="13256" y="626"/>
                </a:lnTo>
                <a:lnTo>
                  <a:pt x="13080" y="526"/>
                </a:lnTo>
                <a:lnTo>
                  <a:pt x="12930" y="426"/>
                </a:lnTo>
                <a:lnTo>
                  <a:pt x="12704" y="301"/>
                </a:lnTo>
                <a:lnTo>
                  <a:pt x="12278" y="175"/>
                </a:lnTo>
                <a:lnTo>
                  <a:pt x="11802" y="25"/>
                </a:lnTo>
                <a:lnTo>
                  <a:pt x="11276" y="0"/>
                </a:lnTo>
                <a:lnTo>
                  <a:pt x="10825" y="0"/>
                </a:lnTo>
                <a:lnTo>
                  <a:pt x="10324" y="0"/>
                </a:lnTo>
                <a:lnTo>
                  <a:pt x="9848" y="25"/>
                </a:lnTo>
                <a:lnTo>
                  <a:pt x="9347" y="175"/>
                </a:lnTo>
                <a:lnTo>
                  <a:pt x="8921" y="301"/>
                </a:lnTo>
                <a:lnTo>
                  <a:pt x="8695" y="426"/>
                </a:lnTo>
                <a:lnTo>
                  <a:pt x="8545" y="526"/>
                </a:lnTo>
                <a:lnTo>
                  <a:pt x="8394" y="626"/>
                </a:lnTo>
                <a:lnTo>
                  <a:pt x="8269" y="777"/>
                </a:lnTo>
                <a:lnTo>
                  <a:pt x="8169" y="952"/>
                </a:lnTo>
                <a:lnTo>
                  <a:pt x="8144" y="1103"/>
                </a:lnTo>
                <a:lnTo>
                  <a:pt x="8144" y="1278"/>
                </a:lnTo>
                <a:lnTo>
                  <a:pt x="8219" y="1503"/>
                </a:lnTo>
                <a:lnTo>
                  <a:pt x="7618" y="1704"/>
                </a:lnTo>
                <a:lnTo>
                  <a:pt x="7066" y="1929"/>
                </a:lnTo>
                <a:lnTo>
                  <a:pt x="6490" y="2205"/>
                </a:lnTo>
                <a:lnTo>
                  <a:pt x="5939" y="2456"/>
                </a:lnTo>
                <a:lnTo>
                  <a:pt x="5438" y="2781"/>
                </a:lnTo>
                <a:lnTo>
                  <a:pt x="4961" y="3132"/>
                </a:lnTo>
                <a:lnTo>
                  <a:pt x="4485" y="3533"/>
                </a:lnTo>
                <a:lnTo>
                  <a:pt x="4059" y="3959"/>
                </a:lnTo>
                <a:lnTo>
                  <a:pt x="3633" y="4385"/>
                </a:lnTo>
                <a:lnTo>
                  <a:pt x="3232" y="4861"/>
                </a:lnTo>
                <a:lnTo>
                  <a:pt x="2857" y="5387"/>
                </a:lnTo>
                <a:lnTo>
                  <a:pt x="2506" y="5889"/>
                </a:lnTo>
                <a:lnTo>
                  <a:pt x="2205" y="6465"/>
                </a:lnTo>
                <a:lnTo>
                  <a:pt x="1955" y="7016"/>
                </a:lnTo>
                <a:lnTo>
                  <a:pt x="1729" y="7568"/>
                </a:lnTo>
                <a:lnTo>
                  <a:pt x="1529" y="8169"/>
                </a:lnTo>
                <a:lnTo>
                  <a:pt x="1303" y="8144"/>
                </a:lnTo>
                <a:lnTo>
                  <a:pt x="1128" y="8144"/>
                </a:lnTo>
                <a:lnTo>
                  <a:pt x="977" y="8169"/>
                </a:lnTo>
                <a:lnTo>
                  <a:pt x="802" y="8269"/>
                </a:lnTo>
                <a:lnTo>
                  <a:pt x="652" y="8344"/>
                </a:lnTo>
                <a:lnTo>
                  <a:pt x="526" y="8520"/>
                </a:lnTo>
                <a:lnTo>
                  <a:pt x="451" y="8695"/>
                </a:lnTo>
                <a:lnTo>
                  <a:pt x="326" y="8896"/>
                </a:lnTo>
                <a:lnTo>
                  <a:pt x="200" y="9347"/>
                </a:lnTo>
                <a:lnTo>
                  <a:pt x="50" y="9823"/>
                </a:lnTo>
                <a:lnTo>
                  <a:pt x="0" y="10324"/>
                </a:lnTo>
                <a:lnTo>
                  <a:pt x="0" y="10800"/>
                </a:lnTo>
                <a:lnTo>
                  <a:pt x="0" y="11276"/>
                </a:lnTo>
                <a:lnTo>
                  <a:pt x="50" y="11727"/>
                </a:lnTo>
                <a:lnTo>
                  <a:pt x="200" y="12253"/>
                </a:lnTo>
                <a:lnTo>
                  <a:pt x="326" y="12704"/>
                </a:lnTo>
                <a:lnTo>
                  <a:pt x="451" y="12905"/>
                </a:lnTo>
                <a:lnTo>
                  <a:pt x="526" y="13080"/>
                </a:lnTo>
                <a:lnTo>
                  <a:pt x="652" y="13206"/>
                </a:lnTo>
                <a:lnTo>
                  <a:pt x="802" y="13331"/>
                </a:lnTo>
                <a:lnTo>
                  <a:pt x="977" y="13406"/>
                </a:lnTo>
                <a:lnTo>
                  <a:pt x="1128" y="13456"/>
                </a:lnTo>
                <a:lnTo>
                  <a:pt x="1303" y="13456"/>
                </a:lnTo>
                <a:lnTo>
                  <a:pt x="1529" y="13406"/>
                </a:lnTo>
                <a:lnTo>
                  <a:pt x="1729" y="13982"/>
                </a:lnTo>
                <a:lnTo>
                  <a:pt x="1955" y="14584"/>
                </a:lnTo>
                <a:lnTo>
                  <a:pt x="2255" y="15135"/>
                </a:lnTo>
                <a:lnTo>
                  <a:pt x="2556" y="15736"/>
                </a:lnTo>
                <a:lnTo>
                  <a:pt x="2907" y="16263"/>
                </a:lnTo>
                <a:lnTo>
                  <a:pt x="3283" y="16764"/>
                </a:lnTo>
                <a:lnTo>
                  <a:pt x="3684" y="17240"/>
                </a:lnTo>
                <a:lnTo>
                  <a:pt x="4110" y="17741"/>
                </a:lnTo>
                <a:lnTo>
                  <a:pt x="4535" y="18117"/>
                </a:lnTo>
                <a:lnTo>
                  <a:pt x="5012" y="18493"/>
                </a:lnTo>
                <a:lnTo>
                  <a:pt x="5463" y="18844"/>
                </a:lnTo>
                <a:lnTo>
                  <a:pt x="5989" y="19144"/>
                </a:lnTo>
                <a:lnTo>
                  <a:pt x="6490" y="19420"/>
                </a:lnTo>
                <a:lnTo>
                  <a:pt x="7066" y="19645"/>
                </a:lnTo>
                <a:lnTo>
                  <a:pt x="7618" y="19921"/>
                </a:lnTo>
                <a:lnTo>
                  <a:pt x="8219" y="20071"/>
                </a:lnTo>
                <a:lnTo>
                  <a:pt x="8144" y="20297"/>
                </a:lnTo>
                <a:lnTo>
                  <a:pt x="8144" y="20472"/>
                </a:lnTo>
                <a:lnTo>
                  <a:pt x="8169" y="20648"/>
                </a:lnTo>
                <a:lnTo>
                  <a:pt x="8269" y="20823"/>
                </a:lnTo>
                <a:lnTo>
                  <a:pt x="8394" y="20948"/>
                </a:lnTo>
                <a:lnTo>
                  <a:pt x="8545" y="21074"/>
                </a:lnTo>
                <a:lnTo>
                  <a:pt x="8695" y="21149"/>
                </a:lnTo>
                <a:lnTo>
                  <a:pt x="8921" y="21299"/>
                </a:lnTo>
                <a:lnTo>
                  <a:pt x="9347" y="21425"/>
                </a:lnTo>
                <a:lnTo>
                  <a:pt x="9848" y="21550"/>
                </a:lnTo>
                <a:lnTo>
                  <a:pt x="10324" y="21600"/>
                </a:lnTo>
                <a:lnTo>
                  <a:pt x="10825" y="21600"/>
                </a:lnTo>
                <a:lnTo>
                  <a:pt x="11276" y="21600"/>
                </a:lnTo>
                <a:lnTo>
                  <a:pt x="11802" y="21550"/>
                </a:lnTo>
                <a:lnTo>
                  <a:pt x="12278" y="21425"/>
                </a:lnTo>
                <a:lnTo>
                  <a:pt x="12704" y="21299"/>
                </a:lnTo>
                <a:lnTo>
                  <a:pt x="12930" y="21149"/>
                </a:lnTo>
                <a:lnTo>
                  <a:pt x="13080" y="21074"/>
                </a:lnTo>
                <a:lnTo>
                  <a:pt x="13256" y="20948"/>
                </a:lnTo>
                <a:lnTo>
                  <a:pt x="13356" y="20823"/>
                </a:lnTo>
                <a:lnTo>
                  <a:pt x="13431" y="20648"/>
                </a:lnTo>
                <a:lnTo>
                  <a:pt x="13481" y="20472"/>
                </a:lnTo>
                <a:lnTo>
                  <a:pt x="13481" y="20297"/>
                </a:lnTo>
                <a:lnTo>
                  <a:pt x="13431" y="20071"/>
                </a:lnTo>
                <a:lnTo>
                  <a:pt x="14032" y="19871"/>
                </a:lnTo>
                <a:lnTo>
                  <a:pt x="14609" y="19645"/>
                </a:lnTo>
                <a:lnTo>
                  <a:pt x="15135" y="19395"/>
                </a:lnTo>
                <a:lnTo>
                  <a:pt x="15686" y="19094"/>
                </a:lnTo>
                <a:lnTo>
                  <a:pt x="16213" y="18768"/>
                </a:lnTo>
                <a:lnTo>
                  <a:pt x="16739" y="18393"/>
                </a:lnTo>
                <a:lnTo>
                  <a:pt x="17165" y="18017"/>
                </a:lnTo>
                <a:lnTo>
                  <a:pt x="17641" y="17591"/>
                </a:lnTo>
                <a:close/>
              </a:path>
              <a:path w="21600" h="21600" extrusionOk="0">
                <a:moveTo>
                  <a:pt x="13431" y="1503"/>
                </a:moveTo>
                <a:lnTo>
                  <a:pt x="13080" y="1428"/>
                </a:lnTo>
                <a:lnTo>
                  <a:pt x="12780" y="1378"/>
                </a:lnTo>
                <a:lnTo>
                  <a:pt x="12479" y="1278"/>
                </a:lnTo>
                <a:lnTo>
                  <a:pt x="12128" y="1253"/>
                </a:lnTo>
                <a:lnTo>
                  <a:pt x="11802" y="1203"/>
                </a:lnTo>
                <a:lnTo>
                  <a:pt x="11477" y="1203"/>
                </a:lnTo>
                <a:lnTo>
                  <a:pt x="11151" y="1153"/>
                </a:lnTo>
                <a:lnTo>
                  <a:pt x="10825" y="1153"/>
                </a:lnTo>
                <a:lnTo>
                  <a:pt x="10449" y="1153"/>
                </a:lnTo>
                <a:lnTo>
                  <a:pt x="10174" y="1203"/>
                </a:lnTo>
                <a:lnTo>
                  <a:pt x="9798" y="1203"/>
                </a:lnTo>
                <a:lnTo>
                  <a:pt x="9472" y="1253"/>
                </a:lnTo>
                <a:lnTo>
                  <a:pt x="9171" y="1278"/>
                </a:lnTo>
                <a:lnTo>
                  <a:pt x="8820" y="1378"/>
                </a:lnTo>
                <a:lnTo>
                  <a:pt x="8545" y="1428"/>
                </a:lnTo>
                <a:lnTo>
                  <a:pt x="8219" y="1503"/>
                </a:lnTo>
                <a:moveTo>
                  <a:pt x="1529" y="8169"/>
                </a:moveTo>
                <a:lnTo>
                  <a:pt x="1453" y="8520"/>
                </a:lnTo>
                <a:lnTo>
                  <a:pt x="1403" y="8820"/>
                </a:lnTo>
                <a:lnTo>
                  <a:pt x="1303" y="9121"/>
                </a:lnTo>
                <a:lnTo>
                  <a:pt x="1253" y="9447"/>
                </a:lnTo>
                <a:lnTo>
                  <a:pt x="1228" y="9823"/>
                </a:lnTo>
                <a:lnTo>
                  <a:pt x="1228" y="10098"/>
                </a:lnTo>
                <a:lnTo>
                  <a:pt x="1178" y="10449"/>
                </a:lnTo>
                <a:lnTo>
                  <a:pt x="1178" y="10800"/>
                </a:lnTo>
                <a:lnTo>
                  <a:pt x="1178" y="11126"/>
                </a:lnTo>
                <a:lnTo>
                  <a:pt x="1228" y="11502"/>
                </a:lnTo>
                <a:lnTo>
                  <a:pt x="1228" y="11777"/>
                </a:lnTo>
                <a:lnTo>
                  <a:pt x="1253" y="12128"/>
                </a:lnTo>
                <a:lnTo>
                  <a:pt x="1303" y="12429"/>
                </a:lnTo>
                <a:lnTo>
                  <a:pt x="1403" y="12755"/>
                </a:lnTo>
                <a:lnTo>
                  <a:pt x="1453" y="13080"/>
                </a:lnTo>
                <a:lnTo>
                  <a:pt x="1529" y="13406"/>
                </a:lnTo>
                <a:moveTo>
                  <a:pt x="13431" y="20071"/>
                </a:moveTo>
                <a:lnTo>
                  <a:pt x="13080" y="20172"/>
                </a:lnTo>
                <a:lnTo>
                  <a:pt x="12780" y="20222"/>
                </a:lnTo>
                <a:lnTo>
                  <a:pt x="12479" y="20297"/>
                </a:lnTo>
                <a:lnTo>
                  <a:pt x="12128" y="20347"/>
                </a:lnTo>
                <a:lnTo>
                  <a:pt x="11802" y="20397"/>
                </a:lnTo>
                <a:lnTo>
                  <a:pt x="11477" y="20397"/>
                </a:lnTo>
                <a:lnTo>
                  <a:pt x="11151" y="20447"/>
                </a:lnTo>
                <a:lnTo>
                  <a:pt x="10825" y="20447"/>
                </a:lnTo>
                <a:lnTo>
                  <a:pt x="10449" y="20447"/>
                </a:lnTo>
                <a:lnTo>
                  <a:pt x="10174" y="20397"/>
                </a:lnTo>
                <a:lnTo>
                  <a:pt x="9798" y="20397"/>
                </a:lnTo>
                <a:lnTo>
                  <a:pt x="9472" y="20347"/>
                </a:lnTo>
                <a:lnTo>
                  <a:pt x="9171" y="20297"/>
                </a:lnTo>
                <a:lnTo>
                  <a:pt x="8820" y="20222"/>
                </a:lnTo>
                <a:lnTo>
                  <a:pt x="8545" y="20172"/>
                </a:lnTo>
                <a:lnTo>
                  <a:pt x="8219" y="20071"/>
                </a:lnTo>
                <a:moveTo>
                  <a:pt x="20071" y="13406"/>
                </a:moveTo>
                <a:lnTo>
                  <a:pt x="20172" y="13080"/>
                </a:lnTo>
                <a:lnTo>
                  <a:pt x="20222" y="12755"/>
                </a:lnTo>
                <a:lnTo>
                  <a:pt x="20297" y="12429"/>
                </a:lnTo>
                <a:lnTo>
                  <a:pt x="20347" y="12128"/>
                </a:lnTo>
                <a:lnTo>
                  <a:pt x="20397" y="11777"/>
                </a:lnTo>
                <a:lnTo>
                  <a:pt x="20447" y="11502"/>
                </a:lnTo>
                <a:lnTo>
                  <a:pt x="20447" y="11126"/>
                </a:lnTo>
                <a:lnTo>
                  <a:pt x="20447" y="10800"/>
                </a:lnTo>
                <a:lnTo>
                  <a:pt x="20447" y="10449"/>
                </a:lnTo>
                <a:lnTo>
                  <a:pt x="20447" y="10098"/>
                </a:lnTo>
                <a:lnTo>
                  <a:pt x="20397" y="9823"/>
                </a:lnTo>
                <a:lnTo>
                  <a:pt x="20347" y="9447"/>
                </a:lnTo>
                <a:lnTo>
                  <a:pt x="20297" y="9121"/>
                </a:lnTo>
                <a:lnTo>
                  <a:pt x="20222" y="8820"/>
                </a:lnTo>
                <a:lnTo>
                  <a:pt x="20172" y="8520"/>
                </a:lnTo>
                <a:lnTo>
                  <a:pt x="20071" y="8169"/>
                </a:lnTo>
              </a:path>
            </a:pathLst>
          </a:custGeom>
          <a:gradFill rotWithShape="1">
            <a:gsLst>
              <a:gs pos="0">
                <a:srgbClr val="009900">
                  <a:alpha val="45000"/>
                </a:srgbClr>
              </a:gs>
              <a:gs pos="100000">
                <a:srgbClr val="009900">
                  <a:gamma/>
                  <a:shade val="54902"/>
                  <a:invGamma/>
                </a:srgbClr>
              </a:gs>
            </a:gsLst>
            <a:path path="rect">
              <a:fillToRect l="50000" t="50000" r="50000" b="50000"/>
            </a:path>
          </a:gradFill>
          <a:ln w="9525">
            <a:solidFill>
              <a:srgbClr val="000000"/>
            </a:solidFill>
            <a:miter lim="800000"/>
            <a:headEnd/>
            <a:tailEnd/>
          </a:ln>
          <a:effectLst>
            <a:outerShdw dist="107763" dir="2700000" algn="ctr" rotWithShape="0">
              <a:srgbClr val="808080"/>
            </a:outerShdw>
          </a:effectLst>
        </p:spPr>
        <p:txBody>
          <a:bodyPr/>
          <a:lstStyle/>
          <a:p>
            <a:endParaRPr lang="es-VE"/>
          </a:p>
        </p:txBody>
      </p:sp>
      <p:sp>
        <p:nvSpPr>
          <p:cNvPr id="6" name="Text Box 52"/>
          <p:cNvSpPr txBox="1">
            <a:spLocks noChangeArrowheads="1"/>
          </p:cNvSpPr>
          <p:nvPr/>
        </p:nvSpPr>
        <p:spPr bwMode="auto">
          <a:xfrm>
            <a:off x="228600" y="228600"/>
            <a:ext cx="8677275" cy="641350"/>
          </a:xfrm>
          <a:prstGeom prst="rect">
            <a:avLst/>
          </a:prstGeom>
          <a:noFill/>
          <a:ln w="9525">
            <a:noFill/>
            <a:miter lim="800000"/>
            <a:headEnd/>
            <a:tailEnd/>
          </a:ln>
          <a:effectLst/>
        </p:spPr>
        <p:txBody>
          <a:bodyPr>
            <a:spAutoFit/>
          </a:bodyPr>
          <a:lstStyle/>
          <a:p>
            <a:r>
              <a:rPr lang="es-VE"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mj-lt"/>
              </a:rPr>
              <a:t>COMPOSICI</a:t>
            </a:r>
            <a:r>
              <a:rPr lang="en-US"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mj-lt"/>
              </a:rPr>
              <a:t>Ó</a:t>
            </a:r>
            <a:r>
              <a:rPr lang="es-VE"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mj-lt"/>
              </a:rPr>
              <a:t>N DE UNA  MUESTRA ESTRATIFICADA REPRESENTATIVA </a:t>
            </a:r>
            <a:endParaRPr lang="es-VE" b="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mj-lt"/>
            </a:endParaRPr>
          </a:p>
          <a:p>
            <a:r>
              <a:rPr lang="es-VE" b="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mj-lt"/>
              </a:rPr>
              <a:t>del 10%N; </a:t>
            </a:r>
            <a:r>
              <a:rPr lang="es-VE"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mj-lt"/>
              </a:rPr>
              <a:t>n=20</a:t>
            </a:r>
          </a:p>
        </p:txBody>
      </p:sp>
      <p:grpSp>
        <p:nvGrpSpPr>
          <p:cNvPr id="2" name="Group 445"/>
          <p:cNvGrpSpPr>
            <a:grpSpLocks/>
          </p:cNvGrpSpPr>
          <p:nvPr/>
        </p:nvGrpSpPr>
        <p:grpSpPr bwMode="auto">
          <a:xfrm>
            <a:off x="5181600" y="1447800"/>
            <a:ext cx="1533525" cy="3733800"/>
            <a:chOff x="2976" y="912"/>
            <a:chExt cx="966" cy="2352"/>
          </a:xfrm>
        </p:grpSpPr>
        <p:grpSp>
          <p:nvGrpSpPr>
            <p:cNvPr id="7" name="Group 80"/>
            <p:cNvGrpSpPr>
              <a:grpSpLocks/>
            </p:cNvGrpSpPr>
            <p:nvPr/>
          </p:nvGrpSpPr>
          <p:grpSpPr bwMode="auto">
            <a:xfrm>
              <a:off x="2976" y="912"/>
              <a:ext cx="384" cy="336"/>
              <a:chOff x="5232" y="672"/>
              <a:chExt cx="384" cy="346"/>
            </a:xfrm>
          </p:grpSpPr>
          <p:pic>
            <p:nvPicPr>
              <p:cNvPr id="12" name="Picture 81" descr="1621_animado"/>
              <p:cNvPicPr>
                <a:picLocks noChangeAspect="1" noChangeArrowheads="1" noCrop="1"/>
              </p:cNvPicPr>
              <p:nvPr/>
            </p:nvPicPr>
            <p:blipFill>
              <a:blip r:embed="rId3" cstate="print"/>
              <a:srcRect/>
              <a:stretch>
                <a:fillRect/>
              </a:stretch>
            </p:blipFill>
            <p:spPr bwMode="auto">
              <a:xfrm>
                <a:off x="5232" y="672"/>
                <a:ext cx="384" cy="346"/>
              </a:xfrm>
              <a:prstGeom prst="rect">
                <a:avLst/>
              </a:prstGeom>
              <a:noFill/>
            </p:spPr>
          </p:pic>
          <p:sp>
            <p:nvSpPr>
              <p:cNvPr id="13" name="Text Box 82"/>
              <p:cNvSpPr txBox="1">
                <a:spLocks noChangeArrowheads="1"/>
              </p:cNvSpPr>
              <p:nvPr/>
            </p:nvSpPr>
            <p:spPr bwMode="auto">
              <a:xfrm>
                <a:off x="5232" y="777"/>
                <a:ext cx="381" cy="238"/>
              </a:xfrm>
              <a:prstGeom prst="rect">
                <a:avLst/>
              </a:prstGeom>
              <a:noFill/>
              <a:ln w="9525">
                <a:noFill/>
                <a:miter lim="800000"/>
                <a:headEnd/>
                <a:tailEnd/>
              </a:ln>
              <a:effectLst/>
            </p:spPr>
            <p:txBody>
              <a:bodyPr wrap="square">
                <a:spAutoFit/>
              </a:bodyPr>
              <a:lstStyle/>
              <a:p>
                <a:r>
                  <a:rPr lang="es-VE" b="1" dirty="0">
                    <a:effectLst>
                      <a:outerShdw blurRad="38100" dist="38100" dir="2700000" algn="tl">
                        <a:srgbClr val="C0C0C0"/>
                      </a:outerShdw>
                    </a:effectLst>
                  </a:rPr>
                  <a:t>12</a:t>
                </a:r>
              </a:p>
            </p:txBody>
          </p:sp>
        </p:grpSp>
        <p:grpSp>
          <p:nvGrpSpPr>
            <p:cNvPr id="8" name="Group 83"/>
            <p:cNvGrpSpPr>
              <a:grpSpLocks/>
            </p:cNvGrpSpPr>
            <p:nvPr/>
          </p:nvGrpSpPr>
          <p:grpSpPr bwMode="auto">
            <a:xfrm>
              <a:off x="3552" y="2928"/>
              <a:ext cx="390" cy="336"/>
              <a:chOff x="5232" y="672"/>
              <a:chExt cx="390" cy="346"/>
            </a:xfrm>
          </p:grpSpPr>
          <p:pic>
            <p:nvPicPr>
              <p:cNvPr id="10" name="Picture 84" descr="1621_animado"/>
              <p:cNvPicPr>
                <a:picLocks noChangeAspect="1" noChangeArrowheads="1" noCrop="1"/>
              </p:cNvPicPr>
              <p:nvPr/>
            </p:nvPicPr>
            <p:blipFill>
              <a:blip r:embed="rId3" cstate="print"/>
              <a:srcRect/>
              <a:stretch>
                <a:fillRect/>
              </a:stretch>
            </p:blipFill>
            <p:spPr bwMode="auto">
              <a:xfrm>
                <a:off x="5232" y="672"/>
                <a:ext cx="384" cy="346"/>
              </a:xfrm>
              <a:prstGeom prst="rect">
                <a:avLst/>
              </a:prstGeom>
              <a:noFill/>
            </p:spPr>
          </p:pic>
          <p:sp>
            <p:nvSpPr>
              <p:cNvPr id="11" name="Text Box 85"/>
              <p:cNvSpPr txBox="1">
                <a:spLocks noChangeArrowheads="1"/>
              </p:cNvSpPr>
              <p:nvPr/>
            </p:nvSpPr>
            <p:spPr bwMode="auto">
              <a:xfrm>
                <a:off x="5232" y="777"/>
                <a:ext cx="390" cy="238"/>
              </a:xfrm>
              <a:prstGeom prst="rect">
                <a:avLst/>
              </a:prstGeom>
              <a:noFill/>
              <a:ln w="9525">
                <a:noFill/>
                <a:miter lim="800000"/>
                <a:headEnd/>
                <a:tailEnd/>
              </a:ln>
              <a:effectLst/>
            </p:spPr>
            <p:txBody>
              <a:bodyPr wrap="square">
                <a:spAutoFit/>
              </a:bodyPr>
              <a:lstStyle/>
              <a:p>
                <a:r>
                  <a:rPr lang="es-VE" b="1" dirty="0">
                    <a:effectLst>
                      <a:outerShdw blurRad="38100" dist="38100" dir="2700000" algn="tl">
                        <a:srgbClr val="C0C0C0"/>
                      </a:outerShdw>
                    </a:effectLst>
                  </a:rPr>
                  <a:t>15</a:t>
                </a:r>
              </a:p>
            </p:txBody>
          </p:sp>
        </p:grpSp>
      </p:grpSp>
      <p:grpSp>
        <p:nvGrpSpPr>
          <p:cNvPr id="9" name="Group 444"/>
          <p:cNvGrpSpPr>
            <a:grpSpLocks/>
          </p:cNvGrpSpPr>
          <p:nvPr/>
        </p:nvGrpSpPr>
        <p:grpSpPr bwMode="auto">
          <a:xfrm>
            <a:off x="4953000" y="1905000"/>
            <a:ext cx="3886200" cy="2549525"/>
            <a:chOff x="2832" y="1200"/>
            <a:chExt cx="2448" cy="1606"/>
          </a:xfrm>
        </p:grpSpPr>
        <p:grpSp>
          <p:nvGrpSpPr>
            <p:cNvPr id="14" name="Group 98"/>
            <p:cNvGrpSpPr>
              <a:grpSpLocks/>
            </p:cNvGrpSpPr>
            <p:nvPr/>
          </p:nvGrpSpPr>
          <p:grpSpPr bwMode="auto">
            <a:xfrm>
              <a:off x="2832" y="2496"/>
              <a:ext cx="342" cy="310"/>
              <a:chOff x="4944" y="144"/>
              <a:chExt cx="447" cy="407"/>
            </a:xfrm>
          </p:grpSpPr>
          <p:pic>
            <p:nvPicPr>
              <p:cNvPr id="22" name="Picture 99" descr="vaca12"/>
              <p:cNvPicPr>
                <a:picLocks noChangeAspect="1" noChangeArrowheads="1" noCrop="1"/>
              </p:cNvPicPr>
              <p:nvPr/>
            </p:nvPicPr>
            <p:blipFill>
              <a:blip r:embed="rId4" cstate="print"/>
              <a:srcRect/>
              <a:stretch>
                <a:fillRect/>
              </a:stretch>
            </p:blipFill>
            <p:spPr bwMode="auto">
              <a:xfrm>
                <a:off x="4944" y="144"/>
                <a:ext cx="408" cy="402"/>
              </a:xfrm>
              <a:prstGeom prst="rect">
                <a:avLst/>
              </a:prstGeom>
              <a:noFill/>
            </p:spPr>
          </p:pic>
          <p:sp>
            <p:nvSpPr>
              <p:cNvPr id="23" name="Text Box 100"/>
              <p:cNvSpPr txBox="1">
                <a:spLocks noChangeArrowheads="1"/>
              </p:cNvSpPr>
              <p:nvPr/>
            </p:nvSpPr>
            <p:spPr bwMode="auto">
              <a:xfrm>
                <a:off x="5030" y="248"/>
                <a:ext cx="361" cy="303"/>
              </a:xfrm>
              <a:prstGeom prst="rect">
                <a:avLst/>
              </a:prstGeom>
              <a:noFill/>
              <a:ln w="9525">
                <a:noFill/>
                <a:miter lim="800000"/>
                <a:headEnd/>
                <a:tailEnd/>
              </a:ln>
              <a:effectLst/>
            </p:spPr>
            <p:txBody>
              <a:bodyPr wrap="none">
                <a:spAutoFit/>
              </a:bodyPr>
              <a:lstStyle/>
              <a:p>
                <a:r>
                  <a:rPr lang="es-VE" b="1">
                    <a:effectLst>
                      <a:outerShdw blurRad="38100" dist="38100" dir="2700000" algn="tl">
                        <a:srgbClr val="C0C0C0"/>
                      </a:outerShdw>
                    </a:effectLst>
                  </a:rPr>
                  <a:t>13</a:t>
                </a:r>
              </a:p>
            </p:txBody>
          </p:sp>
        </p:grpSp>
        <p:grpSp>
          <p:nvGrpSpPr>
            <p:cNvPr id="15" name="Group 95"/>
            <p:cNvGrpSpPr>
              <a:grpSpLocks/>
            </p:cNvGrpSpPr>
            <p:nvPr/>
          </p:nvGrpSpPr>
          <p:grpSpPr bwMode="auto">
            <a:xfrm>
              <a:off x="4416" y="1200"/>
              <a:ext cx="312" cy="354"/>
              <a:chOff x="4944" y="144"/>
              <a:chExt cx="408" cy="402"/>
            </a:xfrm>
          </p:grpSpPr>
          <p:pic>
            <p:nvPicPr>
              <p:cNvPr id="20" name="Picture 96" descr="vaca12"/>
              <p:cNvPicPr>
                <a:picLocks noChangeAspect="1" noChangeArrowheads="1" noCrop="1"/>
              </p:cNvPicPr>
              <p:nvPr/>
            </p:nvPicPr>
            <p:blipFill>
              <a:blip r:embed="rId4" cstate="print"/>
              <a:srcRect/>
              <a:stretch>
                <a:fillRect/>
              </a:stretch>
            </p:blipFill>
            <p:spPr bwMode="auto">
              <a:xfrm>
                <a:off x="4944" y="144"/>
                <a:ext cx="408" cy="402"/>
              </a:xfrm>
              <a:prstGeom prst="rect">
                <a:avLst/>
              </a:prstGeom>
              <a:noFill/>
            </p:spPr>
          </p:pic>
          <p:sp>
            <p:nvSpPr>
              <p:cNvPr id="21" name="Text Box 97"/>
              <p:cNvSpPr txBox="1">
                <a:spLocks noChangeArrowheads="1"/>
              </p:cNvSpPr>
              <p:nvPr/>
            </p:nvSpPr>
            <p:spPr bwMode="auto">
              <a:xfrm>
                <a:off x="5030" y="248"/>
                <a:ext cx="257" cy="263"/>
              </a:xfrm>
              <a:prstGeom prst="rect">
                <a:avLst/>
              </a:prstGeom>
              <a:noFill/>
              <a:ln w="9525">
                <a:noFill/>
                <a:miter lim="800000"/>
                <a:headEnd/>
                <a:tailEnd/>
              </a:ln>
              <a:effectLst/>
            </p:spPr>
            <p:txBody>
              <a:bodyPr wrap="none">
                <a:spAutoFit/>
              </a:bodyPr>
              <a:lstStyle/>
              <a:p>
                <a:r>
                  <a:rPr lang="es-VE" b="1">
                    <a:effectLst>
                      <a:outerShdw blurRad="38100" dist="38100" dir="2700000" algn="tl">
                        <a:srgbClr val="C0C0C0"/>
                      </a:outerShdw>
                    </a:effectLst>
                  </a:rPr>
                  <a:t>9</a:t>
                </a:r>
              </a:p>
            </p:txBody>
          </p:sp>
        </p:grpSp>
        <p:grpSp>
          <p:nvGrpSpPr>
            <p:cNvPr id="16" name="Group 101"/>
            <p:cNvGrpSpPr>
              <a:grpSpLocks/>
            </p:cNvGrpSpPr>
            <p:nvPr/>
          </p:nvGrpSpPr>
          <p:grpSpPr bwMode="auto">
            <a:xfrm>
              <a:off x="4896" y="1632"/>
              <a:ext cx="384" cy="355"/>
              <a:chOff x="4944" y="144"/>
              <a:chExt cx="408" cy="402"/>
            </a:xfrm>
          </p:grpSpPr>
          <p:pic>
            <p:nvPicPr>
              <p:cNvPr id="18" name="Picture 102" descr="vaca12"/>
              <p:cNvPicPr>
                <a:picLocks noChangeAspect="1" noChangeArrowheads="1" noCrop="1"/>
              </p:cNvPicPr>
              <p:nvPr/>
            </p:nvPicPr>
            <p:blipFill>
              <a:blip r:embed="rId4" cstate="print"/>
              <a:srcRect/>
              <a:stretch>
                <a:fillRect/>
              </a:stretch>
            </p:blipFill>
            <p:spPr bwMode="auto">
              <a:xfrm>
                <a:off x="4944" y="144"/>
                <a:ext cx="408" cy="402"/>
              </a:xfrm>
              <a:prstGeom prst="rect">
                <a:avLst/>
              </a:prstGeom>
              <a:noFill/>
            </p:spPr>
          </p:pic>
          <p:sp>
            <p:nvSpPr>
              <p:cNvPr id="19" name="Text Box 103"/>
              <p:cNvSpPr txBox="1">
                <a:spLocks noChangeArrowheads="1"/>
              </p:cNvSpPr>
              <p:nvPr/>
            </p:nvSpPr>
            <p:spPr bwMode="auto">
              <a:xfrm>
                <a:off x="4982" y="248"/>
                <a:ext cx="324" cy="240"/>
              </a:xfrm>
              <a:prstGeom prst="rect">
                <a:avLst/>
              </a:prstGeom>
              <a:noFill/>
              <a:ln w="9525">
                <a:noFill/>
                <a:miter lim="800000"/>
                <a:headEnd/>
                <a:tailEnd/>
              </a:ln>
              <a:effectLst/>
            </p:spPr>
            <p:txBody>
              <a:bodyPr wrap="square">
                <a:spAutoFit/>
              </a:bodyPr>
              <a:lstStyle/>
              <a:p>
                <a:r>
                  <a:rPr lang="es-VE" sz="1600" b="1" dirty="0">
                    <a:effectLst>
                      <a:outerShdw blurRad="38100" dist="38100" dir="2700000" algn="tl">
                        <a:srgbClr val="C0C0C0"/>
                      </a:outerShdw>
                    </a:effectLst>
                  </a:rPr>
                  <a:t>22</a:t>
                </a:r>
              </a:p>
            </p:txBody>
          </p:sp>
        </p:grpSp>
      </p:grpSp>
      <p:graphicFrame>
        <p:nvGraphicFramePr>
          <p:cNvPr id="24" name="Group 336"/>
          <p:cNvGraphicFramePr>
            <a:graphicFrameLocks noGrp="1"/>
          </p:cNvGraphicFramePr>
          <p:nvPr/>
        </p:nvGraphicFramePr>
        <p:xfrm>
          <a:off x="457200" y="1184275"/>
          <a:ext cx="3048000" cy="304800"/>
        </p:xfrm>
        <a:graphic>
          <a:graphicData uri="http://schemas.openxmlformats.org/drawingml/2006/table">
            <a:tbl>
              <a:tblPr/>
              <a:tblGrid>
                <a:gridCol w="838200"/>
                <a:gridCol w="22098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Unicode MS"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s-VE" sz="1200" b="1" i="0" u="none" strike="noStrike" cap="none" normalizeH="0" baseline="0" smtClean="0">
                          <a:ln>
                            <a:noFill/>
                          </a:ln>
                          <a:solidFill>
                            <a:schemeClr val="tx1"/>
                          </a:solidFill>
                          <a:effectLst/>
                          <a:latin typeface="Arial Unicode MS" pitchFamily="34" charset="-128"/>
                        </a:rPr>
                        <a:t># DE ANIMALES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25" name="Picture 292" descr="Barn__Animals_Cow_chews_prv"/>
          <p:cNvPicPr>
            <a:picLocks noChangeAspect="1" noChangeArrowheads="1" noCrop="1"/>
          </p:cNvPicPr>
          <p:nvPr/>
        </p:nvPicPr>
        <p:blipFill>
          <a:blip r:embed="rId5" cstate="print"/>
          <a:srcRect/>
          <a:stretch>
            <a:fillRect/>
          </a:stretch>
        </p:blipFill>
        <p:spPr bwMode="auto">
          <a:xfrm>
            <a:off x="685800" y="4765675"/>
            <a:ext cx="533400" cy="382588"/>
          </a:xfrm>
          <a:prstGeom prst="rect">
            <a:avLst/>
          </a:prstGeom>
          <a:noFill/>
        </p:spPr>
      </p:pic>
      <p:pic>
        <p:nvPicPr>
          <p:cNvPr id="26" name="Picture 295" descr="Barn__Animals_Orange_cow_prv"/>
          <p:cNvPicPr>
            <a:picLocks noChangeAspect="1" noChangeArrowheads="1" noCrop="1"/>
          </p:cNvPicPr>
          <p:nvPr/>
        </p:nvPicPr>
        <p:blipFill>
          <a:blip r:embed="rId6" cstate="print"/>
          <a:srcRect/>
          <a:stretch>
            <a:fillRect/>
          </a:stretch>
        </p:blipFill>
        <p:spPr bwMode="auto">
          <a:xfrm>
            <a:off x="609600" y="4343400"/>
            <a:ext cx="433388" cy="322263"/>
          </a:xfrm>
          <a:prstGeom prst="rect">
            <a:avLst/>
          </a:prstGeom>
          <a:noFill/>
        </p:spPr>
      </p:pic>
      <p:pic>
        <p:nvPicPr>
          <p:cNvPr id="27" name="Picture 298" descr="Barn__Animals_Cow_winks_prv"/>
          <p:cNvPicPr>
            <a:picLocks noChangeAspect="1" noChangeArrowheads="1" noCrop="1"/>
          </p:cNvPicPr>
          <p:nvPr/>
        </p:nvPicPr>
        <p:blipFill>
          <a:blip r:embed="rId7" cstate="print"/>
          <a:srcRect/>
          <a:stretch>
            <a:fillRect/>
          </a:stretch>
        </p:blipFill>
        <p:spPr bwMode="auto">
          <a:xfrm>
            <a:off x="685800" y="3352800"/>
            <a:ext cx="428625" cy="390525"/>
          </a:xfrm>
          <a:prstGeom prst="rect">
            <a:avLst/>
          </a:prstGeom>
          <a:noFill/>
        </p:spPr>
      </p:pic>
      <p:pic>
        <p:nvPicPr>
          <p:cNvPr id="28" name="Picture 301" descr="1621_animado"/>
          <p:cNvPicPr>
            <a:picLocks noChangeAspect="1" noChangeArrowheads="1" noCrop="1"/>
          </p:cNvPicPr>
          <p:nvPr/>
        </p:nvPicPr>
        <p:blipFill>
          <a:blip r:embed="rId3" cstate="print"/>
          <a:srcRect/>
          <a:stretch>
            <a:fillRect/>
          </a:stretch>
        </p:blipFill>
        <p:spPr bwMode="auto">
          <a:xfrm>
            <a:off x="609600" y="2327275"/>
            <a:ext cx="457200" cy="411163"/>
          </a:xfrm>
          <a:prstGeom prst="rect">
            <a:avLst/>
          </a:prstGeom>
          <a:noFill/>
        </p:spPr>
      </p:pic>
      <p:pic>
        <p:nvPicPr>
          <p:cNvPr id="29" name="Picture 304" descr="Barn__Animals_Cow_2_prv"/>
          <p:cNvPicPr>
            <a:picLocks noChangeAspect="1" noChangeArrowheads="1" noCrop="1"/>
          </p:cNvPicPr>
          <p:nvPr/>
        </p:nvPicPr>
        <p:blipFill>
          <a:blip r:embed="rId8" cstate="print"/>
          <a:srcRect/>
          <a:stretch>
            <a:fillRect/>
          </a:stretch>
        </p:blipFill>
        <p:spPr bwMode="auto">
          <a:xfrm>
            <a:off x="609600" y="5222875"/>
            <a:ext cx="457200" cy="393700"/>
          </a:xfrm>
          <a:prstGeom prst="rect">
            <a:avLst/>
          </a:prstGeom>
          <a:noFill/>
        </p:spPr>
      </p:pic>
      <p:pic>
        <p:nvPicPr>
          <p:cNvPr id="30" name="Picture 307" descr="vacacebu"/>
          <p:cNvPicPr>
            <a:picLocks noChangeAspect="1" noChangeArrowheads="1" noCrop="1"/>
          </p:cNvPicPr>
          <p:nvPr/>
        </p:nvPicPr>
        <p:blipFill>
          <a:blip r:embed="rId9" cstate="print"/>
          <a:srcRect/>
          <a:stretch>
            <a:fillRect/>
          </a:stretch>
        </p:blipFill>
        <p:spPr bwMode="auto">
          <a:xfrm>
            <a:off x="685800" y="3846513"/>
            <a:ext cx="476250" cy="385762"/>
          </a:xfrm>
          <a:prstGeom prst="rect">
            <a:avLst/>
          </a:prstGeom>
          <a:noFill/>
        </p:spPr>
      </p:pic>
      <p:pic>
        <p:nvPicPr>
          <p:cNvPr id="31" name="Picture 310" descr="Barn__Animals_Cow_eats_3_prv"/>
          <p:cNvPicPr>
            <a:picLocks noChangeAspect="1" noChangeArrowheads="1" noCrop="1"/>
          </p:cNvPicPr>
          <p:nvPr/>
        </p:nvPicPr>
        <p:blipFill>
          <a:blip r:embed="rId10" cstate="print"/>
          <a:srcRect/>
          <a:stretch>
            <a:fillRect/>
          </a:stretch>
        </p:blipFill>
        <p:spPr bwMode="auto">
          <a:xfrm>
            <a:off x="685800" y="2895600"/>
            <a:ext cx="419100" cy="300038"/>
          </a:xfrm>
          <a:prstGeom prst="rect">
            <a:avLst/>
          </a:prstGeom>
          <a:noFill/>
        </p:spPr>
      </p:pic>
      <p:pic>
        <p:nvPicPr>
          <p:cNvPr id="32" name="Picture 313" descr="vaca12"/>
          <p:cNvPicPr>
            <a:picLocks noChangeAspect="1" noChangeArrowheads="1" noCrop="1"/>
          </p:cNvPicPr>
          <p:nvPr/>
        </p:nvPicPr>
        <p:blipFill>
          <a:blip r:embed="rId4" cstate="print"/>
          <a:srcRect/>
          <a:stretch>
            <a:fillRect/>
          </a:stretch>
        </p:blipFill>
        <p:spPr bwMode="auto">
          <a:xfrm>
            <a:off x="685800" y="1870075"/>
            <a:ext cx="419100" cy="412750"/>
          </a:xfrm>
          <a:prstGeom prst="rect">
            <a:avLst/>
          </a:prstGeom>
          <a:noFill/>
        </p:spPr>
      </p:pic>
      <p:graphicFrame>
        <p:nvGraphicFramePr>
          <p:cNvPr id="33" name="Group 335"/>
          <p:cNvGraphicFramePr>
            <a:graphicFrameLocks noGrp="1"/>
          </p:cNvGraphicFramePr>
          <p:nvPr/>
        </p:nvGraphicFramePr>
        <p:xfrm>
          <a:off x="457200" y="1489075"/>
          <a:ext cx="3048000" cy="304800"/>
        </p:xfrm>
        <a:graphic>
          <a:graphicData uri="http://schemas.openxmlformats.org/drawingml/2006/table">
            <a:tbl>
              <a:tblPr/>
              <a:tblGrid>
                <a:gridCol w="838200"/>
                <a:gridCol w="1219200"/>
                <a:gridCol w="9906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s-VE" sz="1200" b="1" i="0" u="none" strike="noStrike" cap="none" normalizeH="0" baseline="0" smtClean="0">
                          <a:ln>
                            <a:noFill/>
                          </a:ln>
                          <a:solidFill>
                            <a:schemeClr val="tx1"/>
                          </a:solidFill>
                          <a:effectLst/>
                          <a:latin typeface="Arial Unicode MS" pitchFamily="34" charset="-128"/>
                        </a:rPr>
                        <a:t>RAZA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s-VE" sz="1200" b="1" i="0" u="none" strike="noStrike" cap="none" normalizeH="0" baseline="0" smtClean="0">
                          <a:ln>
                            <a:noFill/>
                          </a:ln>
                          <a:solidFill>
                            <a:schemeClr val="tx1"/>
                          </a:solidFill>
                          <a:effectLst/>
                          <a:latin typeface="Arial Unicode MS" pitchFamily="34" charset="-128"/>
                        </a:rPr>
                        <a:t>POBLACION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s-VE" sz="1200" b="1" i="0" u="none" strike="noStrike" cap="none" normalizeH="0" baseline="0" smtClean="0">
                          <a:ln>
                            <a:noFill/>
                          </a:ln>
                          <a:solidFill>
                            <a:schemeClr val="tx1"/>
                          </a:solidFill>
                          <a:effectLst/>
                          <a:latin typeface="Arial Unicode MS" pitchFamily="34" charset="-128"/>
                        </a:rPr>
                        <a:t>MUESTRA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4" name="Group 349"/>
          <p:cNvGraphicFramePr>
            <a:graphicFrameLocks noGrp="1"/>
          </p:cNvGraphicFramePr>
          <p:nvPr/>
        </p:nvGraphicFramePr>
        <p:xfrm>
          <a:off x="457200" y="5146675"/>
          <a:ext cx="3048000" cy="493776"/>
        </p:xfrm>
        <a:graphic>
          <a:graphicData uri="http://schemas.openxmlformats.org/drawingml/2006/table">
            <a:tbl>
              <a:tblPr/>
              <a:tblGrid>
                <a:gridCol w="838200"/>
                <a:gridCol w="1219200"/>
                <a:gridCol w="9906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 23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5" name="Group 350"/>
          <p:cNvGraphicFramePr>
            <a:graphicFrameLocks noGrp="1"/>
          </p:cNvGraphicFramePr>
          <p:nvPr/>
        </p:nvGraphicFramePr>
        <p:xfrm>
          <a:off x="457200" y="2292350"/>
          <a:ext cx="3048000" cy="493776"/>
        </p:xfrm>
        <a:graphic>
          <a:graphicData uri="http://schemas.openxmlformats.org/drawingml/2006/table">
            <a:tbl>
              <a:tblPr/>
              <a:tblGrid>
                <a:gridCol w="838200"/>
                <a:gridCol w="1219200"/>
                <a:gridCol w="9906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 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6" name="Group 360"/>
          <p:cNvGraphicFramePr>
            <a:graphicFrameLocks noGrp="1"/>
          </p:cNvGraphicFramePr>
          <p:nvPr/>
        </p:nvGraphicFramePr>
        <p:xfrm>
          <a:off x="457200" y="4232275"/>
          <a:ext cx="3048000" cy="493776"/>
        </p:xfrm>
        <a:graphic>
          <a:graphicData uri="http://schemas.openxmlformats.org/drawingml/2006/table">
            <a:tbl>
              <a:tblPr/>
              <a:tblGrid>
                <a:gridCol w="838200"/>
                <a:gridCol w="1219200"/>
                <a:gridCol w="9906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 20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7" name="Group 371"/>
          <p:cNvGraphicFramePr>
            <a:graphicFrameLocks noGrp="1"/>
          </p:cNvGraphicFramePr>
          <p:nvPr/>
        </p:nvGraphicFramePr>
        <p:xfrm>
          <a:off x="457200" y="2784475"/>
          <a:ext cx="3048000" cy="493776"/>
        </p:xfrm>
        <a:graphic>
          <a:graphicData uri="http://schemas.openxmlformats.org/drawingml/2006/table">
            <a:tbl>
              <a:tblPr/>
              <a:tblGrid>
                <a:gridCol w="838200"/>
                <a:gridCol w="1219200"/>
                <a:gridCol w="9906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 30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8" name="Group 381"/>
          <p:cNvGraphicFramePr>
            <a:graphicFrameLocks noGrp="1"/>
          </p:cNvGraphicFramePr>
          <p:nvPr/>
        </p:nvGraphicFramePr>
        <p:xfrm>
          <a:off x="457200" y="3276600"/>
          <a:ext cx="3048000" cy="493776"/>
        </p:xfrm>
        <a:graphic>
          <a:graphicData uri="http://schemas.openxmlformats.org/drawingml/2006/table">
            <a:tbl>
              <a:tblPr/>
              <a:tblGrid>
                <a:gridCol w="838200"/>
                <a:gridCol w="1219200"/>
                <a:gridCol w="9906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 23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9" name="Group 391"/>
          <p:cNvGraphicFramePr>
            <a:graphicFrameLocks noGrp="1"/>
          </p:cNvGraphicFramePr>
          <p:nvPr/>
        </p:nvGraphicFramePr>
        <p:xfrm>
          <a:off x="457200" y="1835150"/>
          <a:ext cx="3048000" cy="493776"/>
        </p:xfrm>
        <a:graphic>
          <a:graphicData uri="http://schemas.openxmlformats.org/drawingml/2006/table">
            <a:tbl>
              <a:tblPr/>
              <a:tblGrid>
                <a:gridCol w="838200"/>
                <a:gridCol w="1219200"/>
                <a:gridCol w="9906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 33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0" name="Group 401"/>
          <p:cNvGraphicFramePr>
            <a:graphicFrameLocks noGrp="1"/>
          </p:cNvGraphicFramePr>
          <p:nvPr/>
        </p:nvGraphicFramePr>
        <p:xfrm>
          <a:off x="457200" y="4689475"/>
          <a:ext cx="3048000" cy="493776"/>
        </p:xfrm>
        <a:graphic>
          <a:graphicData uri="http://schemas.openxmlformats.org/drawingml/2006/table">
            <a:tbl>
              <a:tblPr/>
              <a:tblGrid>
                <a:gridCol w="838200"/>
                <a:gridCol w="1219200"/>
                <a:gridCol w="9906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 27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1" name="Group 411"/>
          <p:cNvGraphicFramePr>
            <a:graphicFrameLocks noGrp="1"/>
          </p:cNvGraphicFramePr>
          <p:nvPr/>
        </p:nvGraphicFramePr>
        <p:xfrm>
          <a:off x="457200" y="3775075"/>
          <a:ext cx="3048000" cy="493776"/>
        </p:xfrm>
        <a:graphic>
          <a:graphicData uri="http://schemas.openxmlformats.org/drawingml/2006/table">
            <a:tbl>
              <a:tblPr/>
              <a:tblGrid>
                <a:gridCol w="838200"/>
                <a:gridCol w="1219200"/>
                <a:gridCol w="990600"/>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s-VE" sz="1200" b="1" i="0" u="none" strike="noStrike" cap="none" normalizeH="0" baseline="0" smtClean="0">
                        <a:ln>
                          <a:noFill/>
                        </a:ln>
                        <a:solidFill>
                          <a:schemeClr val="tx1"/>
                        </a:solidFill>
                        <a:effectLst/>
                        <a:latin typeface="Arial Unicode MS" pitchFamily="34"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 27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25000"/>
                        </a:spcAft>
                        <a:buClrTx/>
                        <a:buSzTx/>
                        <a:buFontTx/>
                        <a:buNone/>
                        <a:tabLst/>
                      </a:pPr>
                      <a:r>
                        <a:rPr kumimoji="0" lang="es-VE" sz="1400" b="1" i="0" u="none" strike="noStrike" cap="none" normalizeH="0" baseline="0" smtClean="0">
                          <a:ln>
                            <a:noFill/>
                          </a:ln>
                          <a:solidFill>
                            <a:schemeClr val="tx1"/>
                          </a:solidFill>
                          <a:effectLst/>
                          <a:latin typeface="Arial Unicode MS" pitchFamily="34" charset="-128"/>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17" name="Group 446"/>
          <p:cNvGrpSpPr>
            <a:grpSpLocks/>
          </p:cNvGrpSpPr>
          <p:nvPr/>
        </p:nvGrpSpPr>
        <p:grpSpPr bwMode="auto">
          <a:xfrm>
            <a:off x="4495800" y="1219200"/>
            <a:ext cx="4114800" cy="4024313"/>
            <a:chOff x="2544" y="768"/>
            <a:chExt cx="2592" cy="2535"/>
          </a:xfrm>
        </p:grpSpPr>
        <p:grpSp>
          <p:nvGrpSpPr>
            <p:cNvPr id="42" name="Group 435"/>
            <p:cNvGrpSpPr>
              <a:grpSpLocks/>
            </p:cNvGrpSpPr>
            <p:nvPr/>
          </p:nvGrpSpPr>
          <p:grpSpPr bwMode="auto">
            <a:xfrm>
              <a:off x="3504" y="1344"/>
              <a:ext cx="384" cy="309"/>
              <a:chOff x="3024" y="3648"/>
              <a:chExt cx="384" cy="309"/>
            </a:xfrm>
          </p:grpSpPr>
          <p:pic>
            <p:nvPicPr>
              <p:cNvPr id="88" name="Picture 6" descr="Barn__Animals_Orange_cow_prv"/>
              <p:cNvPicPr>
                <a:picLocks noChangeAspect="1" noChangeArrowheads="1" noCrop="1"/>
              </p:cNvPicPr>
              <p:nvPr/>
            </p:nvPicPr>
            <p:blipFill>
              <a:blip r:embed="rId6" cstate="print"/>
              <a:srcRect/>
              <a:stretch>
                <a:fillRect/>
              </a:stretch>
            </p:blipFill>
            <p:spPr bwMode="auto">
              <a:xfrm>
                <a:off x="3024" y="3648"/>
                <a:ext cx="384" cy="309"/>
              </a:xfrm>
              <a:prstGeom prst="rect">
                <a:avLst/>
              </a:prstGeom>
              <a:noFill/>
            </p:spPr>
          </p:pic>
          <p:sp>
            <p:nvSpPr>
              <p:cNvPr id="89" name="Text Box 7"/>
              <p:cNvSpPr txBox="1">
                <a:spLocks noChangeArrowheads="1"/>
              </p:cNvSpPr>
              <p:nvPr/>
            </p:nvSpPr>
            <p:spPr bwMode="auto">
              <a:xfrm>
                <a:off x="3168" y="3696"/>
                <a:ext cx="156" cy="231"/>
              </a:xfrm>
              <a:prstGeom prst="rect">
                <a:avLst/>
              </a:prstGeom>
              <a:noFill/>
              <a:ln w="9525">
                <a:noFill/>
                <a:miter lim="800000"/>
                <a:headEnd/>
                <a:tailEnd/>
              </a:ln>
              <a:effectLst/>
            </p:spPr>
            <p:txBody>
              <a:bodyPr>
                <a:spAutoFit/>
              </a:bodyPr>
              <a:lstStyle/>
              <a:p>
                <a:pPr eaLnBrk="0" hangingPunct="0"/>
                <a:r>
                  <a:rPr lang="en-US" b="1">
                    <a:latin typeface="Arial Unicode MS" pitchFamily="34" charset="-128"/>
                  </a:rPr>
                  <a:t>6</a:t>
                </a:r>
              </a:p>
            </p:txBody>
          </p:sp>
        </p:grpSp>
        <p:grpSp>
          <p:nvGrpSpPr>
            <p:cNvPr id="43" name="Group 428"/>
            <p:cNvGrpSpPr>
              <a:grpSpLocks/>
            </p:cNvGrpSpPr>
            <p:nvPr/>
          </p:nvGrpSpPr>
          <p:grpSpPr bwMode="auto">
            <a:xfrm>
              <a:off x="4080" y="2976"/>
              <a:ext cx="288" cy="327"/>
              <a:chOff x="5184" y="3408"/>
              <a:chExt cx="288" cy="327"/>
            </a:xfrm>
          </p:grpSpPr>
          <p:sp>
            <p:nvSpPr>
              <p:cNvPr id="85" name="Text Box 3"/>
              <p:cNvSpPr txBox="1">
                <a:spLocks noChangeArrowheads="1"/>
              </p:cNvSpPr>
              <p:nvPr/>
            </p:nvSpPr>
            <p:spPr bwMode="auto">
              <a:xfrm>
                <a:off x="5280" y="3504"/>
                <a:ext cx="116" cy="231"/>
              </a:xfrm>
              <a:prstGeom prst="rect">
                <a:avLst/>
              </a:prstGeom>
              <a:noFill/>
              <a:ln w="9525">
                <a:noFill/>
                <a:miter lim="800000"/>
                <a:headEnd/>
                <a:tailEnd/>
              </a:ln>
              <a:effectLst/>
            </p:spPr>
            <p:txBody>
              <a:bodyPr wrap="none">
                <a:spAutoFit/>
              </a:bodyPr>
              <a:lstStyle/>
              <a:p>
                <a:pPr eaLnBrk="0" hangingPunct="0"/>
                <a:endParaRPr lang="en-US" b="1">
                  <a:solidFill>
                    <a:srgbClr val="000000"/>
                  </a:solidFill>
                  <a:latin typeface="Arial Unicode MS" pitchFamily="34" charset="-128"/>
                </a:endParaRPr>
              </a:p>
            </p:txBody>
          </p:sp>
          <p:pic>
            <p:nvPicPr>
              <p:cNvPr id="86" name="Picture 12" descr="Barn__Animals_Cow_winks_prv"/>
              <p:cNvPicPr>
                <a:picLocks noChangeAspect="1" noChangeArrowheads="1" noCrop="1"/>
              </p:cNvPicPr>
              <p:nvPr/>
            </p:nvPicPr>
            <p:blipFill>
              <a:blip r:embed="rId11" cstate="print"/>
              <a:srcRect/>
              <a:stretch>
                <a:fillRect/>
              </a:stretch>
            </p:blipFill>
            <p:spPr bwMode="auto">
              <a:xfrm>
                <a:off x="5184" y="3408"/>
                <a:ext cx="288" cy="302"/>
              </a:xfrm>
              <a:prstGeom prst="rect">
                <a:avLst/>
              </a:prstGeom>
              <a:noFill/>
            </p:spPr>
          </p:pic>
          <p:sp>
            <p:nvSpPr>
              <p:cNvPr id="87" name="Text Box 13"/>
              <p:cNvSpPr txBox="1">
                <a:spLocks noChangeArrowheads="1"/>
              </p:cNvSpPr>
              <p:nvPr/>
            </p:nvSpPr>
            <p:spPr bwMode="auto">
              <a:xfrm>
                <a:off x="5232" y="3456"/>
                <a:ext cx="155" cy="231"/>
              </a:xfrm>
              <a:prstGeom prst="rect">
                <a:avLst/>
              </a:prstGeom>
              <a:noFill/>
              <a:ln w="9525">
                <a:noFill/>
                <a:miter lim="800000"/>
                <a:headEnd/>
                <a:tailEnd/>
              </a:ln>
              <a:effectLst/>
            </p:spPr>
            <p:txBody>
              <a:bodyPr>
                <a:spAutoFit/>
              </a:bodyPr>
              <a:lstStyle/>
              <a:p>
                <a:pPr eaLnBrk="0" hangingPunct="0"/>
                <a:r>
                  <a:rPr lang="en-US" b="1">
                    <a:solidFill>
                      <a:srgbClr val="000000"/>
                    </a:solidFill>
                    <a:latin typeface="Arial Unicode MS" pitchFamily="34" charset="-128"/>
                  </a:rPr>
                  <a:t>8</a:t>
                </a:r>
              </a:p>
            </p:txBody>
          </p:sp>
        </p:grpSp>
        <p:grpSp>
          <p:nvGrpSpPr>
            <p:cNvPr id="44" name="Group 436"/>
            <p:cNvGrpSpPr>
              <a:grpSpLocks/>
            </p:cNvGrpSpPr>
            <p:nvPr/>
          </p:nvGrpSpPr>
          <p:grpSpPr bwMode="auto">
            <a:xfrm>
              <a:off x="4752" y="2112"/>
              <a:ext cx="384" cy="315"/>
              <a:chOff x="2640" y="1632"/>
              <a:chExt cx="384" cy="315"/>
            </a:xfrm>
          </p:grpSpPr>
          <p:pic>
            <p:nvPicPr>
              <p:cNvPr id="83" name="Picture 24" descr="Barn__Animals_Cow_eats_3_prv"/>
              <p:cNvPicPr>
                <a:picLocks noChangeAspect="1" noChangeArrowheads="1" noCrop="1"/>
              </p:cNvPicPr>
              <p:nvPr/>
            </p:nvPicPr>
            <p:blipFill>
              <a:blip r:embed="rId12" cstate="print"/>
              <a:srcRect/>
              <a:stretch>
                <a:fillRect/>
              </a:stretch>
            </p:blipFill>
            <p:spPr bwMode="auto">
              <a:xfrm>
                <a:off x="2640" y="1632"/>
                <a:ext cx="384" cy="315"/>
              </a:xfrm>
              <a:prstGeom prst="rect">
                <a:avLst/>
              </a:prstGeom>
              <a:noFill/>
            </p:spPr>
          </p:pic>
          <p:sp>
            <p:nvSpPr>
              <p:cNvPr id="84" name="Text Box 25"/>
              <p:cNvSpPr txBox="1">
                <a:spLocks noChangeArrowheads="1"/>
              </p:cNvSpPr>
              <p:nvPr/>
            </p:nvSpPr>
            <p:spPr bwMode="auto">
              <a:xfrm>
                <a:off x="2688" y="1632"/>
                <a:ext cx="276" cy="23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17</a:t>
                </a:r>
              </a:p>
            </p:txBody>
          </p:sp>
        </p:grpSp>
        <p:grpSp>
          <p:nvGrpSpPr>
            <p:cNvPr id="45" name="Group 424"/>
            <p:cNvGrpSpPr>
              <a:grpSpLocks/>
            </p:cNvGrpSpPr>
            <p:nvPr/>
          </p:nvGrpSpPr>
          <p:grpSpPr bwMode="auto">
            <a:xfrm>
              <a:off x="3936" y="768"/>
              <a:ext cx="396" cy="321"/>
              <a:chOff x="4656" y="480"/>
              <a:chExt cx="396" cy="321"/>
            </a:xfrm>
          </p:grpSpPr>
          <p:pic>
            <p:nvPicPr>
              <p:cNvPr id="81" name="Picture 90" descr="vacacebu"/>
              <p:cNvPicPr>
                <a:picLocks noChangeAspect="1" noChangeArrowheads="1" noCrop="1"/>
              </p:cNvPicPr>
              <p:nvPr/>
            </p:nvPicPr>
            <p:blipFill>
              <a:blip r:embed="rId9" cstate="print"/>
              <a:srcRect/>
              <a:stretch>
                <a:fillRect/>
              </a:stretch>
            </p:blipFill>
            <p:spPr bwMode="auto">
              <a:xfrm>
                <a:off x="4656" y="480"/>
                <a:ext cx="396" cy="321"/>
              </a:xfrm>
              <a:prstGeom prst="rect">
                <a:avLst/>
              </a:prstGeom>
              <a:noFill/>
            </p:spPr>
          </p:pic>
          <p:sp>
            <p:nvSpPr>
              <p:cNvPr id="82" name="Text Box 91"/>
              <p:cNvSpPr txBox="1">
                <a:spLocks noChangeArrowheads="1"/>
              </p:cNvSpPr>
              <p:nvPr/>
            </p:nvSpPr>
            <p:spPr bwMode="auto">
              <a:xfrm>
                <a:off x="4752" y="480"/>
                <a:ext cx="196" cy="231"/>
              </a:xfrm>
              <a:prstGeom prst="rect">
                <a:avLst/>
              </a:prstGeom>
              <a:noFill/>
              <a:ln w="9525">
                <a:noFill/>
                <a:miter lim="800000"/>
                <a:headEnd/>
                <a:tailEnd/>
              </a:ln>
              <a:effectLst/>
            </p:spPr>
            <p:txBody>
              <a:bodyPr wrap="none">
                <a:spAutoFit/>
              </a:bodyPr>
              <a:lstStyle/>
              <a:p>
                <a:r>
                  <a:rPr lang="es-VE" b="1">
                    <a:solidFill>
                      <a:schemeClr val="bg1"/>
                    </a:solidFill>
                    <a:effectLst>
                      <a:outerShdw blurRad="38100" dist="38100" dir="2700000" algn="tl">
                        <a:srgbClr val="C0C0C0"/>
                      </a:outerShdw>
                    </a:effectLst>
                  </a:rPr>
                  <a:t>8</a:t>
                </a:r>
              </a:p>
            </p:txBody>
          </p:sp>
        </p:grpSp>
        <p:grpSp>
          <p:nvGrpSpPr>
            <p:cNvPr id="46" name="Group 432"/>
            <p:cNvGrpSpPr>
              <a:grpSpLocks/>
            </p:cNvGrpSpPr>
            <p:nvPr/>
          </p:nvGrpSpPr>
          <p:grpSpPr bwMode="auto">
            <a:xfrm>
              <a:off x="3648" y="2496"/>
              <a:ext cx="336" cy="288"/>
              <a:chOff x="1536" y="3552"/>
              <a:chExt cx="336" cy="288"/>
            </a:xfrm>
          </p:grpSpPr>
          <p:pic>
            <p:nvPicPr>
              <p:cNvPr id="79" name="Picture 9" descr="Barn__Animals_Orange_cow_prv"/>
              <p:cNvPicPr>
                <a:picLocks noChangeAspect="1" noChangeArrowheads="1" noCrop="1"/>
              </p:cNvPicPr>
              <p:nvPr/>
            </p:nvPicPr>
            <p:blipFill>
              <a:blip r:embed="rId6" cstate="print"/>
              <a:srcRect/>
              <a:stretch>
                <a:fillRect/>
              </a:stretch>
            </p:blipFill>
            <p:spPr bwMode="auto">
              <a:xfrm>
                <a:off x="1536" y="3552"/>
                <a:ext cx="336" cy="273"/>
              </a:xfrm>
              <a:prstGeom prst="rect">
                <a:avLst/>
              </a:prstGeom>
              <a:noFill/>
            </p:spPr>
          </p:pic>
          <p:sp>
            <p:nvSpPr>
              <p:cNvPr id="80" name="Text Box 10"/>
              <p:cNvSpPr txBox="1">
                <a:spLocks noChangeArrowheads="1"/>
              </p:cNvSpPr>
              <p:nvPr/>
            </p:nvSpPr>
            <p:spPr bwMode="auto">
              <a:xfrm>
                <a:off x="1584" y="3609"/>
                <a:ext cx="276" cy="23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15</a:t>
                </a:r>
              </a:p>
            </p:txBody>
          </p:sp>
        </p:grpSp>
        <p:grpSp>
          <p:nvGrpSpPr>
            <p:cNvPr id="47" name="Group 430"/>
            <p:cNvGrpSpPr>
              <a:grpSpLocks/>
            </p:cNvGrpSpPr>
            <p:nvPr/>
          </p:nvGrpSpPr>
          <p:grpSpPr bwMode="auto">
            <a:xfrm>
              <a:off x="3360" y="768"/>
              <a:ext cx="432" cy="288"/>
              <a:chOff x="2400" y="3456"/>
              <a:chExt cx="432" cy="288"/>
            </a:xfrm>
          </p:grpSpPr>
          <p:pic>
            <p:nvPicPr>
              <p:cNvPr id="77" name="Picture 21" descr="Barn__Animals_Cow_eats_3_prv"/>
              <p:cNvPicPr>
                <a:picLocks noChangeAspect="1" noChangeArrowheads="1" noCrop="1"/>
              </p:cNvPicPr>
              <p:nvPr/>
            </p:nvPicPr>
            <p:blipFill>
              <a:blip r:embed="rId13" cstate="print"/>
              <a:srcRect/>
              <a:stretch>
                <a:fillRect/>
              </a:stretch>
            </p:blipFill>
            <p:spPr bwMode="auto">
              <a:xfrm>
                <a:off x="2400" y="3456"/>
                <a:ext cx="432" cy="288"/>
              </a:xfrm>
              <a:prstGeom prst="rect">
                <a:avLst/>
              </a:prstGeom>
              <a:noFill/>
            </p:spPr>
          </p:pic>
          <p:sp>
            <p:nvSpPr>
              <p:cNvPr id="78" name="Text Box 22"/>
              <p:cNvSpPr txBox="1">
                <a:spLocks noChangeArrowheads="1"/>
              </p:cNvSpPr>
              <p:nvPr/>
            </p:nvSpPr>
            <p:spPr bwMode="auto">
              <a:xfrm>
                <a:off x="2496" y="3456"/>
                <a:ext cx="276" cy="23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11</a:t>
                </a:r>
              </a:p>
            </p:txBody>
          </p:sp>
        </p:grpSp>
        <p:grpSp>
          <p:nvGrpSpPr>
            <p:cNvPr id="48" name="Group 434"/>
            <p:cNvGrpSpPr>
              <a:grpSpLocks/>
            </p:cNvGrpSpPr>
            <p:nvPr/>
          </p:nvGrpSpPr>
          <p:grpSpPr bwMode="auto">
            <a:xfrm>
              <a:off x="3984" y="2016"/>
              <a:ext cx="336" cy="336"/>
              <a:chOff x="192" y="3456"/>
              <a:chExt cx="336" cy="336"/>
            </a:xfrm>
          </p:grpSpPr>
          <p:pic>
            <p:nvPicPr>
              <p:cNvPr id="75" name="Picture 34" descr="Barn__Animals_Cow_2_prv"/>
              <p:cNvPicPr>
                <a:picLocks noChangeAspect="1" noChangeArrowheads="1" noCrop="1"/>
              </p:cNvPicPr>
              <p:nvPr/>
            </p:nvPicPr>
            <p:blipFill>
              <a:blip r:embed="rId8" cstate="print"/>
              <a:srcRect/>
              <a:stretch>
                <a:fillRect/>
              </a:stretch>
            </p:blipFill>
            <p:spPr bwMode="auto">
              <a:xfrm>
                <a:off x="192" y="3456"/>
                <a:ext cx="336" cy="336"/>
              </a:xfrm>
              <a:prstGeom prst="rect">
                <a:avLst/>
              </a:prstGeom>
              <a:noFill/>
            </p:spPr>
          </p:pic>
          <p:sp>
            <p:nvSpPr>
              <p:cNvPr id="76" name="Text Box 35"/>
              <p:cNvSpPr txBox="1">
                <a:spLocks noChangeArrowheads="1"/>
              </p:cNvSpPr>
              <p:nvPr/>
            </p:nvSpPr>
            <p:spPr bwMode="auto">
              <a:xfrm>
                <a:off x="192" y="3504"/>
                <a:ext cx="276" cy="23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23</a:t>
                </a:r>
              </a:p>
            </p:txBody>
          </p:sp>
        </p:grpSp>
        <p:grpSp>
          <p:nvGrpSpPr>
            <p:cNvPr id="49" name="Group 433"/>
            <p:cNvGrpSpPr>
              <a:grpSpLocks/>
            </p:cNvGrpSpPr>
            <p:nvPr/>
          </p:nvGrpSpPr>
          <p:grpSpPr bwMode="auto">
            <a:xfrm>
              <a:off x="3120" y="2304"/>
              <a:ext cx="474" cy="288"/>
              <a:chOff x="3984" y="3696"/>
              <a:chExt cx="474" cy="288"/>
            </a:xfrm>
          </p:grpSpPr>
          <p:pic>
            <p:nvPicPr>
              <p:cNvPr id="73" name="Picture 41" descr="Barn__Animals_Cow_chews_prv"/>
              <p:cNvPicPr>
                <a:picLocks noChangeAspect="1" noChangeArrowheads="1" noCrop="1"/>
              </p:cNvPicPr>
              <p:nvPr/>
            </p:nvPicPr>
            <p:blipFill>
              <a:blip r:embed="rId14" cstate="print"/>
              <a:srcRect/>
              <a:stretch>
                <a:fillRect/>
              </a:stretch>
            </p:blipFill>
            <p:spPr bwMode="auto">
              <a:xfrm>
                <a:off x="3984" y="3696"/>
                <a:ext cx="474" cy="288"/>
              </a:xfrm>
              <a:prstGeom prst="rect">
                <a:avLst/>
              </a:prstGeom>
              <a:noFill/>
            </p:spPr>
          </p:pic>
          <p:sp>
            <p:nvSpPr>
              <p:cNvPr id="74" name="Text Box 42"/>
              <p:cNvSpPr txBox="1">
                <a:spLocks noChangeArrowheads="1"/>
              </p:cNvSpPr>
              <p:nvPr/>
            </p:nvSpPr>
            <p:spPr bwMode="auto">
              <a:xfrm>
                <a:off x="4128" y="3696"/>
                <a:ext cx="196" cy="232"/>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5</a:t>
                </a:r>
              </a:p>
            </p:txBody>
          </p:sp>
        </p:grpSp>
        <p:grpSp>
          <p:nvGrpSpPr>
            <p:cNvPr id="50" name="Group 429"/>
            <p:cNvGrpSpPr>
              <a:grpSpLocks/>
            </p:cNvGrpSpPr>
            <p:nvPr/>
          </p:nvGrpSpPr>
          <p:grpSpPr bwMode="auto">
            <a:xfrm>
              <a:off x="4464" y="2640"/>
              <a:ext cx="480" cy="315"/>
              <a:chOff x="4512" y="3648"/>
              <a:chExt cx="480" cy="315"/>
            </a:xfrm>
          </p:grpSpPr>
          <p:pic>
            <p:nvPicPr>
              <p:cNvPr id="71" name="Picture 44" descr="Barn__Animals_Cow_chews_prv"/>
              <p:cNvPicPr>
                <a:picLocks noChangeAspect="1" noChangeArrowheads="1" noCrop="1"/>
              </p:cNvPicPr>
              <p:nvPr/>
            </p:nvPicPr>
            <p:blipFill>
              <a:blip r:embed="rId14" cstate="print"/>
              <a:srcRect/>
              <a:stretch>
                <a:fillRect/>
              </a:stretch>
            </p:blipFill>
            <p:spPr bwMode="auto">
              <a:xfrm>
                <a:off x="4512" y="3648"/>
                <a:ext cx="480" cy="315"/>
              </a:xfrm>
              <a:prstGeom prst="rect">
                <a:avLst/>
              </a:prstGeom>
              <a:noFill/>
            </p:spPr>
          </p:pic>
          <p:sp>
            <p:nvSpPr>
              <p:cNvPr id="72" name="Text Box 45"/>
              <p:cNvSpPr txBox="1">
                <a:spLocks noChangeArrowheads="1"/>
              </p:cNvSpPr>
              <p:nvPr/>
            </p:nvSpPr>
            <p:spPr bwMode="auto">
              <a:xfrm>
                <a:off x="4656" y="3648"/>
                <a:ext cx="196" cy="231"/>
              </a:xfrm>
              <a:prstGeom prst="rect">
                <a:avLst/>
              </a:prstGeom>
              <a:noFill/>
              <a:ln w="9525">
                <a:noFill/>
                <a:miter lim="800000"/>
                <a:headEnd/>
                <a:tailEnd/>
              </a:ln>
              <a:effectLst/>
            </p:spPr>
            <p:txBody>
              <a:bodyPr wrap="none">
                <a:spAutoFit/>
              </a:bodyPr>
              <a:lstStyle/>
              <a:p>
                <a:pPr eaLnBrk="0" hangingPunct="0"/>
                <a:r>
                  <a:rPr lang="en-US" b="1">
                    <a:solidFill>
                      <a:schemeClr val="bg1"/>
                    </a:solidFill>
                    <a:latin typeface="Arial Unicode MS" pitchFamily="34" charset="-128"/>
                  </a:rPr>
                  <a:t>8</a:t>
                </a:r>
              </a:p>
            </p:txBody>
          </p:sp>
        </p:grpSp>
        <p:grpSp>
          <p:nvGrpSpPr>
            <p:cNvPr id="51" name="Group 422"/>
            <p:cNvGrpSpPr>
              <a:grpSpLocks/>
            </p:cNvGrpSpPr>
            <p:nvPr/>
          </p:nvGrpSpPr>
          <p:grpSpPr bwMode="auto">
            <a:xfrm>
              <a:off x="4032" y="1584"/>
              <a:ext cx="576" cy="350"/>
              <a:chOff x="1872" y="3504"/>
              <a:chExt cx="863" cy="446"/>
            </a:xfrm>
          </p:grpSpPr>
          <p:pic>
            <p:nvPicPr>
              <p:cNvPr id="69" name="Picture 47" descr="Barn__Animals_Cow_chews_prv"/>
              <p:cNvPicPr>
                <a:picLocks noChangeAspect="1" noChangeArrowheads="1" noCrop="1"/>
              </p:cNvPicPr>
              <p:nvPr/>
            </p:nvPicPr>
            <p:blipFill>
              <a:blip r:embed="rId14" cstate="print"/>
              <a:srcRect/>
              <a:stretch>
                <a:fillRect/>
              </a:stretch>
            </p:blipFill>
            <p:spPr bwMode="auto">
              <a:xfrm>
                <a:off x="1872" y="3504"/>
                <a:ext cx="863" cy="446"/>
              </a:xfrm>
              <a:prstGeom prst="rect">
                <a:avLst/>
              </a:prstGeom>
              <a:noFill/>
            </p:spPr>
          </p:pic>
          <p:sp>
            <p:nvSpPr>
              <p:cNvPr id="70" name="Text Box 48"/>
              <p:cNvSpPr txBox="1">
                <a:spLocks noChangeArrowheads="1"/>
              </p:cNvSpPr>
              <p:nvPr/>
            </p:nvSpPr>
            <p:spPr bwMode="auto">
              <a:xfrm>
                <a:off x="2145" y="3600"/>
                <a:ext cx="400" cy="270"/>
              </a:xfrm>
              <a:prstGeom prst="rect">
                <a:avLst/>
              </a:prstGeom>
              <a:noFill/>
              <a:ln w="9525">
                <a:noFill/>
                <a:miter lim="800000"/>
                <a:headEnd/>
                <a:tailEnd/>
              </a:ln>
              <a:effectLst/>
            </p:spPr>
            <p:txBody>
              <a:bodyPr>
                <a:spAutoFit/>
              </a:bodyPr>
              <a:lstStyle/>
              <a:p>
                <a:pPr eaLnBrk="0" hangingPunct="0"/>
                <a:r>
                  <a:rPr lang="en-US" sz="1600" b="1">
                    <a:solidFill>
                      <a:schemeClr val="bg1"/>
                    </a:solidFill>
                    <a:latin typeface="Arial Unicode MS" pitchFamily="34" charset="-128"/>
                  </a:rPr>
                  <a:t>27</a:t>
                </a:r>
              </a:p>
            </p:txBody>
          </p:sp>
        </p:grpSp>
        <p:grpSp>
          <p:nvGrpSpPr>
            <p:cNvPr id="52" name="Group 427"/>
            <p:cNvGrpSpPr>
              <a:grpSpLocks/>
            </p:cNvGrpSpPr>
            <p:nvPr/>
          </p:nvGrpSpPr>
          <p:grpSpPr bwMode="auto">
            <a:xfrm>
              <a:off x="2784" y="1392"/>
              <a:ext cx="396" cy="321"/>
              <a:chOff x="5040" y="3456"/>
              <a:chExt cx="396" cy="321"/>
            </a:xfrm>
          </p:grpSpPr>
          <p:pic>
            <p:nvPicPr>
              <p:cNvPr id="67" name="Picture 87" descr="vacacebu"/>
              <p:cNvPicPr>
                <a:picLocks noChangeAspect="1" noChangeArrowheads="1" noCrop="1"/>
              </p:cNvPicPr>
              <p:nvPr/>
            </p:nvPicPr>
            <p:blipFill>
              <a:blip r:embed="rId9" cstate="print"/>
              <a:srcRect/>
              <a:stretch>
                <a:fillRect/>
              </a:stretch>
            </p:blipFill>
            <p:spPr bwMode="auto">
              <a:xfrm>
                <a:off x="5040" y="3456"/>
                <a:ext cx="396" cy="321"/>
              </a:xfrm>
              <a:prstGeom prst="rect">
                <a:avLst/>
              </a:prstGeom>
              <a:noFill/>
            </p:spPr>
          </p:pic>
          <p:sp>
            <p:nvSpPr>
              <p:cNvPr id="68" name="Text Box 88"/>
              <p:cNvSpPr txBox="1">
                <a:spLocks noChangeArrowheads="1"/>
              </p:cNvSpPr>
              <p:nvPr/>
            </p:nvSpPr>
            <p:spPr bwMode="auto">
              <a:xfrm>
                <a:off x="5088" y="3456"/>
                <a:ext cx="276" cy="231"/>
              </a:xfrm>
              <a:prstGeom prst="rect">
                <a:avLst/>
              </a:prstGeom>
              <a:noFill/>
              <a:ln w="9525">
                <a:noFill/>
                <a:miter lim="800000"/>
                <a:headEnd/>
                <a:tailEnd/>
              </a:ln>
              <a:effectLst/>
            </p:spPr>
            <p:txBody>
              <a:bodyPr wrap="none">
                <a:spAutoFit/>
              </a:bodyPr>
              <a:lstStyle/>
              <a:p>
                <a:r>
                  <a:rPr lang="es-VE" b="1">
                    <a:solidFill>
                      <a:schemeClr val="bg1"/>
                    </a:solidFill>
                    <a:effectLst>
                      <a:outerShdw blurRad="38100" dist="38100" dir="2700000" algn="tl">
                        <a:srgbClr val="C0C0C0"/>
                      </a:outerShdw>
                    </a:effectLst>
                  </a:rPr>
                  <a:t>20</a:t>
                </a:r>
              </a:p>
            </p:txBody>
          </p:sp>
        </p:grpSp>
        <p:grpSp>
          <p:nvGrpSpPr>
            <p:cNvPr id="53" name="Group 426"/>
            <p:cNvGrpSpPr>
              <a:grpSpLocks/>
            </p:cNvGrpSpPr>
            <p:nvPr/>
          </p:nvGrpSpPr>
          <p:grpSpPr bwMode="auto">
            <a:xfrm>
              <a:off x="4032" y="2448"/>
              <a:ext cx="396" cy="321"/>
              <a:chOff x="3168" y="1392"/>
              <a:chExt cx="396" cy="321"/>
            </a:xfrm>
          </p:grpSpPr>
          <p:pic>
            <p:nvPicPr>
              <p:cNvPr id="65" name="Picture 93" descr="vacacebu"/>
              <p:cNvPicPr>
                <a:picLocks noChangeAspect="1" noChangeArrowheads="1" noCrop="1"/>
              </p:cNvPicPr>
              <p:nvPr/>
            </p:nvPicPr>
            <p:blipFill>
              <a:blip r:embed="rId9" cstate="print"/>
              <a:srcRect/>
              <a:stretch>
                <a:fillRect/>
              </a:stretch>
            </p:blipFill>
            <p:spPr bwMode="auto">
              <a:xfrm>
                <a:off x="3168" y="1392"/>
                <a:ext cx="396" cy="321"/>
              </a:xfrm>
              <a:prstGeom prst="rect">
                <a:avLst/>
              </a:prstGeom>
              <a:noFill/>
            </p:spPr>
          </p:pic>
          <p:sp>
            <p:nvSpPr>
              <p:cNvPr id="66" name="Text Box 94"/>
              <p:cNvSpPr txBox="1">
                <a:spLocks noChangeArrowheads="1"/>
              </p:cNvSpPr>
              <p:nvPr/>
            </p:nvSpPr>
            <p:spPr bwMode="auto">
              <a:xfrm>
                <a:off x="3254" y="1401"/>
                <a:ext cx="276" cy="231"/>
              </a:xfrm>
              <a:prstGeom prst="rect">
                <a:avLst/>
              </a:prstGeom>
              <a:noFill/>
              <a:ln w="9525">
                <a:noFill/>
                <a:miter lim="800000"/>
                <a:headEnd/>
                <a:tailEnd/>
              </a:ln>
              <a:effectLst/>
            </p:spPr>
            <p:txBody>
              <a:bodyPr wrap="none">
                <a:spAutoFit/>
              </a:bodyPr>
              <a:lstStyle/>
              <a:p>
                <a:r>
                  <a:rPr lang="es-VE" b="1">
                    <a:solidFill>
                      <a:schemeClr val="bg1"/>
                    </a:solidFill>
                    <a:effectLst>
                      <a:outerShdw blurRad="38100" dist="38100" dir="2700000" algn="tl">
                        <a:srgbClr val="C0C0C0"/>
                      </a:outerShdw>
                    </a:effectLst>
                  </a:rPr>
                  <a:t>13</a:t>
                </a:r>
              </a:p>
            </p:txBody>
          </p:sp>
        </p:grpSp>
        <p:grpSp>
          <p:nvGrpSpPr>
            <p:cNvPr id="54" name="Group 431"/>
            <p:cNvGrpSpPr>
              <a:grpSpLocks/>
            </p:cNvGrpSpPr>
            <p:nvPr/>
          </p:nvGrpSpPr>
          <p:grpSpPr bwMode="auto">
            <a:xfrm>
              <a:off x="3120" y="1920"/>
              <a:ext cx="384" cy="288"/>
              <a:chOff x="720" y="3600"/>
              <a:chExt cx="384" cy="288"/>
            </a:xfrm>
          </p:grpSpPr>
          <p:pic>
            <p:nvPicPr>
              <p:cNvPr id="63" name="Picture 105" descr="Barn__Animals_Cow_eats_3_prv"/>
              <p:cNvPicPr>
                <a:picLocks noChangeAspect="1" noChangeArrowheads="1" noCrop="1"/>
              </p:cNvPicPr>
              <p:nvPr/>
            </p:nvPicPr>
            <p:blipFill>
              <a:blip r:embed="rId15" cstate="print"/>
              <a:srcRect/>
              <a:stretch>
                <a:fillRect/>
              </a:stretch>
            </p:blipFill>
            <p:spPr bwMode="auto">
              <a:xfrm>
                <a:off x="720" y="3600"/>
                <a:ext cx="384" cy="288"/>
              </a:xfrm>
              <a:prstGeom prst="rect">
                <a:avLst/>
              </a:prstGeom>
              <a:noFill/>
            </p:spPr>
          </p:pic>
          <p:sp>
            <p:nvSpPr>
              <p:cNvPr id="64" name="Text Box 106"/>
              <p:cNvSpPr txBox="1">
                <a:spLocks noChangeArrowheads="1"/>
              </p:cNvSpPr>
              <p:nvPr/>
            </p:nvSpPr>
            <p:spPr bwMode="auto">
              <a:xfrm>
                <a:off x="768" y="3600"/>
                <a:ext cx="276" cy="231"/>
              </a:xfrm>
              <a:prstGeom prst="rect">
                <a:avLst/>
              </a:prstGeom>
              <a:noFill/>
              <a:ln w="9525">
                <a:noFill/>
                <a:miter lim="800000"/>
                <a:headEnd/>
                <a:tailEnd/>
              </a:ln>
              <a:effectLst/>
            </p:spPr>
            <p:txBody>
              <a:bodyPr wrap="none">
                <a:spAutoFit/>
              </a:bodyPr>
              <a:lstStyle/>
              <a:p>
                <a:pPr eaLnBrk="0" hangingPunct="0"/>
                <a:r>
                  <a:rPr lang="en-US" b="1">
                    <a:solidFill>
                      <a:srgbClr val="000000"/>
                    </a:solidFill>
                    <a:latin typeface="Arial Unicode MS" pitchFamily="34" charset="-128"/>
                  </a:rPr>
                  <a:t>30</a:t>
                </a:r>
              </a:p>
            </p:txBody>
          </p:sp>
        </p:grpSp>
        <p:grpSp>
          <p:nvGrpSpPr>
            <p:cNvPr id="55" name="Group 438"/>
            <p:cNvGrpSpPr>
              <a:grpSpLocks/>
            </p:cNvGrpSpPr>
            <p:nvPr/>
          </p:nvGrpSpPr>
          <p:grpSpPr bwMode="auto">
            <a:xfrm>
              <a:off x="2544" y="1968"/>
              <a:ext cx="366" cy="288"/>
              <a:chOff x="5280" y="1488"/>
              <a:chExt cx="366" cy="288"/>
            </a:xfrm>
          </p:grpSpPr>
          <p:pic>
            <p:nvPicPr>
              <p:cNvPr id="61" name="Picture 31" descr="Barn__Animals_Cow_2_prv"/>
              <p:cNvPicPr>
                <a:picLocks noChangeAspect="1" noChangeArrowheads="1" noCrop="1"/>
              </p:cNvPicPr>
              <p:nvPr/>
            </p:nvPicPr>
            <p:blipFill>
              <a:blip r:embed="rId8" cstate="print"/>
              <a:srcRect/>
              <a:stretch>
                <a:fillRect/>
              </a:stretch>
            </p:blipFill>
            <p:spPr bwMode="auto">
              <a:xfrm>
                <a:off x="5280" y="1488"/>
                <a:ext cx="366" cy="288"/>
              </a:xfrm>
              <a:prstGeom prst="rect">
                <a:avLst/>
              </a:prstGeom>
              <a:noFill/>
            </p:spPr>
          </p:pic>
          <p:sp>
            <p:nvSpPr>
              <p:cNvPr id="62" name="Text Box 32"/>
              <p:cNvSpPr txBox="1">
                <a:spLocks noChangeArrowheads="1"/>
              </p:cNvSpPr>
              <p:nvPr/>
            </p:nvSpPr>
            <p:spPr bwMode="auto">
              <a:xfrm>
                <a:off x="5376" y="1536"/>
                <a:ext cx="196" cy="231"/>
              </a:xfrm>
              <a:prstGeom prst="rect">
                <a:avLst/>
              </a:prstGeom>
              <a:noFill/>
              <a:ln w="9525">
                <a:noFill/>
                <a:miter lim="800000"/>
                <a:headEnd/>
                <a:tailEnd/>
              </a:ln>
              <a:effectLst/>
            </p:spPr>
            <p:txBody>
              <a:bodyPr wrap="none">
                <a:spAutoFit/>
              </a:bodyPr>
              <a:lstStyle/>
              <a:p>
                <a:pPr eaLnBrk="0" hangingPunct="0"/>
                <a:r>
                  <a:rPr lang="en-US" b="1">
                    <a:latin typeface="Arial Unicode MS" pitchFamily="34" charset="-128"/>
                  </a:rPr>
                  <a:t>7</a:t>
                </a:r>
              </a:p>
            </p:txBody>
          </p:sp>
        </p:grpSp>
        <p:grpSp>
          <p:nvGrpSpPr>
            <p:cNvPr id="56" name="Group 439"/>
            <p:cNvGrpSpPr>
              <a:grpSpLocks/>
            </p:cNvGrpSpPr>
            <p:nvPr/>
          </p:nvGrpSpPr>
          <p:grpSpPr bwMode="auto">
            <a:xfrm>
              <a:off x="3648" y="1824"/>
              <a:ext cx="288" cy="327"/>
              <a:chOff x="5184" y="3408"/>
              <a:chExt cx="288" cy="327"/>
            </a:xfrm>
          </p:grpSpPr>
          <p:sp>
            <p:nvSpPr>
              <p:cNvPr id="58" name="Text Box 440"/>
              <p:cNvSpPr txBox="1">
                <a:spLocks noChangeArrowheads="1"/>
              </p:cNvSpPr>
              <p:nvPr/>
            </p:nvSpPr>
            <p:spPr bwMode="auto">
              <a:xfrm>
                <a:off x="5280" y="3504"/>
                <a:ext cx="116" cy="231"/>
              </a:xfrm>
              <a:prstGeom prst="rect">
                <a:avLst/>
              </a:prstGeom>
              <a:noFill/>
              <a:ln w="9525">
                <a:noFill/>
                <a:miter lim="800000"/>
                <a:headEnd/>
                <a:tailEnd/>
              </a:ln>
              <a:effectLst/>
            </p:spPr>
            <p:txBody>
              <a:bodyPr wrap="none">
                <a:spAutoFit/>
              </a:bodyPr>
              <a:lstStyle/>
              <a:p>
                <a:pPr eaLnBrk="0" hangingPunct="0"/>
                <a:endParaRPr lang="en-US" b="1">
                  <a:solidFill>
                    <a:srgbClr val="000000"/>
                  </a:solidFill>
                  <a:latin typeface="Arial Unicode MS" pitchFamily="34" charset="-128"/>
                </a:endParaRPr>
              </a:p>
            </p:txBody>
          </p:sp>
          <p:pic>
            <p:nvPicPr>
              <p:cNvPr id="59" name="Picture 441" descr="Barn__Animals_Cow_winks_prv"/>
              <p:cNvPicPr>
                <a:picLocks noChangeAspect="1" noChangeArrowheads="1" noCrop="1"/>
              </p:cNvPicPr>
              <p:nvPr/>
            </p:nvPicPr>
            <p:blipFill>
              <a:blip r:embed="rId11" cstate="print"/>
              <a:srcRect/>
              <a:stretch>
                <a:fillRect/>
              </a:stretch>
            </p:blipFill>
            <p:spPr bwMode="auto">
              <a:xfrm>
                <a:off x="5184" y="3408"/>
                <a:ext cx="288" cy="302"/>
              </a:xfrm>
              <a:prstGeom prst="rect">
                <a:avLst/>
              </a:prstGeom>
              <a:noFill/>
            </p:spPr>
          </p:pic>
          <p:sp>
            <p:nvSpPr>
              <p:cNvPr id="60" name="Text Box 442"/>
              <p:cNvSpPr txBox="1">
                <a:spLocks noChangeArrowheads="1"/>
              </p:cNvSpPr>
              <p:nvPr/>
            </p:nvSpPr>
            <p:spPr bwMode="auto">
              <a:xfrm>
                <a:off x="5232" y="3456"/>
                <a:ext cx="155" cy="231"/>
              </a:xfrm>
              <a:prstGeom prst="rect">
                <a:avLst/>
              </a:prstGeom>
              <a:noFill/>
              <a:ln w="9525">
                <a:noFill/>
                <a:miter lim="800000"/>
                <a:headEnd/>
                <a:tailEnd/>
              </a:ln>
              <a:effectLst/>
            </p:spPr>
            <p:txBody>
              <a:bodyPr>
                <a:spAutoFit/>
              </a:bodyPr>
              <a:lstStyle/>
              <a:p>
                <a:pPr eaLnBrk="0" hangingPunct="0"/>
                <a:r>
                  <a:rPr lang="en-US" b="1">
                    <a:solidFill>
                      <a:srgbClr val="000000"/>
                    </a:solidFill>
                    <a:latin typeface="Arial Unicode MS" pitchFamily="34" charset="-128"/>
                  </a:rPr>
                  <a:t>1</a:t>
                </a:r>
              </a:p>
            </p:txBody>
          </p:sp>
        </p:grpSp>
      </p:gr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1000"/>
                                  </p:stCondLst>
                                  <p:childTnLst>
                                    <p:set>
                                      <p:cBhvr>
                                        <p:cTn id="9" dur="1" fill="hold">
                                          <p:stCondLst>
                                            <p:cond delay="0"/>
                                          </p:stCondLst>
                                        </p:cTn>
                                        <p:tgtEl>
                                          <p:spTgt spid="24"/>
                                        </p:tgtEl>
                                        <p:attrNameLst>
                                          <p:attrName>style.visibility</p:attrName>
                                        </p:attrNameLst>
                                      </p:cBhvr>
                                      <p:to>
                                        <p:strVal val="visible"/>
                                      </p:to>
                                    </p:set>
                                  </p:childTnLst>
                                </p:cTn>
                              </p:par>
                              <p:par>
                                <p:cTn id="10" presetID="1" presetClass="entr" presetSubtype="0" fill="hold" nodeType="withEffect">
                                  <p:stCondLst>
                                    <p:cond delay="0"/>
                                  </p:stCondLst>
                                  <p:childTnLst>
                                    <p:set>
                                      <p:cBhvr>
                                        <p:cTn id="11" dur="1" fill="hold">
                                          <p:stCondLst>
                                            <p:cond delay="0"/>
                                          </p:stCondLst>
                                        </p:cTn>
                                        <p:tgtEl>
                                          <p:spTgt spid="33"/>
                                        </p:tgtEl>
                                        <p:attrNameLst>
                                          <p:attrName>style.visibility</p:attrName>
                                        </p:attrNameLst>
                                      </p:cBhvr>
                                      <p:to>
                                        <p:strVal val="visible"/>
                                      </p:to>
                                    </p:set>
                                  </p:childTnLst>
                                </p:cTn>
                              </p:par>
                            </p:childTnLst>
                          </p:cTn>
                        </p:par>
                        <p:par>
                          <p:cTn id="12" fill="hold">
                            <p:stCondLst>
                              <p:cond delay="1000"/>
                            </p:stCondLst>
                            <p:childTnLst>
                              <p:par>
                                <p:cTn id="13" presetID="1" presetClass="entr" presetSubtype="0" fill="hold" nodeType="afterEffect">
                                  <p:stCondLst>
                                    <p:cond delay="1000"/>
                                  </p:stCondLst>
                                  <p:childTnLst>
                                    <p:set>
                                      <p:cBhvr>
                                        <p:cTn id="14" dur="1" fill="hold">
                                          <p:stCondLst>
                                            <p:cond delay="0"/>
                                          </p:stCondLst>
                                        </p:cTn>
                                        <p:tgtEl>
                                          <p:spTgt spid="3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childTnLst>
                          </p:cTn>
                        </p:par>
                        <p:par>
                          <p:cTn id="17" fill="hold">
                            <p:stCondLst>
                              <p:cond delay="2000"/>
                            </p:stCondLst>
                            <p:childTnLst>
                              <p:par>
                                <p:cTn id="18" presetID="1" presetClass="entr" presetSubtype="0" fill="hold" nodeType="afterEffect">
                                  <p:stCondLst>
                                    <p:cond delay="1000"/>
                                  </p:stCondLst>
                                  <p:childTnLst>
                                    <p:set>
                                      <p:cBhvr>
                                        <p:cTn id="19" dur="1" fill="hold">
                                          <p:stCondLst>
                                            <p:cond delay="0"/>
                                          </p:stCondLst>
                                        </p:cTn>
                                        <p:tgtEl>
                                          <p:spTgt spid="9"/>
                                        </p:tgtEl>
                                        <p:attrNameLst>
                                          <p:attrName>style.visibility</p:attrName>
                                        </p:attrNameLst>
                                      </p:cBhvr>
                                      <p:to>
                                        <p:strVal val="visible"/>
                                      </p:to>
                                    </p:set>
                                  </p:childTnLst>
                                </p:cTn>
                              </p:par>
                            </p:childTnLst>
                          </p:cTn>
                        </p:par>
                        <p:par>
                          <p:cTn id="20" fill="hold">
                            <p:stCondLst>
                              <p:cond delay="3000"/>
                            </p:stCondLst>
                            <p:childTnLst>
                              <p:par>
                                <p:cTn id="21" presetID="1" presetClass="entr" presetSubtype="0" fill="hold" nodeType="afterEffect">
                                  <p:stCondLst>
                                    <p:cond delay="100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childTnLst>
                          </p:cTn>
                        </p:par>
                        <p:par>
                          <p:cTn id="25" fill="hold">
                            <p:stCondLst>
                              <p:cond delay="4000"/>
                            </p:stCondLst>
                            <p:childTnLst>
                              <p:par>
                                <p:cTn id="26" presetID="1" presetClass="entr" presetSubtype="0" fill="hold" nodeType="afterEffect">
                                  <p:stCondLst>
                                    <p:cond delay="1000"/>
                                  </p:stCondLst>
                                  <p:childTnLst>
                                    <p:set>
                                      <p:cBhvr>
                                        <p:cTn id="27" dur="1" fill="hold">
                                          <p:stCondLst>
                                            <p:cond delay="0"/>
                                          </p:stCondLst>
                                        </p:cTn>
                                        <p:tgtEl>
                                          <p:spTgt spid="2"/>
                                        </p:tgtEl>
                                        <p:attrNameLst>
                                          <p:attrName>style.visibility</p:attrName>
                                        </p:attrNameLst>
                                      </p:cBhvr>
                                      <p:to>
                                        <p:strVal val="visible"/>
                                      </p:to>
                                    </p:set>
                                  </p:childTnLst>
                                </p:cTn>
                              </p:par>
                            </p:childTnLst>
                          </p:cTn>
                        </p:par>
                        <p:par>
                          <p:cTn id="28" fill="hold">
                            <p:stCondLst>
                              <p:cond delay="5000"/>
                            </p:stCondLst>
                            <p:childTnLst>
                              <p:par>
                                <p:cTn id="29" presetID="1" presetClass="entr" presetSubtype="0" fill="hold" nodeType="afterEffect">
                                  <p:stCondLst>
                                    <p:cond delay="100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0"/>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1"/>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6"/>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8"/>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0"/>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childTnLst>
                                </p:cTn>
                              </p:par>
                            </p:childTnLst>
                          </p:cTn>
                        </p:par>
                        <p:par>
                          <p:cTn id="53" fill="hold">
                            <p:stCondLst>
                              <p:cond delay="6000"/>
                            </p:stCondLst>
                            <p:childTnLst>
                              <p:par>
                                <p:cTn id="54" presetID="1" presetClass="entr" presetSubtype="0" fill="hold" nodeType="afterEffect">
                                  <p:stCondLst>
                                    <p:cond delay="1000"/>
                                  </p:stCondLst>
                                  <p:childTnLst>
                                    <p:set>
                                      <p:cBhvr>
                                        <p:cTn id="55"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Título"/>
          <p:cNvSpPr>
            <a:spLocks noGrp="1"/>
          </p:cNvSpPr>
          <p:nvPr>
            <p:ph type="title"/>
          </p:nvPr>
        </p:nvSpPr>
        <p:spPr>
          <a:xfrm>
            <a:off x="785786" y="2786058"/>
            <a:ext cx="7184182" cy="1362075"/>
          </a:xfrm>
        </p:spPr>
        <p:txBody>
          <a:bodyPr>
            <a:noAutofit/>
          </a:bodyPr>
          <a:lstStyle/>
          <a:p>
            <a:pPr algn="ctr"/>
            <a:r>
              <a:rPr lang="es-VE" sz="9600" cap="none" dirty="0" smtClean="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rPr>
              <a:t>ESTADÍSTICA</a:t>
            </a:r>
            <a:endParaRPr lang="es-VE" sz="9600" cap="none" dirty="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endParaRPr>
          </a:p>
        </p:txBody>
      </p:sp>
      <p:grpSp>
        <p:nvGrpSpPr>
          <p:cNvPr id="2" name="24 Grupo"/>
          <p:cNvGrpSpPr/>
          <p:nvPr/>
        </p:nvGrpSpPr>
        <p:grpSpPr>
          <a:xfrm>
            <a:off x="500034" y="857232"/>
            <a:ext cx="3429024" cy="2000264"/>
            <a:chOff x="500034" y="857232"/>
            <a:chExt cx="3429024" cy="2000264"/>
          </a:xfrm>
        </p:grpSpPr>
        <p:pic>
          <p:nvPicPr>
            <p:cNvPr id="7" name="Picture 5" descr="BD06129_"/>
            <p:cNvPicPr>
              <a:picLocks noChangeAspect="1" noChangeArrowheads="1"/>
            </p:cNvPicPr>
            <p:nvPr/>
          </p:nvPicPr>
          <p:blipFill>
            <a:blip r:embed="rId4" cstate="print"/>
            <a:srcRect/>
            <a:stretch>
              <a:fillRect/>
            </a:stretch>
          </p:blipFill>
          <p:spPr bwMode="auto">
            <a:xfrm>
              <a:off x="1571604" y="1428736"/>
              <a:ext cx="1402410" cy="1193351"/>
            </a:xfrm>
            <a:prstGeom prst="rect">
              <a:avLst/>
            </a:prstGeom>
            <a:noFill/>
          </p:spPr>
        </p:pic>
        <p:sp>
          <p:nvSpPr>
            <p:cNvPr id="21" name="20 CuadroTexto"/>
            <p:cNvSpPr txBox="1"/>
            <p:nvPr/>
          </p:nvSpPr>
          <p:spPr>
            <a:xfrm rot="20189216">
              <a:off x="500034" y="857232"/>
              <a:ext cx="3095719"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RECOPILAR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26" name="25 Conector curvado"/>
            <p:cNvCxnSpPr/>
            <p:nvPr/>
          </p:nvCxnSpPr>
          <p:spPr>
            <a:xfrm rot="16200000" flipV="1">
              <a:off x="2678893" y="1607331"/>
              <a:ext cx="1428760" cy="1071570"/>
            </a:xfrm>
            <a:prstGeom prst="curvedConnector3">
              <a:avLst>
                <a:gd name="adj1" fmla="val 50000"/>
              </a:avLst>
            </a:prstGeom>
            <a:ln>
              <a:tailEnd type="arrow"/>
            </a:ln>
          </p:spPr>
          <p:style>
            <a:lnRef idx="3">
              <a:schemeClr val="accent1"/>
            </a:lnRef>
            <a:fillRef idx="0">
              <a:schemeClr val="accent1"/>
            </a:fillRef>
            <a:effectRef idx="2">
              <a:schemeClr val="accent1"/>
            </a:effectRef>
            <a:fontRef idx="minor">
              <a:schemeClr val="tx1"/>
            </a:fontRef>
          </p:style>
        </p:cxnSp>
      </p:grpSp>
      <p:grpSp>
        <p:nvGrpSpPr>
          <p:cNvPr id="4" name="27 Grupo"/>
          <p:cNvGrpSpPr/>
          <p:nvPr/>
        </p:nvGrpSpPr>
        <p:grpSpPr>
          <a:xfrm>
            <a:off x="4628855" y="285728"/>
            <a:ext cx="3778613" cy="2714644"/>
            <a:chOff x="4628855" y="285728"/>
            <a:chExt cx="3778613" cy="2714644"/>
          </a:xfrm>
        </p:grpSpPr>
        <p:grpSp>
          <p:nvGrpSpPr>
            <p:cNvPr id="5" name="Group 6"/>
            <p:cNvGrpSpPr>
              <a:grpSpLocks/>
            </p:cNvGrpSpPr>
            <p:nvPr/>
          </p:nvGrpSpPr>
          <p:grpSpPr bwMode="auto">
            <a:xfrm rot="-700228">
              <a:off x="4628855" y="428304"/>
              <a:ext cx="1628495" cy="2141202"/>
              <a:chOff x="4560" y="240"/>
              <a:chExt cx="1200" cy="1575"/>
            </a:xfrm>
          </p:grpSpPr>
          <p:pic>
            <p:nvPicPr>
              <p:cNvPr id="10" name="Picture 8" descr="PE01760_"/>
              <p:cNvPicPr>
                <a:picLocks noChangeAspect="1" noChangeArrowheads="1"/>
              </p:cNvPicPr>
              <p:nvPr/>
            </p:nvPicPr>
            <p:blipFill>
              <a:blip r:embed="rId5" cstate="print"/>
              <a:srcRect/>
              <a:stretch>
                <a:fillRect/>
              </a:stretch>
            </p:blipFill>
            <p:spPr bwMode="auto">
              <a:xfrm>
                <a:off x="5137" y="240"/>
                <a:ext cx="623" cy="1141"/>
              </a:xfrm>
              <a:prstGeom prst="rect">
                <a:avLst/>
              </a:prstGeom>
              <a:solidFill>
                <a:schemeClr val="tx2"/>
              </a:solidFill>
            </p:spPr>
          </p:pic>
          <p:pic>
            <p:nvPicPr>
              <p:cNvPr id="11" name="Picture 9" descr="PE02671_"/>
              <p:cNvPicPr>
                <a:picLocks noChangeAspect="1" noChangeArrowheads="1"/>
              </p:cNvPicPr>
              <p:nvPr/>
            </p:nvPicPr>
            <p:blipFill>
              <a:blip r:embed="rId6" cstate="print"/>
              <a:srcRect/>
              <a:stretch>
                <a:fillRect/>
              </a:stretch>
            </p:blipFill>
            <p:spPr bwMode="auto">
              <a:xfrm>
                <a:off x="4560" y="1008"/>
                <a:ext cx="663" cy="807"/>
              </a:xfrm>
              <a:prstGeom prst="rect">
                <a:avLst/>
              </a:prstGeom>
              <a:solidFill>
                <a:schemeClr val="tx2"/>
              </a:solidFill>
            </p:spPr>
          </p:pic>
        </p:grpSp>
        <p:sp>
          <p:nvSpPr>
            <p:cNvPr id="22" name="21 CuadroTexto"/>
            <p:cNvSpPr txBox="1"/>
            <p:nvPr/>
          </p:nvSpPr>
          <p:spPr>
            <a:xfrm>
              <a:off x="5643570" y="285728"/>
              <a:ext cx="2763898"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ANALIZAR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27" name="26 Conector curvado"/>
            <p:cNvCxnSpPr/>
            <p:nvPr/>
          </p:nvCxnSpPr>
          <p:spPr>
            <a:xfrm rot="5400000" flipH="1" flipV="1">
              <a:off x="5429256" y="1500174"/>
              <a:ext cx="1857388" cy="1143008"/>
            </a:xfrm>
            <a:prstGeom prst="curvedConnector3">
              <a:avLst>
                <a:gd name="adj1" fmla="val 50000"/>
              </a:avLst>
            </a:prstGeom>
            <a:ln>
              <a:tailEnd type="arrow"/>
            </a:ln>
          </p:spPr>
          <p:style>
            <a:lnRef idx="3">
              <a:schemeClr val="accent1"/>
            </a:lnRef>
            <a:fillRef idx="0">
              <a:schemeClr val="accent1"/>
            </a:fillRef>
            <a:effectRef idx="2">
              <a:schemeClr val="accent1"/>
            </a:effectRef>
            <a:fontRef idx="minor">
              <a:schemeClr val="tx1"/>
            </a:fontRef>
          </p:style>
        </p:cxnSp>
      </p:grpSp>
      <p:grpSp>
        <p:nvGrpSpPr>
          <p:cNvPr id="6" name="28 Grupo"/>
          <p:cNvGrpSpPr/>
          <p:nvPr/>
        </p:nvGrpSpPr>
        <p:grpSpPr>
          <a:xfrm>
            <a:off x="428596" y="4214818"/>
            <a:ext cx="3571900" cy="2150649"/>
            <a:chOff x="428596" y="4214818"/>
            <a:chExt cx="3571900" cy="2150649"/>
          </a:xfrm>
        </p:grpSpPr>
        <p:grpSp>
          <p:nvGrpSpPr>
            <p:cNvPr id="8" name="Group 10"/>
            <p:cNvGrpSpPr>
              <a:grpSpLocks/>
            </p:cNvGrpSpPr>
            <p:nvPr/>
          </p:nvGrpSpPr>
          <p:grpSpPr bwMode="auto">
            <a:xfrm>
              <a:off x="428596" y="5286388"/>
              <a:ext cx="3505200" cy="1079079"/>
              <a:chOff x="144" y="3408"/>
              <a:chExt cx="2910" cy="728"/>
            </a:xfrm>
          </p:grpSpPr>
          <p:graphicFrame>
            <p:nvGraphicFramePr>
              <p:cNvPr id="13" name="Object 11"/>
              <p:cNvGraphicFramePr>
                <a:graphicFrameLocks/>
              </p:cNvGraphicFramePr>
              <p:nvPr/>
            </p:nvGraphicFramePr>
            <p:xfrm>
              <a:off x="1344" y="3408"/>
              <a:ext cx="746" cy="480"/>
            </p:xfrm>
            <a:graphic>
              <a:graphicData uri="http://schemas.openxmlformats.org/presentationml/2006/ole">
                <p:oleObj spid="_x0000_s66562" name="Clip" r:id="rId7" imgW="2978640" imgH="3659040" progId="">
                  <p:embed/>
                </p:oleObj>
              </a:graphicData>
            </a:graphic>
          </p:graphicFrame>
          <p:graphicFrame>
            <p:nvGraphicFramePr>
              <p:cNvPr id="14" name="Object 12"/>
              <p:cNvGraphicFramePr>
                <a:graphicFrameLocks/>
              </p:cNvGraphicFramePr>
              <p:nvPr/>
            </p:nvGraphicFramePr>
            <p:xfrm>
              <a:off x="144" y="3744"/>
              <a:ext cx="960" cy="378"/>
            </p:xfrm>
            <a:graphic>
              <a:graphicData uri="http://schemas.openxmlformats.org/presentationml/2006/ole">
                <p:oleObj spid="_x0000_s66563" name="Clip" r:id="rId8" imgW="3657600" imgH="3077640" progId="">
                  <p:embed/>
                </p:oleObj>
              </a:graphicData>
            </a:graphic>
          </p:graphicFrame>
          <p:graphicFrame>
            <p:nvGraphicFramePr>
              <p:cNvPr id="16" name="Object 14"/>
              <p:cNvGraphicFramePr>
                <a:graphicFrameLocks/>
              </p:cNvGraphicFramePr>
              <p:nvPr/>
            </p:nvGraphicFramePr>
            <p:xfrm>
              <a:off x="2208" y="3648"/>
              <a:ext cx="846" cy="488"/>
            </p:xfrm>
            <a:graphic>
              <a:graphicData uri="http://schemas.openxmlformats.org/presentationml/2006/ole">
                <p:oleObj spid="_x0000_s66564" name="Clip" r:id="rId9" imgW="3405600" imgH="3661200" progId="">
                  <p:embed/>
                </p:oleObj>
              </a:graphicData>
            </a:graphic>
          </p:graphicFrame>
        </p:grpSp>
        <p:sp>
          <p:nvSpPr>
            <p:cNvPr id="23" name="22 CuadroTexto"/>
            <p:cNvSpPr txBox="1"/>
            <p:nvPr/>
          </p:nvSpPr>
          <p:spPr>
            <a:xfrm>
              <a:off x="428596" y="4500570"/>
              <a:ext cx="3214341"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ORGANIZAR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30" name="29 Conector curvado"/>
            <p:cNvCxnSpPr/>
            <p:nvPr/>
          </p:nvCxnSpPr>
          <p:spPr>
            <a:xfrm rot="5400000" flipH="1" flipV="1">
              <a:off x="2928926" y="4500570"/>
              <a:ext cx="1357322" cy="785818"/>
            </a:xfrm>
            <a:prstGeom prst="curvedConnector3">
              <a:avLst>
                <a:gd name="adj1" fmla="val 50000"/>
              </a:avLst>
            </a:prstGeom>
            <a:ln>
              <a:headEnd type="arrow"/>
              <a:tailEnd type="none"/>
            </a:ln>
          </p:spPr>
          <p:style>
            <a:lnRef idx="3">
              <a:schemeClr val="accent1"/>
            </a:lnRef>
            <a:fillRef idx="0">
              <a:schemeClr val="accent1"/>
            </a:fillRef>
            <a:effectRef idx="2">
              <a:schemeClr val="accent1"/>
            </a:effectRef>
            <a:fontRef idx="minor">
              <a:schemeClr val="tx1"/>
            </a:fontRef>
          </p:style>
        </p:cxnSp>
      </p:grpSp>
      <p:grpSp>
        <p:nvGrpSpPr>
          <p:cNvPr id="9" name="30 Grupo"/>
          <p:cNvGrpSpPr/>
          <p:nvPr/>
        </p:nvGrpSpPr>
        <p:grpSpPr>
          <a:xfrm>
            <a:off x="5267965" y="4214818"/>
            <a:ext cx="3723562" cy="2286016"/>
            <a:chOff x="5267965" y="4214818"/>
            <a:chExt cx="3723562" cy="2286016"/>
          </a:xfrm>
        </p:grpSpPr>
        <p:grpSp>
          <p:nvGrpSpPr>
            <p:cNvPr id="12" name="Group 15"/>
            <p:cNvGrpSpPr>
              <a:grpSpLocks/>
            </p:cNvGrpSpPr>
            <p:nvPr/>
          </p:nvGrpSpPr>
          <p:grpSpPr bwMode="auto">
            <a:xfrm>
              <a:off x="5267965" y="5345634"/>
              <a:ext cx="2447308" cy="1155200"/>
              <a:chOff x="3984" y="3408"/>
              <a:chExt cx="1584" cy="741"/>
            </a:xfrm>
          </p:grpSpPr>
          <p:pic>
            <p:nvPicPr>
              <p:cNvPr id="18" name="Picture 16" descr="PE01569_"/>
              <p:cNvPicPr>
                <a:picLocks noChangeAspect="1" noChangeArrowheads="1"/>
              </p:cNvPicPr>
              <p:nvPr/>
            </p:nvPicPr>
            <p:blipFill>
              <a:blip r:embed="rId10" cstate="print"/>
              <a:srcRect/>
              <a:stretch>
                <a:fillRect/>
              </a:stretch>
            </p:blipFill>
            <p:spPr bwMode="auto">
              <a:xfrm>
                <a:off x="3984" y="3456"/>
                <a:ext cx="915" cy="693"/>
              </a:xfrm>
              <a:prstGeom prst="rect">
                <a:avLst/>
              </a:prstGeom>
              <a:noFill/>
            </p:spPr>
          </p:pic>
          <p:pic>
            <p:nvPicPr>
              <p:cNvPr id="20" name="Picture 18" descr="PE02376_"/>
              <p:cNvPicPr>
                <a:picLocks noChangeAspect="1" noChangeArrowheads="1"/>
              </p:cNvPicPr>
              <p:nvPr/>
            </p:nvPicPr>
            <p:blipFill>
              <a:blip r:embed="rId11" cstate="print"/>
              <a:srcRect/>
              <a:stretch>
                <a:fillRect/>
              </a:stretch>
            </p:blipFill>
            <p:spPr bwMode="auto">
              <a:xfrm>
                <a:off x="4992" y="3408"/>
                <a:ext cx="576" cy="573"/>
              </a:xfrm>
              <a:prstGeom prst="rect">
                <a:avLst/>
              </a:prstGeom>
              <a:noFill/>
            </p:spPr>
          </p:pic>
        </p:grpSp>
        <p:sp>
          <p:nvSpPr>
            <p:cNvPr id="24" name="23 CuadroTexto"/>
            <p:cNvSpPr txBox="1"/>
            <p:nvPr/>
          </p:nvSpPr>
          <p:spPr>
            <a:xfrm rot="977425">
              <a:off x="5272817" y="4506619"/>
              <a:ext cx="3718710"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INTERPRETAR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33" name="32 Conector curvado"/>
            <p:cNvCxnSpPr/>
            <p:nvPr/>
          </p:nvCxnSpPr>
          <p:spPr>
            <a:xfrm rot="10800000">
              <a:off x="5357818" y="4214818"/>
              <a:ext cx="1357322" cy="1143008"/>
            </a:xfrm>
            <a:prstGeom prst="curvedConnector3">
              <a:avLst>
                <a:gd name="adj1" fmla="val 50000"/>
              </a:avLst>
            </a:prstGeom>
            <a:ln>
              <a:headEnd type="arrow"/>
              <a:tailEnd type="none"/>
            </a:ln>
          </p:spPr>
          <p:style>
            <a:lnRef idx="3">
              <a:schemeClr val="accent1"/>
            </a:lnRef>
            <a:fillRef idx="0">
              <a:schemeClr val="accent1"/>
            </a:fillRef>
            <a:effectRef idx="2">
              <a:schemeClr val="accent1"/>
            </a:effectRef>
            <a:fontRef idx="minor">
              <a:schemeClr val="tx1"/>
            </a:fontRef>
          </p:style>
        </p:cxnSp>
      </p:grpSp>
      <p:sp>
        <p:nvSpPr>
          <p:cNvPr id="35" name="34 Marcador de número de diapositiva"/>
          <p:cNvSpPr>
            <a:spLocks noGrp="1"/>
          </p:cNvSpPr>
          <p:nvPr>
            <p:ph type="sldNum" sz="quarter" idx="12"/>
          </p:nvPr>
        </p:nvSpPr>
        <p:spPr/>
        <p:txBody>
          <a:bodyPr/>
          <a:lstStyle/>
          <a:p>
            <a:fld id="{1AD93096-5B34-4342-9326-69289CEAE4C2}" type="slidenum">
              <a:rPr lang="es-VE" smtClean="0"/>
              <a:pPr/>
              <a:t>25</a:t>
            </a:fld>
            <a:endParaRPr kumimoji="0" lang="es-VE"/>
          </a:p>
        </p:txBody>
      </p:sp>
      <p:sp>
        <p:nvSpPr>
          <p:cNvPr id="36" name="35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9"/>
                                        </p:tgtEl>
                                      </p:cBhvr>
                                    </p:animEffect>
                                    <p:set>
                                      <p:cBhvr>
                                        <p:cTn id="7" dur="1" fill="hold">
                                          <p:stCondLst>
                                            <p:cond delay="999"/>
                                          </p:stCondLst>
                                        </p:cTn>
                                        <p:tgtEl>
                                          <p:spTgt spid="9"/>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4"/>
                                        </p:tgtEl>
                                      </p:cBhvr>
                                    </p:animEffect>
                                    <p:set>
                                      <p:cBhvr>
                                        <p:cTn id="10" dur="1" fill="hold">
                                          <p:stCondLst>
                                            <p:cond delay="9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ESCALAS DE MEDICIÓN</a:t>
            </a:r>
            <a:endParaRPr lang="es-ES" dirty="0"/>
          </a:p>
        </p:txBody>
      </p:sp>
      <p:sp>
        <p:nvSpPr>
          <p:cNvPr id="3" name="Rectangle 2"/>
          <p:cNvSpPr>
            <a:spLocks noGrp="1"/>
          </p:cNvSpPr>
          <p:nvPr>
            <p:ph sz="half" idx="1"/>
          </p:nvPr>
        </p:nvSpPr>
        <p:spPr>
          <a:xfrm>
            <a:off x="428596" y="1357298"/>
            <a:ext cx="7686700" cy="4340237"/>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a:t>
            </a:r>
          </a:p>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Medir una variable trae como consecuencia directa el pensar que tipo de respuesta tenemos bajo estudio.</a:t>
            </a:r>
          </a:p>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a:t>
            </a:r>
          </a:p>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En el nivel más bajo de abstracción, podemos pensar que cualquier variable puede ser clasificada en cualitativa o cuantitativa. Es decir que, puede medirse como datos categóricos o como datos métricos.</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26</a:t>
            </a:fld>
            <a:endParaRPr kumimoji="0" lang="es-VE"/>
          </a:p>
        </p:txBody>
      </p:sp>
      <p:sp>
        <p:nvSpPr>
          <p:cNvPr id="10" name="9 Marcador de pie de página"/>
          <p:cNvSpPr>
            <a:spLocks noGrp="1"/>
          </p:cNvSpPr>
          <p:nvPr>
            <p:ph type="ftr" sz="quarter" idx="11"/>
          </p:nvPr>
        </p:nvSpPr>
        <p:spPr/>
        <p:txBody>
          <a:bodyPr/>
          <a:lstStyle/>
          <a:p>
            <a:endParaRPr kumimoji="0" lang="es-ES"/>
          </a:p>
        </p:txBody>
      </p:sp>
      <p:grpSp>
        <p:nvGrpSpPr>
          <p:cNvPr id="6" name="5 Grupo"/>
          <p:cNvGrpSpPr/>
          <p:nvPr/>
        </p:nvGrpSpPr>
        <p:grpSpPr>
          <a:xfrm>
            <a:off x="6000760" y="237292"/>
            <a:ext cx="3084545" cy="1548637"/>
            <a:chOff x="428596" y="4500570"/>
            <a:chExt cx="3505200" cy="1864902"/>
          </a:xfrm>
        </p:grpSpPr>
        <p:grpSp>
          <p:nvGrpSpPr>
            <p:cNvPr id="7" name="Group 10"/>
            <p:cNvGrpSpPr>
              <a:grpSpLocks/>
            </p:cNvGrpSpPr>
            <p:nvPr/>
          </p:nvGrpSpPr>
          <p:grpSpPr bwMode="auto">
            <a:xfrm>
              <a:off x="428596" y="5286392"/>
              <a:ext cx="3505200" cy="1079080"/>
              <a:chOff x="144" y="3408"/>
              <a:chExt cx="2910" cy="728"/>
            </a:xfrm>
          </p:grpSpPr>
          <p:graphicFrame>
            <p:nvGraphicFramePr>
              <p:cNvPr id="12" name="Object 11"/>
              <p:cNvGraphicFramePr>
                <a:graphicFrameLocks/>
              </p:cNvGraphicFramePr>
              <p:nvPr/>
            </p:nvGraphicFramePr>
            <p:xfrm>
              <a:off x="1344" y="3408"/>
              <a:ext cx="746" cy="480"/>
            </p:xfrm>
            <a:graphic>
              <a:graphicData uri="http://schemas.openxmlformats.org/presentationml/2006/ole">
                <p:oleObj spid="_x0000_s24578" name="Clip" r:id="rId4" imgW="2978640" imgH="3659040" progId="">
                  <p:embed/>
                </p:oleObj>
              </a:graphicData>
            </a:graphic>
          </p:graphicFrame>
          <p:graphicFrame>
            <p:nvGraphicFramePr>
              <p:cNvPr id="13" name="Object 12"/>
              <p:cNvGraphicFramePr>
                <a:graphicFrameLocks/>
              </p:cNvGraphicFramePr>
              <p:nvPr/>
            </p:nvGraphicFramePr>
            <p:xfrm>
              <a:off x="144" y="3744"/>
              <a:ext cx="960" cy="378"/>
            </p:xfrm>
            <a:graphic>
              <a:graphicData uri="http://schemas.openxmlformats.org/presentationml/2006/ole">
                <p:oleObj spid="_x0000_s24579" name="Clip" r:id="rId5" imgW="3657600" imgH="3077640" progId="">
                  <p:embed/>
                </p:oleObj>
              </a:graphicData>
            </a:graphic>
          </p:graphicFrame>
          <p:graphicFrame>
            <p:nvGraphicFramePr>
              <p:cNvPr id="14" name="Object 14"/>
              <p:cNvGraphicFramePr>
                <a:graphicFrameLocks/>
              </p:cNvGraphicFramePr>
              <p:nvPr/>
            </p:nvGraphicFramePr>
            <p:xfrm>
              <a:off x="2208" y="3648"/>
              <a:ext cx="846" cy="488"/>
            </p:xfrm>
            <a:graphic>
              <a:graphicData uri="http://schemas.openxmlformats.org/presentationml/2006/ole">
                <p:oleObj spid="_x0000_s24580" name="Clip" r:id="rId6" imgW="3405600" imgH="3661200" progId="">
                  <p:embed/>
                </p:oleObj>
              </a:graphicData>
            </a:graphic>
          </p:graphicFrame>
        </p:grpSp>
        <p:sp>
          <p:nvSpPr>
            <p:cNvPr id="8" name="7 CuadroTexto"/>
            <p:cNvSpPr txBox="1"/>
            <p:nvPr/>
          </p:nvSpPr>
          <p:spPr>
            <a:xfrm>
              <a:off x="428596" y="4500570"/>
              <a:ext cx="3214341"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ORGANIZAR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grpSp>
    </p:spTree>
  </p:cSld>
  <p:clrMapOvr>
    <a:masterClrMapping/>
  </p:clrMapOvr>
  <p:transition>
    <p:cut/>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ESCALAS DE MEDICIÓN</a:t>
            </a:r>
            <a:endParaRPr lang="es-ES" dirty="0"/>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27</a:t>
            </a:fld>
            <a:endParaRPr kumimoji="0" lang="es-VE"/>
          </a:p>
        </p:txBody>
      </p:sp>
      <p:sp>
        <p:nvSpPr>
          <p:cNvPr id="10" name="9 Marcador de pie de página"/>
          <p:cNvSpPr>
            <a:spLocks noGrp="1"/>
          </p:cNvSpPr>
          <p:nvPr>
            <p:ph type="ftr" sz="quarter" idx="11"/>
          </p:nvPr>
        </p:nvSpPr>
        <p:spPr/>
        <p:txBody>
          <a:bodyPr/>
          <a:lstStyle/>
          <a:p>
            <a:endParaRPr kumimoji="0" lang="es-ES"/>
          </a:p>
        </p:txBody>
      </p:sp>
      <p:grpSp>
        <p:nvGrpSpPr>
          <p:cNvPr id="34" name="33 Grupo"/>
          <p:cNvGrpSpPr/>
          <p:nvPr/>
        </p:nvGrpSpPr>
        <p:grpSpPr>
          <a:xfrm>
            <a:off x="611639" y="4643446"/>
            <a:ext cx="1888659" cy="1298026"/>
            <a:chOff x="611639" y="4643446"/>
            <a:chExt cx="1888659" cy="1298026"/>
          </a:xfrm>
        </p:grpSpPr>
        <p:pic>
          <p:nvPicPr>
            <p:cNvPr id="11" name="10 Imagen" descr="54cvn.gif"/>
            <p:cNvPicPr>
              <a:picLocks noChangeAspect="1"/>
            </p:cNvPicPr>
            <p:nvPr/>
          </p:nvPicPr>
          <p:blipFill>
            <a:blip r:embed="rId3" cstate="print"/>
            <a:stretch>
              <a:fillRect/>
            </a:stretch>
          </p:blipFill>
          <p:spPr>
            <a:xfrm>
              <a:off x="1571604" y="4643446"/>
              <a:ext cx="800100" cy="981075"/>
            </a:xfrm>
            <a:prstGeom prst="rect">
              <a:avLst/>
            </a:prstGeom>
          </p:spPr>
        </p:pic>
        <p:pic>
          <p:nvPicPr>
            <p:cNvPr id="12" name="11 Imagen" descr="65fgh.gif"/>
            <p:cNvPicPr>
              <a:picLocks noChangeAspect="1"/>
            </p:cNvPicPr>
            <p:nvPr/>
          </p:nvPicPr>
          <p:blipFill>
            <a:blip r:embed="rId4" cstate="print"/>
            <a:stretch>
              <a:fillRect/>
            </a:stretch>
          </p:blipFill>
          <p:spPr>
            <a:xfrm>
              <a:off x="714348" y="4643446"/>
              <a:ext cx="819150" cy="962025"/>
            </a:xfrm>
            <a:prstGeom prst="rect">
              <a:avLst/>
            </a:prstGeom>
          </p:spPr>
        </p:pic>
        <p:sp>
          <p:nvSpPr>
            <p:cNvPr id="25" name="24 CuadroTexto"/>
            <p:cNvSpPr txBox="1"/>
            <p:nvPr/>
          </p:nvSpPr>
          <p:spPr>
            <a:xfrm>
              <a:off x="611639" y="5572140"/>
              <a:ext cx="1888659" cy="369332"/>
            </a:xfrm>
            <a:prstGeom prst="rect">
              <a:avLst/>
            </a:prstGeom>
            <a:noFill/>
          </p:spPr>
          <p:txBody>
            <a:bodyPr wrap="none" rtlCol="0">
              <a:spAutoFit/>
            </a:bodyPr>
            <a:lstStyle/>
            <a:p>
              <a:r>
                <a:rPr lang="es-VE" dirty="0" smtClean="0"/>
                <a:t>Estado de ánimo</a:t>
              </a:r>
              <a:endParaRPr lang="es-VE" dirty="0"/>
            </a:p>
          </p:txBody>
        </p:sp>
      </p:grpSp>
      <p:grpSp>
        <p:nvGrpSpPr>
          <p:cNvPr id="31" name="30 Grupo"/>
          <p:cNvGrpSpPr/>
          <p:nvPr/>
        </p:nvGrpSpPr>
        <p:grpSpPr>
          <a:xfrm>
            <a:off x="2857488" y="3071810"/>
            <a:ext cx="2982461" cy="1714512"/>
            <a:chOff x="2857488" y="3071810"/>
            <a:chExt cx="2982461" cy="1714512"/>
          </a:xfrm>
        </p:grpSpPr>
        <p:pic>
          <p:nvPicPr>
            <p:cNvPr id="17" name="16 Imagen" descr="j0282755.gif"/>
            <p:cNvPicPr>
              <a:picLocks noChangeAspect="1"/>
            </p:cNvPicPr>
            <p:nvPr/>
          </p:nvPicPr>
          <p:blipFill>
            <a:blip r:embed="rId5" cstate="print"/>
            <a:stretch>
              <a:fillRect/>
            </a:stretch>
          </p:blipFill>
          <p:spPr>
            <a:xfrm>
              <a:off x="2857488" y="3071810"/>
              <a:ext cx="785818" cy="785818"/>
            </a:xfrm>
            <a:prstGeom prst="rect">
              <a:avLst/>
            </a:prstGeom>
          </p:spPr>
        </p:pic>
        <p:pic>
          <p:nvPicPr>
            <p:cNvPr id="18" name="17 Imagen" descr="j0282761.gif"/>
            <p:cNvPicPr>
              <a:picLocks noChangeAspect="1"/>
            </p:cNvPicPr>
            <p:nvPr/>
          </p:nvPicPr>
          <p:blipFill>
            <a:blip r:embed="rId6" cstate="print"/>
            <a:stretch>
              <a:fillRect/>
            </a:stretch>
          </p:blipFill>
          <p:spPr>
            <a:xfrm>
              <a:off x="3000364" y="4000504"/>
              <a:ext cx="747619" cy="785818"/>
            </a:xfrm>
            <a:prstGeom prst="rect">
              <a:avLst/>
            </a:prstGeom>
          </p:spPr>
        </p:pic>
        <p:pic>
          <p:nvPicPr>
            <p:cNvPr id="19" name="18 Imagen" descr="j0282764.gif"/>
            <p:cNvPicPr>
              <a:picLocks noChangeAspect="1"/>
            </p:cNvPicPr>
            <p:nvPr/>
          </p:nvPicPr>
          <p:blipFill>
            <a:blip r:embed="rId7" cstate="print"/>
            <a:stretch>
              <a:fillRect/>
            </a:stretch>
          </p:blipFill>
          <p:spPr>
            <a:xfrm>
              <a:off x="3786182" y="3143248"/>
              <a:ext cx="747619" cy="785818"/>
            </a:xfrm>
            <a:prstGeom prst="rect">
              <a:avLst/>
            </a:prstGeom>
          </p:spPr>
        </p:pic>
        <p:sp>
          <p:nvSpPr>
            <p:cNvPr id="26" name="25 CuadroTexto"/>
            <p:cNvSpPr txBox="1"/>
            <p:nvPr/>
          </p:nvSpPr>
          <p:spPr>
            <a:xfrm>
              <a:off x="3786182" y="4286256"/>
              <a:ext cx="2053767" cy="369332"/>
            </a:xfrm>
            <a:prstGeom prst="rect">
              <a:avLst/>
            </a:prstGeom>
            <a:noFill/>
          </p:spPr>
          <p:txBody>
            <a:bodyPr wrap="none" rtlCol="0">
              <a:spAutoFit/>
            </a:bodyPr>
            <a:lstStyle/>
            <a:p>
              <a:r>
                <a:rPr lang="es-VE" dirty="0" smtClean="0"/>
                <a:t>Estado del tiempo</a:t>
              </a:r>
              <a:endParaRPr lang="es-VE" dirty="0"/>
            </a:p>
          </p:txBody>
        </p:sp>
      </p:grpSp>
      <p:grpSp>
        <p:nvGrpSpPr>
          <p:cNvPr id="33" name="32 Grupo"/>
          <p:cNvGrpSpPr/>
          <p:nvPr/>
        </p:nvGrpSpPr>
        <p:grpSpPr>
          <a:xfrm>
            <a:off x="5857884" y="3214686"/>
            <a:ext cx="2258952" cy="2298158"/>
            <a:chOff x="5857884" y="3214686"/>
            <a:chExt cx="2258952" cy="2298158"/>
          </a:xfrm>
        </p:grpSpPr>
        <p:pic>
          <p:nvPicPr>
            <p:cNvPr id="20" name="19 Imagen" descr="j0384700.jpg"/>
            <p:cNvPicPr>
              <a:picLocks noChangeAspect="1"/>
            </p:cNvPicPr>
            <p:nvPr/>
          </p:nvPicPr>
          <p:blipFill>
            <a:blip r:embed="rId8" cstate="print"/>
            <a:stretch>
              <a:fillRect/>
            </a:stretch>
          </p:blipFill>
          <p:spPr>
            <a:xfrm>
              <a:off x="6072198" y="3214686"/>
              <a:ext cx="1566329" cy="1770340"/>
            </a:xfrm>
            <a:prstGeom prst="rect">
              <a:avLst/>
            </a:prstGeom>
          </p:spPr>
        </p:pic>
        <p:sp>
          <p:nvSpPr>
            <p:cNvPr id="27" name="26 CuadroTexto"/>
            <p:cNvSpPr txBox="1"/>
            <p:nvPr/>
          </p:nvSpPr>
          <p:spPr>
            <a:xfrm>
              <a:off x="5857884" y="5143512"/>
              <a:ext cx="2258952" cy="369332"/>
            </a:xfrm>
            <a:prstGeom prst="rect">
              <a:avLst/>
            </a:prstGeom>
            <a:noFill/>
          </p:spPr>
          <p:txBody>
            <a:bodyPr wrap="none" rtlCol="0">
              <a:spAutoFit/>
            </a:bodyPr>
            <a:lstStyle/>
            <a:p>
              <a:r>
                <a:rPr lang="es-VE" dirty="0" smtClean="0"/>
                <a:t>Dirección del viento</a:t>
              </a:r>
              <a:endParaRPr lang="es-VE" dirty="0"/>
            </a:p>
          </p:txBody>
        </p:sp>
      </p:grpSp>
      <p:sp>
        <p:nvSpPr>
          <p:cNvPr id="32" name="2 Título"/>
          <p:cNvSpPr txBox="1">
            <a:spLocks/>
          </p:cNvSpPr>
          <p:nvPr/>
        </p:nvSpPr>
        <p:spPr>
          <a:xfrm>
            <a:off x="1357290" y="1071546"/>
            <a:ext cx="7184182" cy="1362075"/>
          </a:xfrm>
          <a:prstGeom prst="rect">
            <a:avLst/>
          </a:prstGeom>
        </p:spPr>
        <p:txBody>
          <a:bodyPr vert="horz" lIns="45720" tIns="0" rIns="45720" bIns="0" anchor="b" anchorCtr="0">
            <a:no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marL="0" marR="0" lvl="0" indent="0" algn="r" defTabSz="914400" rtl="0" eaLnBrk="1" fontAlgn="auto" latinLnBrk="0" hangingPunct="1">
              <a:lnSpc>
                <a:spcPct val="100000"/>
              </a:lnSpc>
              <a:spcBef>
                <a:spcPct val="0"/>
              </a:spcBef>
              <a:spcAft>
                <a:spcPts val="0"/>
              </a:spcAft>
              <a:buClrTx/>
              <a:buSzTx/>
              <a:buFontTx/>
              <a:buNone/>
              <a:tabLst/>
              <a:defRPr/>
            </a:pPr>
            <a:r>
              <a:rPr lang="es-VE" sz="28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latin typeface="+mj-lt"/>
                <a:ea typeface="+mj-ea"/>
                <a:cs typeface="+mj-cs"/>
              </a:rPr>
              <a:t>Variables cualitativas-</a:t>
            </a:r>
          </a:p>
          <a:p>
            <a:pPr marL="0" marR="0" lvl="0" indent="0" algn="r" defTabSz="914400" rtl="0" eaLnBrk="1" fontAlgn="auto" latinLnBrk="0" hangingPunct="1">
              <a:lnSpc>
                <a:spcPct val="100000"/>
              </a:lnSpc>
              <a:spcBef>
                <a:spcPct val="0"/>
              </a:spcBef>
              <a:spcAft>
                <a:spcPts val="0"/>
              </a:spcAft>
              <a:buClrTx/>
              <a:buSzTx/>
              <a:buFontTx/>
              <a:buNone/>
              <a:tabLst/>
              <a:defRPr/>
            </a:pPr>
            <a:r>
              <a:rPr lang="es-VE" sz="28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latin typeface="+mj-lt"/>
                <a:ea typeface="+mj-ea"/>
                <a:cs typeface="+mj-cs"/>
              </a:rPr>
              <a:t>datos categóricos</a:t>
            </a:r>
            <a:endParaRPr kumimoji="0" lang="es-VE" sz="2800" b="1" i="0" u="none" strike="noStrike" kern="1200" cap="all" normalizeH="0" baseline="0" noProof="0"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uLnTx/>
              <a:uFillTx/>
              <a:latin typeface="+mj-lt"/>
              <a:ea typeface="+mj-ea"/>
              <a:cs typeface="+mj-cs"/>
            </a:endParaRPr>
          </a:p>
        </p:txBody>
      </p:sp>
      <p:grpSp>
        <p:nvGrpSpPr>
          <p:cNvPr id="30" name="29 Grupo"/>
          <p:cNvGrpSpPr/>
          <p:nvPr/>
        </p:nvGrpSpPr>
        <p:grpSpPr>
          <a:xfrm>
            <a:off x="214282" y="1500175"/>
            <a:ext cx="2055371" cy="1798091"/>
            <a:chOff x="214282" y="1500175"/>
            <a:chExt cx="2055371" cy="1798091"/>
          </a:xfrm>
        </p:grpSpPr>
        <p:pic>
          <p:nvPicPr>
            <p:cNvPr id="15" name="14 Imagen" descr="AG00402_.gif"/>
            <p:cNvPicPr>
              <a:picLocks noChangeAspect="1"/>
            </p:cNvPicPr>
            <p:nvPr/>
          </p:nvPicPr>
          <p:blipFill>
            <a:blip r:embed="rId9" cstate="print"/>
            <a:stretch>
              <a:fillRect/>
            </a:stretch>
          </p:blipFill>
          <p:spPr>
            <a:xfrm>
              <a:off x="285720" y="1500175"/>
              <a:ext cx="897717" cy="1428760"/>
            </a:xfrm>
            <a:prstGeom prst="rect">
              <a:avLst/>
            </a:prstGeom>
          </p:spPr>
        </p:pic>
        <p:pic>
          <p:nvPicPr>
            <p:cNvPr id="16" name="15 Imagen" descr="j0354702.gif"/>
            <p:cNvPicPr>
              <a:picLocks noChangeAspect="1"/>
            </p:cNvPicPr>
            <p:nvPr/>
          </p:nvPicPr>
          <p:blipFill>
            <a:blip r:embed="rId10" cstate="print"/>
            <a:stretch>
              <a:fillRect/>
            </a:stretch>
          </p:blipFill>
          <p:spPr>
            <a:xfrm>
              <a:off x="1571604" y="1928802"/>
              <a:ext cx="608776" cy="1000132"/>
            </a:xfrm>
            <a:prstGeom prst="rect">
              <a:avLst/>
            </a:prstGeom>
          </p:spPr>
        </p:pic>
        <p:sp>
          <p:nvSpPr>
            <p:cNvPr id="24" name="23 CuadroTexto"/>
            <p:cNvSpPr txBox="1"/>
            <p:nvPr/>
          </p:nvSpPr>
          <p:spPr>
            <a:xfrm>
              <a:off x="214282" y="2928934"/>
              <a:ext cx="2055371" cy="369332"/>
            </a:xfrm>
            <a:prstGeom prst="rect">
              <a:avLst/>
            </a:prstGeom>
            <a:noFill/>
          </p:spPr>
          <p:txBody>
            <a:bodyPr wrap="none" rtlCol="0">
              <a:spAutoFit/>
            </a:bodyPr>
            <a:lstStyle/>
            <a:p>
              <a:r>
                <a:rPr lang="es-VE" dirty="0" smtClean="0"/>
                <a:t>Color de las flores</a:t>
              </a:r>
              <a:endParaRPr lang="es-VE" dirty="0"/>
            </a:p>
          </p:txBody>
        </p:sp>
        <p:pic>
          <p:nvPicPr>
            <p:cNvPr id="29" name="28 Imagen" descr="j0354702.gif"/>
            <p:cNvPicPr>
              <a:picLocks noChangeAspect="1"/>
            </p:cNvPicPr>
            <p:nvPr/>
          </p:nvPicPr>
          <p:blipFill>
            <a:blip r:embed="rId10" cstate="print"/>
            <a:stretch>
              <a:fillRect/>
            </a:stretch>
          </p:blipFill>
          <p:spPr>
            <a:xfrm>
              <a:off x="1142976" y="1928802"/>
              <a:ext cx="608776" cy="1000132"/>
            </a:xfrm>
            <a:prstGeom prst="rect">
              <a:avLst/>
            </a:prstGeom>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additive="base">
                                        <p:cTn id="13" dur="500" fill="hold"/>
                                        <p:tgtEl>
                                          <p:spTgt spid="31"/>
                                        </p:tgtEl>
                                        <p:attrNameLst>
                                          <p:attrName>ppt_x</p:attrName>
                                        </p:attrNameLst>
                                      </p:cBhvr>
                                      <p:tavLst>
                                        <p:tav tm="0">
                                          <p:val>
                                            <p:strVal val="#ppt_x"/>
                                          </p:val>
                                        </p:tav>
                                        <p:tav tm="100000">
                                          <p:val>
                                            <p:strVal val="#ppt_x"/>
                                          </p:val>
                                        </p:tav>
                                      </p:tavLst>
                                    </p:anim>
                                    <p:anim calcmode="lin" valueType="num">
                                      <p:cBhvr additive="base">
                                        <p:cTn id="14"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500" fill="hold"/>
                                        <p:tgtEl>
                                          <p:spTgt spid="34"/>
                                        </p:tgtEl>
                                        <p:attrNameLst>
                                          <p:attrName>ppt_x</p:attrName>
                                        </p:attrNameLst>
                                      </p:cBhvr>
                                      <p:tavLst>
                                        <p:tav tm="0">
                                          <p:val>
                                            <p:strVal val="#ppt_x"/>
                                          </p:val>
                                        </p:tav>
                                        <p:tav tm="100000">
                                          <p:val>
                                            <p:strVal val="#ppt_x"/>
                                          </p:val>
                                        </p:tav>
                                      </p:tavLst>
                                    </p:anim>
                                    <p:anim calcmode="lin" valueType="num">
                                      <p:cBhvr additive="base">
                                        <p:cTn id="20"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ppt_x"/>
                                          </p:val>
                                        </p:tav>
                                        <p:tav tm="100000">
                                          <p:val>
                                            <p:strVal val="#ppt_x"/>
                                          </p:val>
                                        </p:tav>
                                      </p:tavLst>
                                    </p:anim>
                                    <p:anim calcmode="lin" valueType="num">
                                      <p:cBhvr additive="base">
                                        <p:cTn id="2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ESCALAS DE MEDICIÓN</a:t>
            </a:r>
            <a:endParaRPr lang="es-ES" dirty="0"/>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28</a:t>
            </a:fld>
            <a:endParaRPr kumimoji="0" lang="es-VE"/>
          </a:p>
        </p:txBody>
      </p:sp>
      <p:sp>
        <p:nvSpPr>
          <p:cNvPr id="10" name="9 Marcador de pie de página"/>
          <p:cNvSpPr>
            <a:spLocks noGrp="1"/>
          </p:cNvSpPr>
          <p:nvPr>
            <p:ph type="ftr" sz="quarter" idx="11"/>
          </p:nvPr>
        </p:nvSpPr>
        <p:spPr/>
        <p:txBody>
          <a:bodyPr/>
          <a:lstStyle/>
          <a:p>
            <a:endParaRPr kumimoji="0" lang="es-ES"/>
          </a:p>
        </p:txBody>
      </p:sp>
      <p:pic>
        <p:nvPicPr>
          <p:cNvPr id="27650" name="Picture 2"/>
          <p:cNvPicPr>
            <a:picLocks noChangeAspect="1" noChangeArrowheads="1"/>
          </p:cNvPicPr>
          <p:nvPr/>
        </p:nvPicPr>
        <p:blipFill>
          <a:blip r:embed="rId3" cstate="print"/>
          <a:srcRect/>
          <a:stretch>
            <a:fillRect/>
          </a:stretch>
        </p:blipFill>
        <p:spPr bwMode="auto">
          <a:xfrm>
            <a:off x="4643438" y="2428868"/>
            <a:ext cx="1312202" cy="1395415"/>
          </a:xfrm>
          <a:prstGeom prst="rect">
            <a:avLst/>
          </a:prstGeom>
          <a:noFill/>
          <a:ln w="9525">
            <a:noFill/>
            <a:miter lim="800000"/>
            <a:headEnd/>
            <a:tailEnd/>
          </a:ln>
          <a:effectLst/>
        </p:spPr>
      </p:pic>
      <p:pic>
        <p:nvPicPr>
          <p:cNvPr id="21" name="20 Imagen" descr="j0400987.jpg"/>
          <p:cNvPicPr>
            <a:picLocks noChangeAspect="1"/>
          </p:cNvPicPr>
          <p:nvPr/>
        </p:nvPicPr>
        <p:blipFill>
          <a:blip r:embed="rId4" cstate="print"/>
          <a:stretch>
            <a:fillRect/>
          </a:stretch>
        </p:blipFill>
        <p:spPr>
          <a:xfrm>
            <a:off x="6286512" y="4143380"/>
            <a:ext cx="1085593" cy="1357322"/>
          </a:xfrm>
          <a:prstGeom prst="rect">
            <a:avLst/>
          </a:prstGeom>
        </p:spPr>
      </p:pic>
      <p:pic>
        <p:nvPicPr>
          <p:cNvPr id="22" name="21 Imagen" descr="j0173990.gif"/>
          <p:cNvPicPr>
            <a:picLocks noChangeAspect="1"/>
          </p:cNvPicPr>
          <p:nvPr/>
        </p:nvPicPr>
        <p:blipFill>
          <a:blip r:embed="rId5" cstate="print"/>
          <a:stretch>
            <a:fillRect/>
          </a:stretch>
        </p:blipFill>
        <p:spPr>
          <a:xfrm>
            <a:off x="857224" y="2928934"/>
            <a:ext cx="1555307" cy="1285884"/>
          </a:xfrm>
          <a:prstGeom prst="rect">
            <a:avLst/>
          </a:prstGeom>
        </p:spPr>
      </p:pic>
      <p:pic>
        <p:nvPicPr>
          <p:cNvPr id="23" name="22 Imagen" descr="j0296926.gif"/>
          <p:cNvPicPr>
            <a:picLocks noChangeAspect="1"/>
          </p:cNvPicPr>
          <p:nvPr/>
        </p:nvPicPr>
        <p:blipFill>
          <a:blip r:embed="rId6" cstate="print"/>
          <a:stretch>
            <a:fillRect/>
          </a:stretch>
        </p:blipFill>
        <p:spPr>
          <a:xfrm>
            <a:off x="3214678" y="4643446"/>
            <a:ext cx="1104903" cy="918159"/>
          </a:xfrm>
          <a:prstGeom prst="rect">
            <a:avLst/>
          </a:prstGeom>
        </p:spPr>
      </p:pic>
      <p:sp>
        <p:nvSpPr>
          <p:cNvPr id="28" name="27 CuadroTexto"/>
          <p:cNvSpPr txBox="1"/>
          <p:nvPr/>
        </p:nvSpPr>
        <p:spPr>
          <a:xfrm>
            <a:off x="857224" y="4357694"/>
            <a:ext cx="1891865" cy="369332"/>
          </a:xfrm>
          <a:prstGeom prst="rect">
            <a:avLst/>
          </a:prstGeom>
          <a:noFill/>
        </p:spPr>
        <p:txBody>
          <a:bodyPr wrap="none" rtlCol="0">
            <a:spAutoFit/>
          </a:bodyPr>
          <a:lstStyle/>
          <a:p>
            <a:r>
              <a:rPr lang="es-VE" dirty="0" smtClean="0"/>
              <a:t>Concentraciones</a:t>
            </a:r>
            <a:endParaRPr lang="es-VE" dirty="0"/>
          </a:p>
        </p:txBody>
      </p:sp>
      <p:sp>
        <p:nvSpPr>
          <p:cNvPr id="29" name="28 CuadroTexto"/>
          <p:cNvSpPr txBox="1"/>
          <p:nvPr/>
        </p:nvSpPr>
        <p:spPr>
          <a:xfrm>
            <a:off x="3286116" y="3500438"/>
            <a:ext cx="2093907" cy="369332"/>
          </a:xfrm>
          <a:prstGeom prst="rect">
            <a:avLst/>
          </a:prstGeom>
          <a:noFill/>
        </p:spPr>
        <p:txBody>
          <a:bodyPr wrap="none" rtlCol="0">
            <a:spAutoFit/>
          </a:bodyPr>
          <a:lstStyle/>
          <a:p>
            <a:r>
              <a:rPr lang="es-VE" dirty="0" smtClean="0"/>
              <a:t>Tiempo (Duración)</a:t>
            </a:r>
            <a:endParaRPr lang="es-VE" dirty="0"/>
          </a:p>
        </p:txBody>
      </p:sp>
      <p:sp>
        <p:nvSpPr>
          <p:cNvPr id="30" name="29 CuadroTexto"/>
          <p:cNvSpPr txBox="1"/>
          <p:nvPr/>
        </p:nvSpPr>
        <p:spPr>
          <a:xfrm>
            <a:off x="5925352" y="5500701"/>
            <a:ext cx="1505669" cy="369332"/>
          </a:xfrm>
          <a:prstGeom prst="rect">
            <a:avLst/>
          </a:prstGeom>
          <a:noFill/>
        </p:spPr>
        <p:txBody>
          <a:bodyPr wrap="none" rtlCol="0">
            <a:spAutoFit/>
          </a:bodyPr>
          <a:lstStyle/>
          <a:p>
            <a:r>
              <a:rPr lang="es-VE" dirty="0" smtClean="0"/>
              <a:t>Temperatura</a:t>
            </a:r>
            <a:endParaRPr lang="es-VE" dirty="0"/>
          </a:p>
        </p:txBody>
      </p:sp>
      <p:sp>
        <p:nvSpPr>
          <p:cNvPr id="31" name="30 CuadroTexto"/>
          <p:cNvSpPr txBox="1"/>
          <p:nvPr/>
        </p:nvSpPr>
        <p:spPr>
          <a:xfrm>
            <a:off x="3214678" y="5642572"/>
            <a:ext cx="1143008" cy="369332"/>
          </a:xfrm>
          <a:prstGeom prst="rect">
            <a:avLst/>
          </a:prstGeom>
          <a:noFill/>
        </p:spPr>
        <p:txBody>
          <a:bodyPr wrap="square" rtlCol="0">
            <a:spAutoFit/>
          </a:bodyPr>
          <a:lstStyle/>
          <a:p>
            <a:r>
              <a:rPr lang="es-VE" dirty="0" smtClean="0"/>
              <a:t>Caudal</a:t>
            </a:r>
            <a:endParaRPr lang="es-VE" dirty="0"/>
          </a:p>
        </p:txBody>
      </p:sp>
      <p:sp>
        <p:nvSpPr>
          <p:cNvPr id="32" name="2 Título"/>
          <p:cNvSpPr txBox="1">
            <a:spLocks/>
          </p:cNvSpPr>
          <p:nvPr/>
        </p:nvSpPr>
        <p:spPr>
          <a:xfrm>
            <a:off x="428596" y="1142984"/>
            <a:ext cx="7184182" cy="1362075"/>
          </a:xfrm>
          <a:prstGeom prst="rect">
            <a:avLst/>
          </a:prstGeom>
        </p:spPr>
        <p:txBody>
          <a:bodyPr vert="horz" lIns="45720" tIns="0" rIns="45720" bIns="0" anchor="b" anchorCtr="0">
            <a:no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marL="0" marR="0" lvl="0" indent="0" defTabSz="914400" rtl="0" eaLnBrk="1" fontAlgn="auto" latinLnBrk="0" hangingPunct="1">
              <a:lnSpc>
                <a:spcPct val="100000"/>
              </a:lnSpc>
              <a:spcBef>
                <a:spcPct val="0"/>
              </a:spcBef>
              <a:spcAft>
                <a:spcPts val="0"/>
              </a:spcAft>
              <a:buClrTx/>
              <a:buSzTx/>
              <a:buFontTx/>
              <a:buNone/>
              <a:tabLst/>
              <a:defRPr/>
            </a:pPr>
            <a:r>
              <a:rPr lang="es-VE" sz="28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latin typeface="+mj-lt"/>
                <a:ea typeface="+mj-ea"/>
                <a:cs typeface="+mj-cs"/>
              </a:rPr>
              <a:t>Variables cuantitativas-</a:t>
            </a:r>
          </a:p>
          <a:p>
            <a:pPr marL="0" marR="0" lvl="0" indent="0" defTabSz="914400" rtl="0" eaLnBrk="1" fontAlgn="auto" latinLnBrk="0" hangingPunct="1">
              <a:lnSpc>
                <a:spcPct val="100000"/>
              </a:lnSpc>
              <a:spcBef>
                <a:spcPct val="0"/>
              </a:spcBef>
              <a:spcAft>
                <a:spcPts val="0"/>
              </a:spcAft>
              <a:buClrTx/>
              <a:buSzTx/>
              <a:buFontTx/>
              <a:buNone/>
              <a:tabLst/>
              <a:defRPr/>
            </a:pPr>
            <a:r>
              <a:rPr lang="es-VE" sz="28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latin typeface="+mj-lt"/>
                <a:ea typeface="+mj-ea"/>
                <a:cs typeface="+mj-cs"/>
              </a:rPr>
              <a:t>datos métricos</a:t>
            </a:r>
            <a:endParaRPr kumimoji="0" lang="es-VE" sz="2800" b="1" i="0" u="none" strike="noStrike" kern="1200" cap="all" normalizeH="0" baseline="0" noProof="0"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uLnTx/>
              <a:uFillTx/>
              <a:latin typeface="+mj-lt"/>
              <a:ea typeface="+mj-ea"/>
              <a:cs typeface="+mj-cs"/>
            </a:endParaRPr>
          </a:p>
        </p:txBody>
      </p:sp>
    </p:spTree>
  </p:cSld>
  <p:clrMapOvr>
    <a:masterClrMapping/>
  </p:clrMapOvr>
  <p:transition>
    <p:cut/>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Grp="1"/>
          </p:cNvSpPr>
          <p:nvPr>
            <p:ph sz="half" idx="1"/>
          </p:nvPr>
        </p:nvSpPr>
        <p:spPr>
          <a:xfrm>
            <a:off x="428596" y="1357298"/>
            <a:ext cx="7686700" cy="4340237"/>
          </a:xfrm>
        </p:spPr>
        <p:txBody>
          <a:bodyPr>
            <a:normAutofit/>
          </a:bodyPr>
          <a:lstStyle>
            <a:extLst/>
          </a:lstStyle>
          <a:p>
            <a:pPr algn="just">
              <a:buNone/>
            </a:pPr>
            <a:r>
              <a:rPr lang="es-VE" sz="2400" b="1"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 </a:t>
            </a:r>
          </a:p>
          <a:p>
            <a:pPr algn="just">
              <a:buNone/>
            </a:pPr>
            <a:r>
              <a:rPr lang="es-VE" sz="2400"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Sin embargo a un nivel de abstracción más elevado podemos decir que cualquier medición puede clasificarse como medida en cuatro tipos de escalas, a saber:</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29</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534354"/>
            <a:ext cx="7242048" cy="680068"/>
          </a:xfrm>
        </p:spPr>
        <p:txBody>
          <a:bodyPr>
            <a:normAutofit fontScale="90000"/>
          </a:bodyPr>
          <a:lstStyle>
            <a:extLst/>
          </a:lstStyle>
          <a:p>
            <a:r>
              <a:rPr lang="es-ES" dirty="0" smtClean="0"/>
              <a:t>OBJETIVO 1- tema 1 </a:t>
            </a:r>
            <a:br>
              <a:rPr lang="es-ES" dirty="0" smtClean="0"/>
            </a:br>
            <a:r>
              <a:rPr lang="es-ES" dirty="0" smtClean="0"/>
              <a:t>IMPORTANCIA DE LA ESTADÍSTICA</a:t>
            </a:r>
            <a:endParaRPr lang="es-ES" dirty="0"/>
          </a:p>
        </p:txBody>
      </p:sp>
      <p:sp>
        <p:nvSpPr>
          <p:cNvPr id="26" name="25 Marcador de número de diapositiva"/>
          <p:cNvSpPr>
            <a:spLocks noGrp="1"/>
          </p:cNvSpPr>
          <p:nvPr>
            <p:ph type="sldNum" sz="quarter" idx="12"/>
          </p:nvPr>
        </p:nvSpPr>
        <p:spPr/>
        <p:txBody>
          <a:bodyPr/>
          <a:lstStyle/>
          <a:p>
            <a:fld id="{1AD93096-5B34-4342-9326-69289CEAE4C2}" type="slidenum">
              <a:rPr lang="es-VE" smtClean="0"/>
              <a:pPr/>
              <a:t>3</a:t>
            </a:fld>
            <a:endParaRPr kumimoji="0" lang="es-VE"/>
          </a:p>
        </p:txBody>
      </p:sp>
      <p:sp>
        <p:nvSpPr>
          <p:cNvPr id="27" name="26 Marcador de pie de página"/>
          <p:cNvSpPr>
            <a:spLocks noGrp="1"/>
          </p:cNvSpPr>
          <p:nvPr>
            <p:ph type="ftr" sz="quarter" idx="11"/>
          </p:nvPr>
        </p:nvSpPr>
        <p:spPr/>
        <p:txBody>
          <a:bodyPr/>
          <a:lstStyle/>
          <a:p>
            <a:endParaRPr kumimoji="0" lang="es-ES"/>
          </a:p>
        </p:txBody>
      </p:sp>
      <p:sp>
        <p:nvSpPr>
          <p:cNvPr id="29" name="Rectangle 3"/>
          <p:cNvSpPr>
            <a:spLocks noChangeArrowheads="1"/>
          </p:cNvSpPr>
          <p:nvPr/>
        </p:nvSpPr>
        <p:spPr bwMode="auto">
          <a:xfrm>
            <a:off x="609600" y="1360512"/>
            <a:ext cx="7562800" cy="4876800"/>
          </a:xfrm>
          <a:prstGeom prst="rect">
            <a:avLst/>
          </a:prstGeom>
          <a:noFill/>
          <a:ln w="9525">
            <a:noFill/>
            <a:miter lim="800000"/>
            <a:headEnd/>
            <a:tailEnd/>
          </a:ln>
          <a:effectLst/>
        </p:spPr>
        <p:txBody>
          <a:bodyPr lIns="92075" tIns="46038" rIns="92075" bIns="46038"/>
          <a:lstStyle/>
          <a:p>
            <a:pPr marL="169863" algn="just"/>
            <a:r>
              <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Definición de Estadística. Importancia de la Estadística  en el campo    agronómico. Conceptos básicos. </a:t>
            </a:r>
            <a:endPar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endParaRPr>
          </a:p>
          <a:p>
            <a:pPr marL="169863" algn="just"/>
            <a:r>
              <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Escalas </a:t>
            </a:r>
            <a:r>
              <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de  medición.   </a:t>
            </a:r>
            <a:endPar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endParaRPr>
          </a:p>
          <a:p>
            <a:pPr marL="169863" algn="just"/>
            <a:r>
              <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Análisis Exploratorio de datos: Recolección</a:t>
            </a:r>
            <a:r>
              <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 Tabulación y Representación Gráficas de datos  </a:t>
            </a:r>
            <a:r>
              <a:rPr lang="es-ES_tradnl" sz="2000" dirty="0" err="1"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univariados</a:t>
            </a:r>
            <a:r>
              <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 </a:t>
            </a:r>
          </a:p>
          <a:p>
            <a:pPr marL="169863" algn="just"/>
            <a:r>
              <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Métodos de agrupación de datos: Diagramas </a:t>
            </a:r>
            <a:r>
              <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de Tallo y Hoja</a:t>
            </a:r>
            <a:r>
              <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  </a:t>
            </a:r>
            <a:r>
              <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Distribución de Frecuencias para datos numéricos continuos y discretos. </a:t>
            </a:r>
            <a:r>
              <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Histogramas </a:t>
            </a:r>
            <a:r>
              <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y Polígonos de frecuencias. </a:t>
            </a:r>
            <a:endPar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endParaRPr>
          </a:p>
          <a:p>
            <a:pPr marL="169863" algn="just"/>
            <a:r>
              <a:rPr lang="es-ES_tradnl" sz="2000" dirty="0" smtClean="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Formas</a:t>
            </a:r>
            <a:r>
              <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  Simetría y </a:t>
            </a:r>
            <a:r>
              <a:rPr lang="es-ES_tradnl" sz="2000" dirty="0" err="1">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Curtosis</a:t>
            </a:r>
            <a:r>
              <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 </a:t>
            </a:r>
          </a:p>
          <a:p>
            <a:pPr marL="169863" algn="just"/>
            <a:r>
              <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Interpretación de las representaciones gráficas.</a:t>
            </a:r>
          </a:p>
          <a:p>
            <a:pPr marL="169863" algn="just"/>
            <a:endPar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endParaRPr>
          </a:p>
          <a:p>
            <a:pPr marL="169863" algn="just"/>
            <a:r>
              <a:rPr lang="es-VE"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Objetivos Específicos</a:t>
            </a:r>
          </a:p>
          <a:p>
            <a:pPr marL="169863" algn="just"/>
            <a:r>
              <a:rPr lang="es-VE"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rPr>
              <a:t>Aplicar e interpretar las diferentes formas de recolectar, organizar y presentar datos de acuerdo a la escala de medición.</a:t>
            </a:r>
            <a:endParaRPr lang="es-ES_tradnl" sz="2000" dirty="0">
              <a:effectLst>
                <a:outerShdw blurRad="50800" dist="38100" dir="2700000" algn="tl" rotWithShape="0">
                  <a:prstClr val="black">
                    <a:alpha val="40000"/>
                  </a:prstClr>
                </a:outerShdw>
              </a:effectLst>
              <a:latin typeface="Arial Unicode MS" pitchFamily="34" charset="-128"/>
              <a:ea typeface="Arial Unicode MS" pitchFamily="34" charset="-128"/>
              <a:cs typeface="Arial Unicode MS" pitchFamily="34" charset="-128"/>
            </a:endParaRPr>
          </a:p>
        </p:txBody>
      </p:sp>
    </p:spTree>
  </p:cSld>
  <p:clrMapOvr>
    <a:masterClrMapping/>
  </p:clrMapOvr>
  <p:transition>
    <p:cut/>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91478"/>
            <a:ext cx="7242048" cy="680068"/>
          </a:xfrm>
        </p:spPr>
        <p:txBody>
          <a:bodyPr>
            <a:normAutofit/>
          </a:bodyPr>
          <a:lstStyle>
            <a:extLst/>
          </a:lstStyle>
          <a:p>
            <a:r>
              <a:rPr lang="es-ES" cap="none" dirty="0" smtClean="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rPr>
              <a:t>Escala nominal</a:t>
            </a:r>
            <a:endParaRPr lang="es-ES" cap="none" dirty="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endParaRPr>
          </a:p>
        </p:txBody>
      </p:sp>
      <p:sp>
        <p:nvSpPr>
          <p:cNvPr id="3" name="Rectangle 2"/>
          <p:cNvSpPr>
            <a:spLocks noGrp="1"/>
          </p:cNvSpPr>
          <p:nvPr>
            <p:ph sz="half" idx="1"/>
          </p:nvPr>
        </p:nvSpPr>
        <p:spPr>
          <a:xfrm>
            <a:off x="428596" y="1357298"/>
            <a:ext cx="7686700" cy="4340237"/>
          </a:xfrm>
        </p:spPr>
        <p:txBody>
          <a:bodyPr>
            <a:normAutofit lnSpcReduction="10000"/>
          </a:bodyPr>
          <a:lstStyle>
            <a:extLst/>
          </a:lstStyle>
          <a:p>
            <a:pPr algn="just">
              <a:buNone/>
            </a:pPr>
            <a:r>
              <a:rPr lang="es-VE" sz="2400" b="1"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 </a:t>
            </a:r>
          </a:p>
          <a:p>
            <a:pPr algn="just">
              <a:buNone/>
            </a:pPr>
            <a:r>
              <a:rPr lang="es-VE" sz="2400"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En este tipo de escala, sólo se le asigna un nombre a cada una de las posibles categorías de medición que se realiza.</a:t>
            </a:r>
          </a:p>
          <a:p>
            <a:pPr algn="just">
              <a:buNone/>
            </a:pPr>
            <a:endParaRPr lang="es-VE" sz="2400" b="1"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endParaRPr>
          </a:p>
          <a:p>
            <a:pPr algn="just">
              <a:buNone/>
            </a:pPr>
            <a:r>
              <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Por ejemplo: </a:t>
            </a:r>
            <a:r>
              <a:rPr lang="es-VE" sz="2000" b="1" dirty="0" smtClean="0">
                <a:ln w="1905">
                  <a:noFill/>
                </a:ln>
                <a:effectLst>
                  <a:outerShdw blurRad="50800" dist="38100" dir="2700000" algn="tl" rotWithShape="0">
                    <a:prstClr val="black">
                      <a:alpha val="40000"/>
                    </a:prstClr>
                  </a:outerShdw>
                </a:effectLst>
              </a:rPr>
              <a:t>cuando se evalúa el color de las flores de una especie, rojo, rosado, moteado y blanco, en este caso no existe ningún tipo de relación de jerarquía entre las distintas categorías. </a:t>
            </a:r>
          </a:p>
          <a:p>
            <a:pPr algn="just">
              <a:buNone/>
            </a:pPr>
            <a:endParaRPr lang="es-VE" sz="2000" b="1" dirty="0" smtClean="0">
              <a:ln w="1905">
                <a:noFill/>
              </a:ln>
              <a:effectLst>
                <a:outerShdw blurRad="50800" dist="38100" dir="2700000" algn="tl" rotWithShape="0">
                  <a:prstClr val="black">
                    <a:alpha val="40000"/>
                  </a:prstClr>
                </a:outerShdw>
              </a:effectLst>
            </a:endParaRPr>
          </a:p>
          <a:p>
            <a:pPr algn="just">
              <a:buNone/>
            </a:pPr>
            <a:r>
              <a:rPr lang="es-VE" sz="2000" b="1" dirty="0" smtClean="0">
                <a:ln w="1905">
                  <a:noFill/>
                </a:ln>
                <a:effectLst>
                  <a:outerShdw blurRad="50800" dist="38100" dir="2700000" algn="tl" rotWithShape="0">
                    <a:prstClr val="black">
                      <a:alpha val="40000"/>
                    </a:prstClr>
                  </a:outerShdw>
                </a:effectLst>
              </a:rPr>
              <a:t>Podríamos decir que con este tipo de escala lo que hacemos es los asignar valores de la respuesta en clases o categorías.</a:t>
            </a:r>
            <a:endParaRPr lang="es-VE" sz="2400" b="1" dirty="0" smtClean="0">
              <a:ln w="1905">
                <a:noFill/>
              </a:ln>
              <a:effectLst>
                <a:outerShdw blurRad="50800" dist="38100" dir="2700000" algn="tl" rotWithShape="0">
                  <a:prstClr val="black">
                    <a:alpha val="40000"/>
                  </a:prstClr>
                </a:out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30</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91478"/>
            <a:ext cx="7242048" cy="680068"/>
          </a:xfrm>
        </p:spPr>
        <p:txBody>
          <a:bodyPr>
            <a:normAutofit/>
          </a:bodyPr>
          <a:lstStyle>
            <a:extLst/>
          </a:lstStyle>
          <a:p>
            <a:r>
              <a:rPr lang="es-ES" cap="none" dirty="0" smtClean="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rPr>
              <a:t>Escala ordinal</a:t>
            </a:r>
            <a:endParaRPr lang="es-ES" cap="none" dirty="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endParaRPr>
          </a:p>
        </p:txBody>
      </p:sp>
      <p:sp>
        <p:nvSpPr>
          <p:cNvPr id="3" name="Rectangle 2"/>
          <p:cNvSpPr>
            <a:spLocks noGrp="1"/>
          </p:cNvSpPr>
          <p:nvPr>
            <p:ph sz="half" idx="1"/>
          </p:nvPr>
        </p:nvSpPr>
        <p:spPr>
          <a:xfrm>
            <a:off x="428596" y="1357298"/>
            <a:ext cx="7686700" cy="5143536"/>
          </a:xfrm>
        </p:spPr>
        <p:txBody>
          <a:bodyPr>
            <a:normAutofit fontScale="92500" lnSpcReduction="10000"/>
          </a:bodyPr>
          <a:lstStyle>
            <a:extLst/>
          </a:lstStyle>
          <a:p>
            <a:pPr algn="just">
              <a:buNone/>
            </a:pPr>
            <a:r>
              <a:rPr lang="es-VE" sz="2400" b="1"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 </a:t>
            </a:r>
            <a:r>
              <a:rPr lang="es-VE" sz="2600"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En este tipo de escala también se le asigna un nombre a cada una de las posibles categorías de medición que se realiza, pero en este caso  existe una relación de jerarquía, un cierto orden, entre las distintas categorías. Razón por la cual hay una relación de importancia entre categorías.</a:t>
            </a:r>
          </a:p>
          <a:p>
            <a:pPr algn="just">
              <a:buNone/>
            </a:pPr>
            <a:endParaRPr lang="es-VE" sz="2400" b="1"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endParaRPr>
          </a:p>
          <a:p>
            <a:pPr algn="just">
              <a:buNone/>
            </a:pPr>
            <a:r>
              <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Por ejemplo: </a:t>
            </a:r>
            <a:r>
              <a:rPr lang="es-VE" sz="2000" b="1" dirty="0" smtClean="0">
                <a:ln w="1905">
                  <a:noFill/>
                </a:ln>
                <a:effectLst>
                  <a:outerShdw blurRad="50800" dist="38100" dir="2700000" algn="tl" rotWithShape="0">
                    <a:prstClr val="black">
                      <a:alpha val="40000"/>
                    </a:prstClr>
                  </a:outerShdw>
                </a:effectLst>
              </a:rPr>
              <a:t>El grado de recuperación de un paciente al aplicarle un tratamiento, en el que podemos tener como respuesta Nada, Poco, Moderado, Bueno, Muy Bueno.</a:t>
            </a:r>
          </a:p>
          <a:p>
            <a:pPr algn="just">
              <a:buNone/>
            </a:pPr>
            <a:r>
              <a:rPr lang="es-VE" sz="2000" b="1" dirty="0" smtClean="0">
                <a:ln w="1905">
                  <a:noFill/>
                </a:ln>
                <a:effectLst>
                  <a:outerShdw blurRad="50800" dist="38100" dir="2700000" algn="tl" rotWithShape="0">
                    <a:prstClr val="black">
                      <a:alpha val="40000"/>
                    </a:prstClr>
                  </a:outerShdw>
                </a:effectLst>
              </a:rPr>
              <a:t>A veces se representan este tipo de variables en escalas numéricas, por ejemplo, puntuar el dolor en una escala de 1 a 5. Debemos evitar sin embargo realizar operaciones algebraicas con estas cantidades, ¡Un dolor de intensidad 4 no duele el doble que otro de intensidad 2!</a:t>
            </a:r>
            <a:endParaRPr lang="es-VE" sz="2400" b="1" dirty="0" smtClean="0">
              <a:ln w="1905">
                <a:noFill/>
              </a:ln>
              <a:effectLst>
                <a:outerShdw blurRad="50800" dist="38100" dir="2700000" algn="tl" rotWithShape="0">
                  <a:prstClr val="black">
                    <a:alpha val="40000"/>
                  </a:prstClr>
                </a:out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31</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91478"/>
            <a:ext cx="7242048" cy="680068"/>
          </a:xfrm>
        </p:spPr>
        <p:txBody>
          <a:bodyPr>
            <a:normAutofit/>
          </a:bodyPr>
          <a:lstStyle>
            <a:extLst/>
          </a:lstStyle>
          <a:p>
            <a:r>
              <a:rPr lang="es-ES" cap="none" dirty="0" smtClean="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rPr>
              <a:t>Escala de intervalo</a:t>
            </a:r>
            <a:endParaRPr lang="es-ES" cap="none" dirty="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endParaRPr>
          </a:p>
        </p:txBody>
      </p:sp>
      <p:sp>
        <p:nvSpPr>
          <p:cNvPr id="3" name="Rectangle 2"/>
          <p:cNvSpPr>
            <a:spLocks noGrp="1"/>
          </p:cNvSpPr>
          <p:nvPr>
            <p:ph sz="half" idx="1"/>
          </p:nvPr>
        </p:nvSpPr>
        <p:spPr>
          <a:xfrm>
            <a:off x="428596" y="1357298"/>
            <a:ext cx="7686700" cy="4357718"/>
          </a:xfrm>
        </p:spPr>
        <p:txBody>
          <a:bodyPr>
            <a:normAutofit/>
          </a:bodyPr>
          <a:lstStyle>
            <a:extLst/>
          </a:lstStyle>
          <a:p>
            <a:pPr algn="just">
              <a:buNone/>
            </a:pPr>
            <a:r>
              <a:rPr lang="es-VE" sz="2400" b="1"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 </a:t>
            </a:r>
            <a:r>
              <a:rPr lang="es-VE" sz="2400"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En este tipo de escala las respuestas no sólo pueden ser ordenadas según una relación de importancia entre categorías, sino también se pueden establecer entre clases medidas de distancia, sin embargo para este tipo de medición tanto el cero como las medidas de distancia son arbitrarios.</a:t>
            </a:r>
          </a:p>
          <a:p>
            <a:pPr algn="just">
              <a:buNone/>
            </a:pPr>
            <a:endParaRPr lang="es-VE" sz="2400" b="1"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endParaRPr>
          </a:p>
          <a:p>
            <a:pPr algn="just">
              <a:buNone/>
            </a:pPr>
            <a:r>
              <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Por ejemplo: </a:t>
            </a:r>
            <a:r>
              <a:rPr lang="es-VE" sz="2000" b="1" dirty="0" smtClean="0">
                <a:ln w="1905">
                  <a:noFill/>
                </a:ln>
                <a:effectLst>
                  <a:outerShdw blurRad="50800" dist="38100" dir="2700000" algn="tl" rotWithShape="0">
                    <a:prstClr val="black">
                      <a:alpha val="40000"/>
                    </a:prstClr>
                  </a:outerShdw>
                </a:effectLst>
              </a:rPr>
              <a:t>El caso de la variable temperatura, donde según la escala que se utilice el cero grados tiene diferente significado. </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32</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91478"/>
            <a:ext cx="7242048" cy="680068"/>
          </a:xfrm>
        </p:spPr>
        <p:txBody>
          <a:bodyPr>
            <a:normAutofit/>
          </a:bodyPr>
          <a:lstStyle>
            <a:extLst/>
          </a:lstStyle>
          <a:p>
            <a:r>
              <a:rPr lang="es-ES" cap="none" dirty="0" smtClean="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rPr>
              <a:t>Escala de proporción o razón</a:t>
            </a:r>
            <a:endParaRPr lang="es-ES" cap="none" dirty="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endParaRPr>
          </a:p>
        </p:txBody>
      </p:sp>
      <p:sp>
        <p:nvSpPr>
          <p:cNvPr id="3" name="Rectangle 2"/>
          <p:cNvSpPr>
            <a:spLocks noGrp="1"/>
          </p:cNvSpPr>
          <p:nvPr>
            <p:ph sz="half" idx="1"/>
          </p:nvPr>
        </p:nvSpPr>
        <p:spPr>
          <a:xfrm>
            <a:off x="428596" y="1357298"/>
            <a:ext cx="7686700" cy="4357718"/>
          </a:xfrm>
        </p:spPr>
        <p:txBody>
          <a:bodyPr>
            <a:normAutofit/>
          </a:bodyPr>
          <a:lstStyle>
            <a:extLst/>
          </a:lstStyle>
          <a:p>
            <a:pPr algn="just">
              <a:buNone/>
            </a:pPr>
            <a:r>
              <a:rPr lang="es-VE" sz="2400" b="1"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 </a:t>
            </a:r>
            <a:r>
              <a:rPr lang="es-VE" sz="2400"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rPr>
              <a:t>En este tipo de escala las respuestas corresponden a los números reales. Entre los valores observados de este tipo de mediciones no sólo pueden establecer relaciones de igualdad, orden o jerarquía, distancia y razón; en este caso el cero es real. </a:t>
            </a:r>
          </a:p>
          <a:p>
            <a:pPr algn="just">
              <a:buNone/>
            </a:pPr>
            <a:endParaRPr lang="es-VE" sz="2400" b="1" dirty="0" smtClean="0">
              <a:ln w="1905"/>
              <a:solidFill>
                <a:srgbClr val="00B0F0"/>
              </a:solidFill>
              <a:effectLst>
                <a:glow rad="63500">
                  <a:schemeClr val="accent2">
                    <a:satMod val="175000"/>
                    <a:alpha val="40000"/>
                  </a:schemeClr>
                </a:glow>
                <a:outerShdw blurRad="50800" dist="38100" dir="2700000" algn="tl" rotWithShape="0">
                  <a:prstClr val="black">
                    <a:alpha val="40000"/>
                  </a:prstClr>
                </a:outerShdw>
              </a:effectLst>
            </a:endParaRPr>
          </a:p>
          <a:p>
            <a:pPr algn="just">
              <a:buNone/>
            </a:pPr>
            <a:r>
              <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Por ejemplo: </a:t>
            </a:r>
            <a:r>
              <a:rPr lang="es-VE" sz="2000" b="1" dirty="0" smtClean="0">
                <a:ln w="1905">
                  <a:noFill/>
                </a:ln>
                <a:effectLst>
                  <a:outerShdw blurRad="50800" dist="38100" dir="2700000" algn="tl" rotWithShape="0">
                    <a:prstClr val="black">
                      <a:alpha val="40000"/>
                    </a:prstClr>
                  </a:outerShdw>
                </a:effectLst>
              </a:rPr>
              <a:t>El caso del área, el rendimiento y el peso.</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33</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Título"/>
          <p:cNvSpPr>
            <a:spLocks noGrp="1"/>
          </p:cNvSpPr>
          <p:nvPr>
            <p:ph type="title"/>
          </p:nvPr>
        </p:nvSpPr>
        <p:spPr>
          <a:xfrm>
            <a:off x="785786" y="2786058"/>
            <a:ext cx="7184182" cy="1362075"/>
          </a:xfrm>
        </p:spPr>
        <p:txBody>
          <a:bodyPr>
            <a:noAutofit/>
          </a:bodyPr>
          <a:lstStyle/>
          <a:p>
            <a:pPr algn="ctr"/>
            <a:r>
              <a:rPr lang="es-VE" sz="9600" cap="none" dirty="0" smtClean="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rPr>
              <a:t>ESTADÍSTICA</a:t>
            </a:r>
            <a:endParaRPr lang="es-VE" sz="9600" cap="none" dirty="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endParaRPr>
          </a:p>
        </p:txBody>
      </p:sp>
      <p:grpSp>
        <p:nvGrpSpPr>
          <p:cNvPr id="2" name="24 Grupo"/>
          <p:cNvGrpSpPr/>
          <p:nvPr/>
        </p:nvGrpSpPr>
        <p:grpSpPr>
          <a:xfrm>
            <a:off x="500034" y="857232"/>
            <a:ext cx="3429024" cy="2000264"/>
            <a:chOff x="500034" y="857232"/>
            <a:chExt cx="3429024" cy="2000264"/>
          </a:xfrm>
        </p:grpSpPr>
        <p:pic>
          <p:nvPicPr>
            <p:cNvPr id="7" name="Picture 5" descr="BD06129_"/>
            <p:cNvPicPr>
              <a:picLocks noChangeAspect="1" noChangeArrowheads="1"/>
            </p:cNvPicPr>
            <p:nvPr/>
          </p:nvPicPr>
          <p:blipFill>
            <a:blip r:embed="rId4" cstate="print"/>
            <a:srcRect/>
            <a:stretch>
              <a:fillRect/>
            </a:stretch>
          </p:blipFill>
          <p:spPr bwMode="auto">
            <a:xfrm>
              <a:off x="1571604" y="1428736"/>
              <a:ext cx="1402410" cy="1193351"/>
            </a:xfrm>
            <a:prstGeom prst="rect">
              <a:avLst/>
            </a:prstGeom>
            <a:noFill/>
          </p:spPr>
        </p:pic>
        <p:sp>
          <p:nvSpPr>
            <p:cNvPr id="21" name="20 CuadroTexto"/>
            <p:cNvSpPr txBox="1"/>
            <p:nvPr/>
          </p:nvSpPr>
          <p:spPr>
            <a:xfrm rot="20189216">
              <a:off x="500034" y="857232"/>
              <a:ext cx="3095719"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RECOPILAR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26" name="25 Conector curvado"/>
            <p:cNvCxnSpPr/>
            <p:nvPr/>
          </p:nvCxnSpPr>
          <p:spPr>
            <a:xfrm rot="16200000" flipV="1">
              <a:off x="2678893" y="1607331"/>
              <a:ext cx="1428760" cy="1071570"/>
            </a:xfrm>
            <a:prstGeom prst="curvedConnector3">
              <a:avLst>
                <a:gd name="adj1" fmla="val 50000"/>
              </a:avLst>
            </a:prstGeom>
            <a:ln>
              <a:tailEnd type="arrow"/>
            </a:ln>
          </p:spPr>
          <p:style>
            <a:lnRef idx="3">
              <a:schemeClr val="accent1"/>
            </a:lnRef>
            <a:fillRef idx="0">
              <a:schemeClr val="accent1"/>
            </a:fillRef>
            <a:effectRef idx="2">
              <a:schemeClr val="accent1"/>
            </a:effectRef>
            <a:fontRef idx="minor">
              <a:schemeClr val="tx1"/>
            </a:fontRef>
          </p:style>
        </p:cxnSp>
      </p:grpSp>
      <p:grpSp>
        <p:nvGrpSpPr>
          <p:cNvPr id="4" name="27 Grupo"/>
          <p:cNvGrpSpPr/>
          <p:nvPr/>
        </p:nvGrpSpPr>
        <p:grpSpPr>
          <a:xfrm>
            <a:off x="4628855" y="285728"/>
            <a:ext cx="3778613" cy="2714644"/>
            <a:chOff x="4628855" y="285728"/>
            <a:chExt cx="3778613" cy="2714644"/>
          </a:xfrm>
        </p:grpSpPr>
        <p:grpSp>
          <p:nvGrpSpPr>
            <p:cNvPr id="5" name="Group 6"/>
            <p:cNvGrpSpPr>
              <a:grpSpLocks/>
            </p:cNvGrpSpPr>
            <p:nvPr/>
          </p:nvGrpSpPr>
          <p:grpSpPr bwMode="auto">
            <a:xfrm rot="-700228">
              <a:off x="4628855" y="428304"/>
              <a:ext cx="1628495" cy="2141202"/>
              <a:chOff x="4560" y="240"/>
              <a:chExt cx="1200" cy="1575"/>
            </a:xfrm>
          </p:grpSpPr>
          <p:pic>
            <p:nvPicPr>
              <p:cNvPr id="10" name="Picture 8" descr="PE01760_"/>
              <p:cNvPicPr>
                <a:picLocks noChangeAspect="1" noChangeArrowheads="1"/>
              </p:cNvPicPr>
              <p:nvPr/>
            </p:nvPicPr>
            <p:blipFill>
              <a:blip r:embed="rId5" cstate="print"/>
              <a:srcRect/>
              <a:stretch>
                <a:fillRect/>
              </a:stretch>
            </p:blipFill>
            <p:spPr bwMode="auto">
              <a:xfrm>
                <a:off x="5137" y="240"/>
                <a:ext cx="623" cy="1141"/>
              </a:xfrm>
              <a:prstGeom prst="rect">
                <a:avLst/>
              </a:prstGeom>
              <a:solidFill>
                <a:schemeClr val="tx2"/>
              </a:solidFill>
            </p:spPr>
          </p:pic>
          <p:pic>
            <p:nvPicPr>
              <p:cNvPr id="11" name="Picture 9" descr="PE02671_"/>
              <p:cNvPicPr>
                <a:picLocks noChangeAspect="1" noChangeArrowheads="1"/>
              </p:cNvPicPr>
              <p:nvPr/>
            </p:nvPicPr>
            <p:blipFill>
              <a:blip r:embed="rId6" cstate="print"/>
              <a:srcRect/>
              <a:stretch>
                <a:fillRect/>
              </a:stretch>
            </p:blipFill>
            <p:spPr bwMode="auto">
              <a:xfrm>
                <a:off x="4560" y="1008"/>
                <a:ext cx="663" cy="807"/>
              </a:xfrm>
              <a:prstGeom prst="rect">
                <a:avLst/>
              </a:prstGeom>
              <a:solidFill>
                <a:schemeClr val="tx2"/>
              </a:solidFill>
            </p:spPr>
          </p:pic>
        </p:grpSp>
        <p:sp>
          <p:nvSpPr>
            <p:cNvPr id="22" name="21 CuadroTexto"/>
            <p:cNvSpPr txBox="1"/>
            <p:nvPr/>
          </p:nvSpPr>
          <p:spPr>
            <a:xfrm>
              <a:off x="5643570" y="285728"/>
              <a:ext cx="2763898"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ANALIZAR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27" name="26 Conector curvado"/>
            <p:cNvCxnSpPr/>
            <p:nvPr/>
          </p:nvCxnSpPr>
          <p:spPr>
            <a:xfrm rot="5400000" flipH="1" flipV="1">
              <a:off x="5429256" y="1500174"/>
              <a:ext cx="1857388" cy="1143008"/>
            </a:xfrm>
            <a:prstGeom prst="curvedConnector3">
              <a:avLst>
                <a:gd name="adj1" fmla="val 50000"/>
              </a:avLst>
            </a:prstGeom>
            <a:ln>
              <a:tailEnd type="arrow"/>
            </a:ln>
          </p:spPr>
          <p:style>
            <a:lnRef idx="3">
              <a:schemeClr val="accent1"/>
            </a:lnRef>
            <a:fillRef idx="0">
              <a:schemeClr val="accent1"/>
            </a:fillRef>
            <a:effectRef idx="2">
              <a:schemeClr val="accent1"/>
            </a:effectRef>
            <a:fontRef idx="minor">
              <a:schemeClr val="tx1"/>
            </a:fontRef>
          </p:style>
        </p:cxnSp>
      </p:grpSp>
      <p:grpSp>
        <p:nvGrpSpPr>
          <p:cNvPr id="6" name="28 Grupo"/>
          <p:cNvGrpSpPr/>
          <p:nvPr/>
        </p:nvGrpSpPr>
        <p:grpSpPr>
          <a:xfrm>
            <a:off x="428596" y="4214818"/>
            <a:ext cx="3571900" cy="2150649"/>
            <a:chOff x="428596" y="4214818"/>
            <a:chExt cx="3571900" cy="2150649"/>
          </a:xfrm>
        </p:grpSpPr>
        <p:grpSp>
          <p:nvGrpSpPr>
            <p:cNvPr id="8" name="Group 10"/>
            <p:cNvGrpSpPr>
              <a:grpSpLocks/>
            </p:cNvGrpSpPr>
            <p:nvPr/>
          </p:nvGrpSpPr>
          <p:grpSpPr bwMode="auto">
            <a:xfrm>
              <a:off x="428596" y="5286388"/>
              <a:ext cx="3505200" cy="1079079"/>
              <a:chOff x="144" y="3408"/>
              <a:chExt cx="2910" cy="728"/>
            </a:xfrm>
          </p:grpSpPr>
          <p:graphicFrame>
            <p:nvGraphicFramePr>
              <p:cNvPr id="13" name="Object 11"/>
              <p:cNvGraphicFramePr>
                <a:graphicFrameLocks/>
              </p:cNvGraphicFramePr>
              <p:nvPr/>
            </p:nvGraphicFramePr>
            <p:xfrm>
              <a:off x="1344" y="3408"/>
              <a:ext cx="746" cy="480"/>
            </p:xfrm>
            <a:graphic>
              <a:graphicData uri="http://schemas.openxmlformats.org/presentationml/2006/ole">
                <p:oleObj spid="_x0000_s67586" name="Clip" r:id="rId7" imgW="2978640" imgH="3659040" progId="">
                  <p:embed/>
                </p:oleObj>
              </a:graphicData>
            </a:graphic>
          </p:graphicFrame>
          <p:graphicFrame>
            <p:nvGraphicFramePr>
              <p:cNvPr id="14" name="Object 12"/>
              <p:cNvGraphicFramePr>
                <a:graphicFrameLocks/>
              </p:cNvGraphicFramePr>
              <p:nvPr/>
            </p:nvGraphicFramePr>
            <p:xfrm>
              <a:off x="144" y="3744"/>
              <a:ext cx="960" cy="378"/>
            </p:xfrm>
            <a:graphic>
              <a:graphicData uri="http://schemas.openxmlformats.org/presentationml/2006/ole">
                <p:oleObj spid="_x0000_s67587" name="Clip" r:id="rId8" imgW="3657600" imgH="3077640" progId="">
                  <p:embed/>
                </p:oleObj>
              </a:graphicData>
            </a:graphic>
          </p:graphicFrame>
          <p:graphicFrame>
            <p:nvGraphicFramePr>
              <p:cNvPr id="16" name="Object 14"/>
              <p:cNvGraphicFramePr>
                <a:graphicFrameLocks/>
              </p:cNvGraphicFramePr>
              <p:nvPr/>
            </p:nvGraphicFramePr>
            <p:xfrm>
              <a:off x="2208" y="3648"/>
              <a:ext cx="846" cy="488"/>
            </p:xfrm>
            <a:graphic>
              <a:graphicData uri="http://schemas.openxmlformats.org/presentationml/2006/ole">
                <p:oleObj spid="_x0000_s67588" name="Clip" r:id="rId9" imgW="3405600" imgH="3661200" progId="">
                  <p:embed/>
                </p:oleObj>
              </a:graphicData>
            </a:graphic>
          </p:graphicFrame>
        </p:grpSp>
        <p:sp>
          <p:nvSpPr>
            <p:cNvPr id="23" name="22 CuadroTexto"/>
            <p:cNvSpPr txBox="1"/>
            <p:nvPr/>
          </p:nvSpPr>
          <p:spPr>
            <a:xfrm>
              <a:off x="428596" y="4500570"/>
              <a:ext cx="3214341"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ORGANIZAR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30" name="29 Conector curvado"/>
            <p:cNvCxnSpPr/>
            <p:nvPr/>
          </p:nvCxnSpPr>
          <p:spPr>
            <a:xfrm rot="5400000" flipH="1" flipV="1">
              <a:off x="2928926" y="4500570"/>
              <a:ext cx="1357322" cy="785818"/>
            </a:xfrm>
            <a:prstGeom prst="curvedConnector3">
              <a:avLst>
                <a:gd name="adj1" fmla="val 50000"/>
              </a:avLst>
            </a:prstGeom>
            <a:ln>
              <a:headEnd type="arrow"/>
              <a:tailEnd type="none"/>
            </a:ln>
          </p:spPr>
          <p:style>
            <a:lnRef idx="3">
              <a:schemeClr val="accent1"/>
            </a:lnRef>
            <a:fillRef idx="0">
              <a:schemeClr val="accent1"/>
            </a:fillRef>
            <a:effectRef idx="2">
              <a:schemeClr val="accent1"/>
            </a:effectRef>
            <a:fontRef idx="minor">
              <a:schemeClr val="tx1"/>
            </a:fontRef>
          </p:style>
        </p:cxnSp>
      </p:grpSp>
      <p:grpSp>
        <p:nvGrpSpPr>
          <p:cNvPr id="9" name="30 Grupo"/>
          <p:cNvGrpSpPr/>
          <p:nvPr/>
        </p:nvGrpSpPr>
        <p:grpSpPr>
          <a:xfrm>
            <a:off x="5267965" y="4214818"/>
            <a:ext cx="3723562" cy="2286016"/>
            <a:chOff x="5267965" y="4214818"/>
            <a:chExt cx="3723562" cy="2286016"/>
          </a:xfrm>
        </p:grpSpPr>
        <p:grpSp>
          <p:nvGrpSpPr>
            <p:cNvPr id="12" name="Group 15"/>
            <p:cNvGrpSpPr>
              <a:grpSpLocks/>
            </p:cNvGrpSpPr>
            <p:nvPr/>
          </p:nvGrpSpPr>
          <p:grpSpPr bwMode="auto">
            <a:xfrm>
              <a:off x="5267965" y="5345634"/>
              <a:ext cx="2447308" cy="1155200"/>
              <a:chOff x="3984" y="3408"/>
              <a:chExt cx="1584" cy="741"/>
            </a:xfrm>
          </p:grpSpPr>
          <p:pic>
            <p:nvPicPr>
              <p:cNvPr id="18" name="Picture 16" descr="PE01569_"/>
              <p:cNvPicPr>
                <a:picLocks noChangeAspect="1" noChangeArrowheads="1"/>
              </p:cNvPicPr>
              <p:nvPr/>
            </p:nvPicPr>
            <p:blipFill>
              <a:blip r:embed="rId10" cstate="print"/>
              <a:srcRect/>
              <a:stretch>
                <a:fillRect/>
              </a:stretch>
            </p:blipFill>
            <p:spPr bwMode="auto">
              <a:xfrm>
                <a:off x="3984" y="3456"/>
                <a:ext cx="915" cy="693"/>
              </a:xfrm>
              <a:prstGeom prst="rect">
                <a:avLst/>
              </a:prstGeom>
              <a:noFill/>
            </p:spPr>
          </p:pic>
          <p:pic>
            <p:nvPicPr>
              <p:cNvPr id="20" name="Picture 18" descr="PE02376_"/>
              <p:cNvPicPr>
                <a:picLocks noChangeAspect="1" noChangeArrowheads="1"/>
              </p:cNvPicPr>
              <p:nvPr/>
            </p:nvPicPr>
            <p:blipFill>
              <a:blip r:embed="rId11" cstate="print"/>
              <a:srcRect/>
              <a:stretch>
                <a:fillRect/>
              </a:stretch>
            </p:blipFill>
            <p:spPr bwMode="auto">
              <a:xfrm>
                <a:off x="4992" y="3408"/>
                <a:ext cx="576" cy="573"/>
              </a:xfrm>
              <a:prstGeom prst="rect">
                <a:avLst/>
              </a:prstGeom>
              <a:noFill/>
            </p:spPr>
          </p:pic>
        </p:grpSp>
        <p:sp>
          <p:nvSpPr>
            <p:cNvPr id="24" name="23 CuadroTexto"/>
            <p:cNvSpPr txBox="1"/>
            <p:nvPr/>
          </p:nvSpPr>
          <p:spPr>
            <a:xfrm rot="977425">
              <a:off x="5272817" y="4506619"/>
              <a:ext cx="3718710"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INTERPRETAR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33" name="32 Conector curvado"/>
            <p:cNvCxnSpPr/>
            <p:nvPr/>
          </p:nvCxnSpPr>
          <p:spPr>
            <a:xfrm rot="10800000">
              <a:off x="5357818" y="4214818"/>
              <a:ext cx="1357322" cy="1143008"/>
            </a:xfrm>
            <a:prstGeom prst="curvedConnector3">
              <a:avLst>
                <a:gd name="adj1" fmla="val 50000"/>
              </a:avLst>
            </a:prstGeom>
            <a:ln>
              <a:headEnd type="arrow"/>
              <a:tailEnd type="none"/>
            </a:ln>
          </p:spPr>
          <p:style>
            <a:lnRef idx="3">
              <a:schemeClr val="accent1"/>
            </a:lnRef>
            <a:fillRef idx="0">
              <a:schemeClr val="accent1"/>
            </a:fillRef>
            <a:effectRef idx="2">
              <a:schemeClr val="accent1"/>
            </a:effectRef>
            <a:fontRef idx="minor">
              <a:schemeClr val="tx1"/>
            </a:fontRef>
          </p:style>
        </p:cxnSp>
      </p:grpSp>
      <p:sp>
        <p:nvSpPr>
          <p:cNvPr id="35" name="34 Marcador de número de diapositiva"/>
          <p:cNvSpPr>
            <a:spLocks noGrp="1"/>
          </p:cNvSpPr>
          <p:nvPr>
            <p:ph type="sldNum" sz="quarter" idx="12"/>
          </p:nvPr>
        </p:nvSpPr>
        <p:spPr/>
        <p:txBody>
          <a:bodyPr/>
          <a:lstStyle/>
          <a:p>
            <a:fld id="{1AD93096-5B34-4342-9326-69289CEAE4C2}" type="slidenum">
              <a:rPr lang="es-VE" smtClean="0"/>
              <a:pPr/>
              <a:t>34</a:t>
            </a:fld>
            <a:endParaRPr kumimoji="0" lang="es-VE"/>
          </a:p>
        </p:txBody>
      </p:sp>
      <p:sp>
        <p:nvSpPr>
          <p:cNvPr id="36" name="35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323528" y="320040"/>
            <a:ext cx="7931224" cy="680068"/>
          </a:xfrm>
        </p:spPr>
        <p:txBody>
          <a:bodyPr>
            <a:normAutofit/>
          </a:bodyPr>
          <a:lstStyle>
            <a:extLst/>
          </a:lstStyle>
          <a:p>
            <a:r>
              <a:rPr lang="es-ES" dirty="0" smtClean="0"/>
              <a:t>Análisis exploratorio de datos</a:t>
            </a:r>
            <a:endParaRPr lang="es-ES" dirty="0"/>
          </a:p>
        </p:txBody>
      </p:sp>
      <p:sp>
        <p:nvSpPr>
          <p:cNvPr id="3" name="Rectangle 2"/>
          <p:cNvSpPr>
            <a:spLocks noGrp="1"/>
          </p:cNvSpPr>
          <p:nvPr>
            <p:ph sz="half" idx="1"/>
          </p:nvPr>
        </p:nvSpPr>
        <p:spPr>
          <a:xfrm>
            <a:off x="428596" y="3214686"/>
            <a:ext cx="7686700" cy="2482849"/>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Aplicación de herramientas de observación exploratorias e informales a los datos con el fin de obtener una primera impresión de los mismos.</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35</a:t>
            </a:fld>
            <a:endParaRPr kumimoji="0" lang="es-VE"/>
          </a:p>
        </p:txBody>
      </p:sp>
      <p:sp>
        <p:nvSpPr>
          <p:cNvPr id="10" name="9 Marcador de pie de página"/>
          <p:cNvSpPr>
            <a:spLocks noGrp="1"/>
          </p:cNvSpPr>
          <p:nvPr>
            <p:ph type="ftr" sz="quarter" idx="11"/>
          </p:nvPr>
        </p:nvSpPr>
        <p:spPr/>
        <p:txBody>
          <a:bodyPr/>
          <a:lstStyle/>
          <a:p>
            <a:endParaRPr kumimoji="0" lang="es-ES"/>
          </a:p>
        </p:txBody>
      </p:sp>
      <p:grpSp>
        <p:nvGrpSpPr>
          <p:cNvPr id="6" name="5 Grupo"/>
          <p:cNvGrpSpPr/>
          <p:nvPr/>
        </p:nvGrpSpPr>
        <p:grpSpPr>
          <a:xfrm>
            <a:off x="3714744" y="928670"/>
            <a:ext cx="5187620" cy="2140903"/>
            <a:chOff x="4628851" y="285728"/>
            <a:chExt cx="5380239" cy="2283779"/>
          </a:xfrm>
        </p:grpSpPr>
        <p:grpSp>
          <p:nvGrpSpPr>
            <p:cNvPr id="7" name="Group 6"/>
            <p:cNvGrpSpPr>
              <a:grpSpLocks/>
            </p:cNvGrpSpPr>
            <p:nvPr/>
          </p:nvGrpSpPr>
          <p:grpSpPr bwMode="auto">
            <a:xfrm rot="-700228">
              <a:off x="4628851" y="428305"/>
              <a:ext cx="1628494" cy="2141202"/>
              <a:chOff x="4560" y="240"/>
              <a:chExt cx="1200" cy="1575"/>
            </a:xfrm>
          </p:grpSpPr>
          <p:pic>
            <p:nvPicPr>
              <p:cNvPr id="12" name="Picture 8" descr="PE01760_"/>
              <p:cNvPicPr>
                <a:picLocks noChangeAspect="1" noChangeArrowheads="1"/>
              </p:cNvPicPr>
              <p:nvPr/>
            </p:nvPicPr>
            <p:blipFill>
              <a:blip r:embed="rId3" cstate="print"/>
              <a:srcRect/>
              <a:stretch>
                <a:fillRect/>
              </a:stretch>
            </p:blipFill>
            <p:spPr bwMode="auto">
              <a:xfrm>
                <a:off x="5137" y="240"/>
                <a:ext cx="623" cy="1141"/>
              </a:xfrm>
              <a:prstGeom prst="rect">
                <a:avLst/>
              </a:prstGeom>
              <a:solidFill>
                <a:schemeClr val="tx2"/>
              </a:solidFill>
            </p:spPr>
          </p:pic>
          <p:pic>
            <p:nvPicPr>
              <p:cNvPr id="13" name="Picture 9" descr="PE02671_"/>
              <p:cNvPicPr>
                <a:picLocks noChangeAspect="1" noChangeArrowheads="1"/>
              </p:cNvPicPr>
              <p:nvPr/>
            </p:nvPicPr>
            <p:blipFill>
              <a:blip r:embed="rId4" cstate="print"/>
              <a:srcRect/>
              <a:stretch>
                <a:fillRect/>
              </a:stretch>
            </p:blipFill>
            <p:spPr bwMode="auto">
              <a:xfrm>
                <a:off x="4560" y="1008"/>
                <a:ext cx="663" cy="807"/>
              </a:xfrm>
              <a:prstGeom prst="rect">
                <a:avLst/>
              </a:prstGeom>
              <a:solidFill>
                <a:schemeClr val="tx2"/>
              </a:solidFill>
            </p:spPr>
          </p:pic>
        </p:grpSp>
        <p:sp>
          <p:nvSpPr>
            <p:cNvPr id="8" name="7 CuadroTexto"/>
            <p:cNvSpPr txBox="1"/>
            <p:nvPr/>
          </p:nvSpPr>
          <p:spPr>
            <a:xfrm>
              <a:off x="5643570" y="285728"/>
              <a:ext cx="4365520" cy="1543087"/>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ANALIZAR</a:t>
              </a:r>
            </a:p>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E INTERPRETAR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grpSp>
      <p:sp>
        <p:nvSpPr>
          <p:cNvPr id="11" name="10 CuadroTexto"/>
          <p:cNvSpPr txBox="1"/>
          <p:nvPr/>
        </p:nvSpPr>
        <p:spPr>
          <a:xfrm>
            <a:off x="899592" y="4869160"/>
            <a:ext cx="2448272" cy="1200329"/>
          </a:xfrm>
          <a:prstGeom prst="rect">
            <a:avLst/>
          </a:prstGeom>
          <a:noFill/>
        </p:spPr>
        <p:txBody>
          <a:bodyPr wrap="square" rtlCol="0">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algn="ctr"/>
            <a:r>
              <a:rPr lang="es-VE" sz="36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Análisis gráfico</a:t>
            </a:r>
            <a:endParaRPr lang="es-VE" sz="36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endParaRPr>
          </a:p>
        </p:txBody>
      </p:sp>
      <p:sp>
        <p:nvSpPr>
          <p:cNvPr id="14" name="13 CuadroTexto"/>
          <p:cNvSpPr txBox="1"/>
          <p:nvPr/>
        </p:nvSpPr>
        <p:spPr>
          <a:xfrm>
            <a:off x="5076056" y="4869160"/>
            <a:ext cx="2448272" cy="1200329"/>
          </a:xfrm>
          <a:prstGeom prst="rect">
            <a:avLst/>
          </a:prstGeom>
          <a:noFill/>
        </p:spPr>
        <p:txBody>
          <a:bodyPr wrap="square" rtlCol="0">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algn="ctr"/>
            <a:r>
              <a:rPr lang="es-VE" sz="36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Análisis numérico</a:t>
            </a:r>
            <a:endParaRPr lang="es-VE" sz="36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endParaRPr>
          </a:p>
        </p:txBody>
      </p:sp>
      <p:sp>
        <p:nvSpPr>
          <p:cNvPr id="15" name="14 Flecha izquierda y derecha"/>
          <p:cNvSpPr/>
          <p:nvPr/>
        </p:nvSpPr>
        <p:spPr>
          <a:xfrm>
            <a:off x="3347864" y="5229200"/>
            <a:ext cx="1656184" cy="432048"/>
          </a:xfrm>
          <a:prstGeom prst="leftRightArrow">
            <a:avLst/>
          </a:prstGeom>
        </p:spPr>
        <p:style>
          <a:lnRef idx="1">
            <a:schemeClr val="accent4"/>
          </a:lnRef>
          <a:fillRef idx="3">
            <a:schemeClr val="accent4"/>
          </a:fillRef>
          <a:effectRef idx="2">
            <a:schemeClr val="accent4"/>
          </a:effectRef>
          <a:fontRef idx="minor">
            <a:schemeClr val="lt1"/>
          </a:fontRef>
        </p:style>
        <p:txBody>
          <a:bodyPr rtlCol="0" anchor="ctr"/>
          <a:lstStyle/>
          <a:p>
            <a:pPr algn="ctr"/>
            <a:endParaRPr lang="es-VE"/>
          </a:p>
        </p:txBody>
      </p:sp>
    </p:spTree>
  </p:cSld>
  <p:clrMapOvr>
    <a:masterClrMapping/>
  </p:clrMapOvr>
  <p:transition>
    <p:cut/>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323528" y="320040"/>
            <a:ext cx="7931224" cy="680068"/>
          </a:xfrm>
        </p:spPr>
        <p:txBody>
          <a:bodyPr>
            <a:normAutofit/>
          </a:bodyPr>
          <a:lstStyle>
            <a:extLst/>
          </a:lstStyle>
          <a:p>
            <a:r>
              <a:rPr lang="es-ES" dirty="0" smtClean="0"/>
              <a:t>Análisis exploratorio de datos</a:t>
            </a:r>
            <a:endParaRPr lang="es-ES" dirty="0"/>
          </a:p>
        </p:txBody>
      </p:sp>
      <p:sp>
        <p:nvSpPr>
          <p:cNvPr id="3" name="Rectangle 2"/>
          <p:cNvSpPr>
            <a:spLocks noGrp="1"/>
          </p:cNvSpPr>
          <p:nvPr>
            <p:ph sz="half" idx="1"/>
          </p:nvPr>
        </p:nvSpPr>
        <p:spPr>
          <a:xfrm>
            <a:off x="428596" y="1268760"/>
            <a:ext cx="7686700" cy="4968552"/>
          </a:xfrm>
        </p:spPr>
        <p:txBody>
          <a:bodyPr>
            <a:normAutofit lnSpcReduction="10000"/>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Importancia del AED:</a:t>
            </a:r>
          </a:p>
          <a:p>
            <a:pPr algn="just">
              <a:buNone/>
            </a:pPr>
            <a:endPar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a:p>
            <a:pPr algn="just">
              <a:buFont typeface="Wingdings" pitchFamily="2" charset="2"/>
              <a:buChar char="ü"/>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Proporciona métodos sencillos para organizar sistemáticamente los datos, prepararlos para su posterior análisis. </a:t>
            </a:r>
          </a:p>
          <a:p>
            <a:pPr algn="just">
              <a:buFont typeface="Wingdings" pitchFamily="2" charset="2"/>
              <a:buChar char="ü"/>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Permite la detección de fallos en el diseño y recogida de los mismos. </a:t>
            </a:r>
          </a:p>
          <a:p>
            <a:pPr algn="just">
              <a:buFont typeface="Wingdings" pitchFamily="2" charset="2"/>
              <a:buChar char="ü"/>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Permite detectar y evaluar el impacto de datos faltantes (</a:t>
            </a:r>
            <a:r>
              <a:rPr lang="es-VE" sz="2400" b="1" dirty="0" err="1"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missing</a:t>
            </a: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 y atípicos (</a:t>
            </a:r>
            <a:r>
              <a:rPr lang="es-VE" sz="2400" b="1" dirty="0" err="1"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outliers</a:t>
            </a: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 </a:t>
            </a:r>
          </a:p>
          <a:p>
            <a:pPr algn="just">
              <a:buFont typeface="Wingdings" pitchFamily="2" charset="2"/>
              <a:buChar char="ü"/>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Incluye la comprobación de los supuestos subyacentes en la mayor parte de las técnicas de análisis estadístico de datos (normalidad, linealidad, </a:t>
            </a:r>
            <a:r>
              <a:rPr lang="es-VE" sz="2400" b="1" dirty="0" err="1"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homocedasticidad</a:t>
            </a: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36</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 calcmode="lin" valueType="num">
                                      <p:cBhvr additive="base">
                                        <p:cTn id="1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 calcmode="lin" valueType="num">
                                      <p:cBhvr additive="base">
                                        <p:cTn id="25"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323528" y="320040"/>
            <a:ext cx="7931224" cy="680068"/>
          </a:xfrm>
        </p:spPr>
        <p:txBody>
          <a:bodyPr>
            <a:normAutofit/>
          </a:bodyPr>
          <a:lstStyle>
            <a:extLst/>
          </a:lstStyle>
          <a:p>
            <a:r>
              <a:rPr lang="es-ES" dirty="0" smtClean="0"/>
              <a:t>Análisis exploratorio de datos</a:t>
            </a:r>
            <a:endParaRPr lang="es-ES" dirty="0"/>
          </a:p>
        </p:txBody>
      </p:sp>
      <p:sp>
        <p:nvSpPr>
          <p:cNvPr id="3" name="Rectangle 2"/>
          <p:cNvSpPr>
            <a:spLocks noGrp="1"/>
          </p:cNvSpPr>
          <p:nvPr>
            <p:ph sz="half" idx="1"/>
          </p:nvPr>
        </p:nvSpPr>
        <p:spPr>
          <a:xfrm>
            <a:off x="428596" y="1268760"/>
            <a:ext cx="7686700" cy="4968552"/>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Etapas del AED:</a:t>
            </a:r>
          </a:p>
          <a:p>
            <a:pPr algn="just">
              <a:buNone/>
            </a:pPr>
            <a:endPar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a:p>
            <a:pPr marL="457200" indent="-457200" algn="just">
              <a:buFont typeface="+mj-lt"/>
              <a:buAutoNum type="arabicPeriod"/>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Preparación y organización de los datos. </a:t>
            </a:r>
          </a:p>
          <a:p>
            <a:pPr marL="457200" indent="-457200" algn="just">
              <a:buFont typeface="+mj-lt"/>
              <a:buAutoNum type="arabicPeriod"/>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Análisis gráfico y numérico unidimensional. </a:t>
            </a:r>
          </a:p>
          <a:p>
            <a:pPr marL="457200" indent="-457200" algn="just">
              <a:buFont typeface="+mj-lt"/>
              <a:buAutoNum type="arabicPeriod"/>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Análisis gráfico y numérico bidimensional. </a:t>
            </a:r>
          </a:p>
          <a:p>
            <a:pPr marL="457200" indent="-457200" algn="just">
              <a:buFont typeface="+mj-lt"/>
              <a:buAutoNum type="arabicPeriod"/>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Evaluación de supuestos (normalidad, linealidad, </a:t>
            </a:r>
            <a:r>
              <a:rPr lang="es-VE" sz="2400" b="1" dirty="0" err="1"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homocedasticidad</a:t>
            </a: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a:t>
            </a:r>
          </a:p>
          <a:p>
            <a:pPr marL="457200" indent="-457200" algn="just">
              <a:buFont typeface="+mj-lt"/>
              <a:buAutoNum type="arabicPeriod"/>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Identificación y evaluación de impacto de datos atípicos (</a:t>
            </a:r>
            <a:r>
              <a:rPr lang="es-VE" sz="2400" b="1" dirty="0" err="1"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outliers</a:t>
            </a: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a:t>
            </a:r>
          </a:p>
          <a:p>
            <a:pPr marL="457200" indent="-457200" algn="just">
              <a:buFont typeface="+mj-lt"/>
              <a:buAutoNum type="arabicPeriod"/>
            </a:pPr>
            <a:r>
              <a:rPr lang="es-VE" sz="2400"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rPr>
              <a:t>Evaluación del impacto potencial de datos faltantes.</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37</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 calcmode="lin" valueType="num">
                                      <p:cBhvr additive="base">
                                        <p:cTn id="1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 calcmode="lin" valueType="num">
                                      <p:cBhvr additive="base">
                                        <p:cTn id="25"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additive="base">
                                        <p:cTn id="3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anim calcmode="lin" valueType="num">
                                      <p:cBhvr additive="base">
                                        <p:cTn id="37"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323528" y="320040"/>
            <a:ext cx="7931224" cy="680068"/>
          </a:xfrm>
        </p:spPr>
        <p:txBody>
          <a:bodyPr>
            <a:normAutofit fontScale="90000"/>
          </a:bodyPr>
          <a:lstStyle>
            <a:extLst/>
          </a:lstStyle>
          <a:p>
            <a:r>
              <a:rPr lang="es-ES" dirty="0" smtClean="0"/>
              <a:t>Técnicas de agrupación de datos</a:t>
            </a:r>
            <a:endParaRPr lang="es-ES" dirty="0"/>
          </a:p>
        </p:txBody>
      </p:sp>
      <p:sp>
        <p:nvSpPr>
          <p:cNvPr id="3" name="Rectangle 2"/>
          <p:cNvSpPr>
            <a:spLocks noGrp="1"/>
          </p:cNvSpPr>
          <p:nvPr>
            <p:ph sz="half" idx="1"/>
          </p:nvPr>
        </p:nvSpPr>
        <p:spPr>
          <a:xfrm>
            <a:off x="428596" y="1268760"/>
            <a:ext cx="7686700" cy="1512168"/>
          </a:xfrm>
        </p:spPr>
        <p:txBody>
          <a:bodyPr>
            <a:normAutofit/>
          </a:bodyPr>
          <a:lstStyle>
            <a:extLst/>
          </a:lstStyle>
          <a:p>
            <a:pPr algn="just">
              <a:buNone/>
            </a:pPr>
            <a:r>
              <a:rPr lang="es-VE"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Construcción e interpretación de Tablas de Distribución de Frecuencias (TDF) y Diagramas</a:t>
            </a:r>
            <a:endParaRPr lang="es-VE" b="1" dirty="0" smtClean="0">
              <a:ln w="9525">
                <a:solidFill>
                  <a:schemeClr val="tx2">
                    <a:tint val="1000"/>
                  </a:schemeClr>
                </a:solidFill>
                <a:prstDash val="solid"/>
              </a:ln>
              <a:solidFill>
                <a:schemeClr val="accent3"/>
              </a:solidFill>
              <a:effectLst>
                <a:outerShdw blurRad="50000" dist="50800" dir="7500000" algn="tl">
                  <a:srgbClr val="000000">
                    <a:shade val="5000"/>
                    <a:alpha val="35000"/>
                  </a:srgbClr>
                </a:out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38</a:t>
            </a:fld>
            <a:endParaRPr kumimoji="0" lang="es-VE"/>
          </a:p>
        </p:txBody>
      </p:sp>
      <p:sp>
        <p:nvSpPr>
          <p:cNvPr id="10" name="9 Marcador de pie de página"/>
          <p:cNvSpPr>
            <a:spLocks noGrp="1"/>
          </p:cNvSpPr>
          <p:nvPr>
            <p:ph type="ftr" sz="quarter" idx="11"/>
          </p:nvPr>
        </p:nvSpPr>
        <p:spPr/>
        <p:txBody>
          <a:bodyPr/>
          <a:lstStyle/>
          <a:p>
            <a:endParaRPr kumimoji="0" lang="es-ES"/>
          </a:p>
        </p:txBody>
      </p:sp>
      <p:pic>
        <p:nvPicPr>
          <p:cNvPr id="6" name="5 Imagen" descr="estadistica7.jpg"/>
          <p:cNvPicPr>
            <a:picLocks noChangeAspect="1"/>
          </p:cNvPicPr>
          <p:nvPr/>
        </p:nvPicPr>
        <p:blipFill>
          <a:blip r:embed="rId3" cstate="print"/>
          <a:stretch>
            <a:fillRect/>
          </a:stretch>
        </p:blipFill>
        <p:spPr>
          <a:xfrm>
            <a:off x="1259632" y="2924944"/>
            <a:ext cx="5948487" cy="2736304"/>
          </a:xfrm>
          <a:prstGeom prst="rect">
            <a:avLst/>
          </a:prstGeom>
        </p:spPr>
      </p:pic>
    </p:spTree>
  </p:cSld>
  <p:clrMapOvr>
    <a:masterClrMapping/>
  </p:clrMapOvr>
  <p:transition>
    <p:cut/>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39</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p:txBody>
          <a:bodyPr>
            <a:normAutofit fontScale="90000"/>
          </a:bodyPr>
          <a:lstStyle/>
          <a:p>
            <a:r>
              <a:rPr lang="es-VE" dirty="0" smtClean="0"/>
              <a:t>Tabulación de datos-tablas de distribución de frecuencias</a:t>
            </a:r>
            <a:endParaRPr lang="es-VE" dirty="0"/>
          </a:p>
        </p:txBody>
      </p:sp>
      <p:sp>
        <p:nvSpPr>
          <p:cNvPr id="40" name="Rectangle 2"/>
          <p:cNvSpPr>
            <a:spLocks noGrp="1"/>
          </p:cNvSpPr>
          <p:nvPr>
            <p:ph sz="half" idx="1"/>
          </p:nvPr>
        </p:nvSpPr>
        <p:spPr>
          <a:xfrm>
            <a:off x="428596" y="1714488"/>
            <a:ext cx="7686700" cy="778408"/>
          </a:xfrm>
        </p:spPr>
        <p:txBody>
          <a:bodyPr>
            <a:normAutofit lnSpcReduction="10000"/>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En el caso de variables cualitativas o cuantitativas con pocos datos:</a:t>
            </a:r>
          </a:p>
        </p:txBody>
      </p:sp>
      <p:graphicFrame>
        <p:nvGraphicFramePr>
          <p:cNvPr id="8" name="7 Tabla"/>
          <p:cNvGraphicFramePr>
            <a:graphicFrameLocks noGrp="1"/>
          </p:cNvGraphicFramePr>
          <p:nvPr/>
        </p:nvGraphicFramePr>
        <p:xfrm>
          <a:off x="3347864" y="2910552"/>
          <a:ext cx="1872298" cy="2966720"/>
        </p:xfrm>
        <a:graphic>
          <a:graphicData uri="http://schemas.openxmlformats.org/drawingml/2006/table">
            <a:tbl>
              <a:tblPr firstRow="1" bandRow="1">
                <a:tableStyleId>{5C22544A-7EE6-4342-B048-85BDC9FD1C3A}</a:tableStyleId>
              </a:tblPr>
              <a:tblGrid>
                <a:gridCol w="1379855"/>
                <a:gridCol w="492443"/>
              </a:tblGrid>
              <a:tr h="370840">
                <a:tc>
                  <a:txBody>
                    <a:bodyPr/>
                    <a:lstStyle/>
                    <a:p>
                      <a:r>
                        <a:rPr lang="es-VE" dirty="0" smtClean="0"/>
                        <a:t>Clase</a:t>
                      </a:r>
                      <a:endParaRPr lang="es-VE" dirty="0"/>
                    </a:p>
                  </a:txBody>
                  <a:tcPr/>
                </a:tc>
                <a:tc>
                  <a:txBody>
                    <a:bodyPr/>
                    <a:lstStyle/>
                    <a:p>
                      <a:r>
                        <a:rPr lang="es-VE" dirty="0" smtClean="0"/>
                        <a:t>fi</a:t>
                      </a:r>
                      <a:endParaRPr lang="es-VE" dirty="0"/>
                    </a:p>
                  </a:txBody>
                  <a:tcPr/>
                </a:tc>
              </a:tr>
              <a:tr h="370840">
                <a:tc>
                  <a:txBody>
                    <a:bodyPr/>
                    <a:lstStyle/>
                    <a:p>
                      <a:r>
                        <a:rPr lang="es-VE" dirty="0" smtClean="0"/>
                        <a:t>Tigres</a:t>
                      </a:r>
                      <a:endParaRPr lang="es-VE" dirty="0"/>
                    </a:p>
                  </a:txBody>
                  <a:tcPr/>
                </a:tc>
                <a:tc>
                  <a:txBody>
                    <a:bodyPr/>
                    <a:lstStyle/>
                    <a:p>
                      <a:r>
                        <a:rPr lang="es-VE" dirty="0" smtClean="0"/>
                        <a:t>55</a:t>
                      </a:r>
                      <a:endParaRPr lang="es-VE" dirty="0"/>
                    </a:p>
                  </a:txBody>
                  <a:tcPr/>
                </a:tc>
              </a:tr>
              <a:tr h="370840">
                <a:tc>
                  <a:txBody>
                    <a:bodyPr/>
                    <a:lstStyle/>
                    <a:p>
                      <a:r>
                        <a:rPr lang="es-VE" dirty="0" smtClean="0"/>
                        <a:t>Magallanes</a:t>
                      </a:r>
                      <a:endParaRPr lang="es-VE" dirty="0"/>
                    </a:p>
                  </a:txBody>
                  <a:tcPr/>
                </a:tc>
                <a:tc>
                  <a:txBody>
                    <a:bodyPr/>
                    <a:lstStyle/>
                    <a:p>
                      <a:r>
                        <a:rPr lang="es-VE" dirty="0" smtClean="0"/>
                        <a:t>35</a:t>
                      </a:r>
                      <a:endParaRPr lang="es-VE" dirty="0"/>
                    </a:p>
                  </a:txBody>
                  <a:tcPr/>
                </a:tc>
              </a:tr>
              <a:tr h="370840">
                <a:tc>
                  <a:txBody>
                    <a:bodyPr/>
                    <a:lstStyle/>
                    <a:p>
                      <a:r>
                        <a:rPr lang="es-VE" dirty="0" smtClean="0"/>
                        <a:t>Leones</a:t>
                      </a:r>
                      <a:endParaRPr lang="es-VE" dirty="0"/>
                    </a:p>
                  </a:txBody>
                  <a:tcPr/>
                </a:tc>
                <a:tc>
                  <a:txBody>
                    <a:bodyPr/>
                    <a:lstStyle/>
                    <a:p>
                      <a:r>
                        <a:rPr lang="es-VE" dirty="0" smtClean="0"/>
                        <a:t>45</a:t>
                      </a:r>
                      <a:endParaRPr lang="es-VE" dirty="0"/>
                    </a:p>
                  </a:txBody>
                  <a:tcPr/>
                </a:tc>
              </a:tr>
              <a:tr h="370840">
                <a:tc>
                  <a:txBody>
                    <a:bodyPr/>
                    <a:lstStyle/>
                    <a:p>
                      <a:r>
                        <a:rPr lang="es-VE" dirty="0" err="1" smtClean="0"/>
                        <a:t>Caribes</a:t>
                      </a:r>
                      <a:endParaRPr lang="es-VE" dirty="0"/>
                    </a:p>
                  </a:txBody>
                  <a:tcPr/>
                </a:tc>
                <a:tc>
                  <a:txBody>
                    <a:bodyPr/>
                    <a:lstStyle/>
                    <a:p>
                      <a:r>
                        <a:rPr lang="es-VE" dirty="0" smtClean="0"/>
                        <a:t>25</a:t>
                      </a:r>
                      <a:endParaRPr lang="es-VE" dirty="0"/>
                    </a:p>
                  </a:txBody>
                  <a:tcPr/>
                </a:tc>
              </a:tr>
              <a:tr h="370840">
                <a:tc>
                  <a:txBody>
                    <a:bodyPr/>
                    <a:lstStyle/>
                    <a:p>
                      <a:r>
                        <a:rPr lang="es-VE" dirty="0" smtClean="0"/>
                        <a:t>Cardenales</a:t>
                      </a:r>
                      <a:endParaRPr lang="es-VE" dirty="0"/>
                    </a:p>
                  </a:txBody>
                  <a:tcPr/>
                </a:tc>
                <a:tc>
                  <a:txBody>
                    <a:bodyPr/>
                    <a:lstStyle/>
                    <a:p>
                      <a:r>
                        <a:rPr lang="es-VE" dirty="0" smtClean="0"/>
                        <a:t>25</a:t>
                      </a:r>
                      <a:endParaRPr lang="es-VE" dirty="0"/>
                    </a:p>
                  </a:txBody>
                  <a:tcPr/>
                </a:tc>
              </a:tr>
              <a:tr h="370840">
                <a:tc>
                  <a:txBody>
                    <a:bodyPr/>
                    <a:lstStyle/>
                    <a:p>
                      <a:r>
                        <a:rPr lang="es-VE" dirty="0" smtClean="0"/>
                        <a:t>Tiburones</a:t>
                      </a:r>
                      <a:endParaRPr lang="es-VE" dirty="0"/>
                    </a:p>
                  </a:txBody>
                  <a:tcPr/>
                </a:tc>
                <a:tc>
                  <a:txBody>
                    <a:bodyPr/>
                    <a:lstStyle/>
                    <a:p>
                      <a:r>
                        <a:rPr lang="es-VE" dirty="0" smtClean="0"/>
                        <a:t>20</a:t>
                      </a:r>
                      <a:endParaRPr lang="es-VE" dirty="0"/>
                    </a:p>
                  </a:txBody>
                  <a:tcPr/>
                </a:tc>
              </a:tr>
              <a:tr h="370840">
                <a:tc>
                  <a:txBody>
                    <a:bodyPr/>
                    <a:lstStyle/>
                    <a:p>
                      <a:r>
                        <a:rPr lang="es-VE" dirty="0" err="1" smtClean="0"/>
                        <a:t>Aguilas</a:t>
                      </a:r>
                      <a:endParaRPr lang="es-VE" dirty="0"/>
                    </a:p>
                  </a:txBody>
                  <a:tcPr/>
                </a:tc>
                <a:tc>
                  <a:txBody>
                    <a:bodyPr/>
                    <a:lstStyle/>
                    <a:p>
                      <a:r>
                        <a:rPr lang="es-VE" dirty="0" smtClean="0"/>
                        <a:t>30</a:t>
                      </a:r>
                      <a:endParaRPr lang="es-VE" dirty="0"/>
                    </a:p>
                  </a:txBody>
                  <a:tcPr/>
                </a:tc>
              </a:tr>
            </a:tbl>
          </a:graphicData>
        </a:graphic>
      </p:graphicFrame>
      <p:pic>
        <p:nvPicPr>
          <p:cNvPr id="68610" name="Picture 2" descr="Baseball_Ball_flies_2_prv"/>
          <p:cNvPicPr>
            <a:picLocks noChangeAspect="1" noChangeArrowheads="1" noCrop="1"/>
          </p:cNvPicPr>
          <p:nvPr/>
        </p:nvPicPr>
        <p:blipFill>
          <a:blip r:embed="rId3" cstate="print"/>
          <a:srcRect/>
          <a:stretch>
            <a:fillRect/>
          </a:stretch>
        </p:blipFill>
        <p:spPr bwMode="auto">
          <a:xfrm>
            <a:off x="971600" y="3429000"/>
            <a:ext cx="1587776" cy="1512168"/>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68610"/>
                                        </p:tgtEl>
                                        <p:attrNameLst>
                                          <p:attrName>style.visibility</p:attrName>
                                        </p:attrNameLst>
                                      </p:cBhvr>
                                      <p:to>
                                        <p:strVal val="visible"/>
                                      </p:to>
                                    </p:set>
                                    <p:animEffect transition="in" filter="wipe(down)">
                                      <p:cBhvr>
                                        <p:cTn id="7" dur="580">
                                          <p:stCondLst>
                                            <p:cond delay="0"/>
                                          </p:stCondLst>
                                        </p:cTn>
                                        <p:tgtEl>
                                          <p:spTgt spid="68610"/>
                                        </p:tgtEl>
                                      </p:cBhvr>
                                    </p:animEffect>
                                    <p:anim calcmode="lin" valueType="num">
                                      <p:cBhvr>
                                        <p:cTn id="8" dur="1822" tmFilter="0,0; 0.14,0.36; 0.43,0.73; 0.71,0.91; 1.0,1.0">
                                          <p:stCondLst>
                                            <p:cond delay="0"/>
                                          </p:stCondLst>
                                        </p:cTn>
                                        <p:tgtEl>
                                          <p:spTgt spid="6861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861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861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861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8610"/>
                                        </p:tgtEl>
                                        <p:attrNameLst>
                                          <p:attrName>ppt_y</p:attrName>
                                        </p:attrNameLst>
                                      </p:cBhvr>
                                      <p:tavLst>
                                        <p:tav tm="0" fmla="#ppt_y-sin(pi*$)/81">
                                          <p:val>
                                            <p:fltVal val="0"/>
                                          </p:val>
                                        </p:tav>
                                        <p:tav tm="100000">
                                          <p:val>
                                            <p:fltVal val="1"/>
                                          </p:val>
                                        </p:tav>
                                      </p:tavLst>
                                    </p:anim>
                                    <p:animScale>
                                      <p:cBhvr>
                                        <p:cTn id="13" dur="26">
                                          <p:stCondLst>
                                            <p:cond delay="650"/>
                                          </p:stCondLst>
                                        </p:cTn>
                                        <p:tgtEl>
                                          <p:spTgt spid="68610"/>
                                        </p:tgtEl>
                                      </p:cBhvr>
                                      <p:to x="100000" y="60000"/>
                                    </p:animScale>
                                    <p:animScale>
                                      <p:cBhvr>
                                        <p:cTn id="14" dur="166" decel="50000">
                                          <p:stCondLst>
                                            <p:cond delay="676"/>
                                          </p:stCondLst>
                                        </p:cTn>
                                        <p:tgtEl>
                                          <p:spTgt spid="68610"/>
                                        </p:tgtEl>
                                      </p:cBhvr>
                                      <p:to x="100000" y="100000"/>
                                    </p:animScale>
                                    <p:animScale>
                                      <p:cBhvr>
                                        <p:cTn id="15" dur="26">
                                          <p:stCondLst>
                                            <p:cond delay="1312"/>
                                          </p:stCondLst>
                                        </p:cTn>
                                        <p:tgtEl>
                                          <p:spTgt spid="68610"/>
                                        </p:tgtEl>
                                      </p:cBhvr>
                                      <p:to x="100000" y="80000"/>
                                    </p:animScale>
                                    <p:animScale>
                                      <p:cBhvr>
                                        <p:cTn id="16" dur="166" decel="50000">
                                          <p:stCondLst>
                                            <p:cond delay="1338"/>
                                          </p:stCondLst>
                                        </p:cTn>
                                        <p:tgtEl>
                                          <p:spTgt spid="68610"/>
                                        </p:tgtEl>
                                      </p:cBhvr>
                                      <p:to x="100000" y="100000"/>
                                    </p:animScale>
                                    <p:animScale>
                                      <p:cBhvr>
                                        <p:cTn id="17" dur="26">
                                          <p:stCondLst>
                                            <p:cond delay="1642"/>
                                          </p:stCondLst>
                                        </p:cTn>
                                        <p:tgtEl>
                                          <p:spTgt spid="68610"/>
                                        </p:tgtEl>
                                      </p:cBhvr>
                                      <p:to x="100000" y="90000"/>
                                    </p:animScale>
                                    <p:animScale>
                                      <p:cBhvr>
                                        <p:cTn id="18" dur="166" decel="50000">
                                          <p:stCondLst>
                                            <p:cond delay="1668"/>
                                          </p:stCondLst>
                                        </p:cTn>
                                        <p:tgtEl>
                                          <p:spTgt spid="68610"/>
                                        </p:tgtEl>
                                      </p:cBhvr>
                                      <p:to x="100000" y="100000"/>
                                    </p:animScale>
                                    <p:animScale>
                                      <p:cBhvr>
                                        <p:cTn id="19" dur="26">
                                          <p:stCondLst>
                                            <p:cond delay="1808"/>
                                          </p:stCondLst>
                                        </p:cTn>
                                        <p:tgtEl>
                                          <p:spTgt spid="68610"/>
                                        </p:tgtEl>
                                      </p:cBhvr>
                                      <p:to x="100000" y="95000"/>
                                    </p:animScale>
                                    <p:animScale>
                                      <p:cBhvr>
                                        <p:cTn id="20" dur="166" decel="50000">
                                          <p:stCondLst>
                                            <p:cond delay="1834"/>
                                          </p:stCondLst>
                                        </p:cTn>
                                        <p:tgtEl>
                                          <p:spTgt spid="6861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DEFINICIONES DE ESTADÍSTICA</a:t>
            </a:r>
            <a:endParaRPr lang="es-ES" dirty="0"/>
          </a:p>
        </p:txBody>
      </p:sp>
      <p:sp>
        <p:nvSpPr>
          <p:cNvPr id="3" name="Rectangle 2"/>
          <p:cNvSpPr>
            <a:spLocks noGrp="1"/>
          </p:cNvSpPr>
          <p:nvPr>
            <p:ph sz="half" idx="1"/>
          </p:nvPr>
        </p:nvSpPr>
        <p:spPr>
          <a:xfrm>
            <a:off x="457200" y="1285860"/>
            <a:ext cx="7686700" cy="4840303"/>
          </a:xfrm>
        </p:spPr>
        <p:txBody>
          <a:bodyPr>
            <a:normAutofit/>
          </a:bodyPr>
          <a:lstStyle>
            <a:extLst/>
          </a:lstStyle>
          <a:p>
            <a:pPr algn="just"/>
            <a:r>
              <a:rPr lang="es-VE" sz="2400" dirty="0" smtClean="0"/>
              <a:t>Es una rama de la matemática aplicada, que tiene por objeto la recolección, organización, interpretación, análisis y presentación de datos numéricos sujetos a variación.</a:t>
            </a:r>
          </a:p>
          <a:p>
            <a:pPr algn="just"/>
            <a:r>
              <a:rPr lang="es-VE" sz="2400" dirty="0" smtClean="0"/>
              <a:t>La Estadística se ocupa de los métodos y procedimientos para recoger, clasificar, resumir, hallar regularidades y analizar los datos, siempre y cuando la variabilidad e incertidumbre sea una causa intrínseca de los mismos; así como de realizar inferencias a partir de ellos, con la finalidad de ayudar a la toma de decisiones y en su caso formular predicciones.</a:t>
            </a:r>
            <a:endParaRPr lang="es-VE" sz="2400" dirty="0"/>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4</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40</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p:txBody>
          <a:bodyPr>
            <a:normAutofit fontScale="90000"/>
          </a:bodyPr>
          <a:lstStyle/>
          <a:p>
            <a:r>
              <a:rPr lang="es-VE" dirty="0" smtClean="0"/>
              <a:t>Tabulación de datos-tablas de distribución de frecuencias</a:t>
            </a:r>
            <a:endParaRPr lang="es-VE" dirty="0"/>
          </a:p>
        </p:txBody>
      </p:sp>
      <p:sp>
        <p:nvSpPr>
          <p:cNvPr id="40" name="Rectangle 2"/>
          <p:cNvSpPr>
            <a:spLocks noGrp="1"/>
          </p:cNvSpPr>
          <p:nvPr>
            <p:ph sz="half" idx="1"/>
          </p:nvPr>
        </p:nvSpPr>
        <p:spPr>
          <a:xfrm>
            <a:off x="428596" y="1714488"/>
            <a:ext cx="7686700" cy="1498488"/>
          </a:xfrm>
        </p:spPr>
        <p:txBody>
          <a:bodyPr>
            <a:normAutofit lnSpcReduction="10000"/>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En el caso de variables cuantitativas:</a:t>
            </a:r>
          </a:p>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Consumo de agua (m</a:t>
            </a:r>
            <a:r>
              <a:rPr lang="es-VE" sz="2400" b="1" baseline="3000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3</a:t>
            </a: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de 40 familias de un barrio ubicado en la zona urbana durante el mes de octubre.</a:t>
            </a:r>
          </a:p>
        </p:txBody>
      </p:sp>
      <p:graphicFrame>
        <p:nvGraphicFramePr>
          <p:cNvPr id="41" name="40 Tabla"/>
          <p:cNvGraphicFramePr>
            <a:graphicFrameLocks noGrp="1"/>
          </p:cNvGraphicFramePr>
          <p:nvPr/>
        </p:nvGraphicFramePr>
        <p:xfrm>
          <a:off x="1285852" y="3436208"/>
          <a:ext cx="6096000" cy="2225040"/>
        </p:xfrm>
        <a:graphic>
          <a:graphicData uri="http://schemas.openxmlformats.org/drawingml/2006/table">
            <a:tbl>
              <a:tblPr firstRow="1" bandRow="1">
                <a:tableStyleId>{5C22544A-7EE6-4342-B048-85BDC9FD1C3A}</a:tableStyleId>
              </a:tblPr>
              <a:tblGrid>
                <a:gridCol w="762000"/>
                <a:gridCol w="762000"/>
                <a:gridCol w="762000"/>
                <a:gridCol w="762000"/>
                <a:gridCol w="762000"/>
                <a:gridCol w="762000"/>
                <a:gridCol w="762000"/>
                <a:gridCol w="762000"/>
              </a:tblGrid>
              <a:tr h="370840">
                <a:tc gridSpan="8">
                  <a:txBody>
                    <a:bodyPr/>
                    <a:lstStyle/>
                    <a:p>
                      <a:pPr algn="ctr"/>
                      <a:r>
                        <a:rPr lang="es-VE" dirty="0" smtClean="0"/>
                        <a:t>Consumo de agua </a:t>
                      </a:r>
                      <a:r>
                        <a:rPr lang="es-VE" sz="1800" b="1" dirty="0" smtClean="0">
                          <a:ln w="1905"/>
                          <a:solidFill>
                            <a:schemeClr val="bg1"/>
                          </a:solidFill>
                          <a:effectLst>
                            <a:innerShdw blurRad="69850" dist="43180" dir="5400000">
                              <a:srgbClr val="000000">
                                <a:alpha val="65000"/>
                              </a:srgbClr>
                            </a:innerShdw>
                          </a:effectLst>
                        </a:rPr>
                        <a:t>(m</a:t>
                      </a:r>
                      <a:r>
                        <a:rPr lang="es-VE" sz="1800" b="1" baseline="30000" dirty="0" smtClean="0">
                          <a:ln w="1905"/>
                          <a:solidFill>
                            <a:schemeClr val="bg1"/>
                          </a:solidFill>
                          <a:effectLst>
                            <a:innerShdw blurRad="69850" dist="43180" dir="5400000">
                              <a:srgbClr val="000000">
                                <a:alpha val="65000"/>
                              </a:srgbClr>
                            </a:innerShdw>
                          </a:effectLst>
                        </a:rPr>
                        <a:t>3</a:t>
                      </a:r>
                      <a:r>
                        <a:rPr lang="es-VE" sz="1800" b="1" dirty="0" smtClean="0">
                          <a:ln w="1905"/>
                          <a:solidFill>
                            <a:schemeClr val="bg1"/>
                          </a:solidFill>
                          <a:effectLst>
                            <a:innerShdw blurRad="69850" dist="43180" dir="5400000">
                              <a:srgbClr val="000000">
                                <a:alpha val="65000"/>
                              </a:srgbClr>
                            </a:innerShdw>
                          </a:effectLst>
                        </a:rPr>
                        <a:t>)</a:t>
                      </a:r>
                      <a:endParaRPr lang="es-VE" dirty="0">
                        <a:solidFill>
                          <a:schemeClr val="bg1"/>
                        </a:solidFill>
                      </a:endParaRPr>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r>
              <a:tr h="370840">
                <a:tc>
                  <a:txBody>
                    <a:bodyPr/>
                    <a:lstStyle/>
                    <a:p>
                      <a:pPr algn="ctr"/>
                      <a:r>
                        <a:rPr lang="es-VE" dirty="0" smtClean="0"/>
                        <a:t>4</a:t>
                      </a:r>
                      <a:endParaRPr lang="es-VE" dirty="0"/>
                    </a:p>
                  </a:txBody>
                  <a:tcPr/>
                </a:tc>
                <a:tc>
                  <a:txBody>
                    <a:bodyPr/>
                    <a:lstStyle/>
                    <a:p>
                      <a:pPr algn="ctr"/>
                      <a:r>
                        <a:rPr lang="es-VE" dirty="0" smtClean="0"/>
                        <a:t>8</a:t>
                      </a:r>
                      <a:endParaRPr lang="es-VE" dirty="0"/>
                    </a:p>
                  </a:txBody>
                  <a:tcPr/>
                </a:tc>
                <a:tc>
                  <a:txBody>
                    <a:bodyPr/>
                    <a:lstStyle/>
                    <a:p>
                      <a:pPr algn="ctr"/>
                      <a:r>
                        <a:rPr lang="es-VE" dirty="0" smtClean="0"/>
                        <a:t>8</a:t>
                      </a:r>
                      <a:endParaRPr lang="es-VE" dirty="0"/>
                    </a:p>
                  </a:txBody>
                  <a:tcPr/>
                </a:tc>
                <a:tc>
                  <a:txBody>
                    <a:bodyPr/>
                    <a:lstStyle/>
                    <a:p>
                      <a:pPr algn="ctr"/>
                      <a:r>
                        <a:rPr lang="es-VE" dirty="0" smtClean="0"/>
                        <a:t>13</a:t>
                      </a:r>
                      <a:endParaRPr lang="es-VE" dirty="0"/>
                    </a:p>
                  </a:txBody>
                  <a:tcPr/>
                </a:tc>
                <a:tc>
                  <a:txBody>
                    <a:bodyPr/>
                    <a:lstStyle/>
                    <a:p>
                      <a:pPr algn="ctr"/>
                      <a:r>
                        <a:rPr lang="es-VE" dirty="0" smtClean="0"/>
                        <a:t>15</a:t>
                      </a:r>
                      <a:endParaRPr lang="es-VE" dirty="0"/>
                    </a:p>
                  </a:txBody>
                  <a:tcPr/>
                </a:tc>
                <a:tc>
                  <a:txBody>
                    <a:bodyPr/>
                    <a:lstStyle/>
                    <a:p>
                      <a:pPr algn="ctr"/>
                      <a:r>
                        <a:rPr lang="es-VE" dirty="0" smtClean="0"/>
                        <a:t>20</a:t>
                      </a:r>
                      <a:endParaRPr lang="es-VE" dirty="0"/>
                    </a:p>
                  </a:txBody>
                  <a:tcPr/>
                </a:tc>
                <a:tc>
                  <a:txBody>
                    <a:bodyPr/>
                    <a:lstStyle/>
                    <a:p>
                      <a:pPr algn="ctr"/>
                      <a:r>
                        <a:rPr lang="es-VE" dirty="0" smtClean="0"/>
                        <a:t>10</a:t>
                      </a:r>
                      <a:endParaRPr lang="es-VE" dirty="0"/>
                    </a:p>
                  </a:txBody>
                  <a:tcPr/>
                </a:tc>
                <a:tc>
                  <a:txBody>
                    <a:bodyPr/>
                    <a:lstStyle/>
                    <a:p>
                      <a:pPr algn="ctr"/>
                      <a:r>
                        <a:rPr lang="es-VE" dirty="0" smtClean="0"/>
                        <a:t>19</a:t>
                      </a:r>
                      <a:endParaRPr lang="es-VE" dirty="0"/>
                    </a:p>
                  </a:txBody>
                  <a:tcPr/>
                </a:tc>
              </a:tr>
              <a:tr h="370840">
                <a:tc>
                  <a:txBody>
                    <a:bodyPr/>
                    <a:lstStyle/>
                    <a:p>
                      <a:pPr algn="ctr"/>
                      <a:r>
                        <a:rPr lang="es-VE" dirty="0" smtClean="0"/>
                        <a:t>9</a:t>
                      </a:r>
                      <a:endParaRPr lang="es-VE" dirty="0"/>
                    </a:p>
                  </a:txBody>
                  <a:tcPr/>
                </a:tc>
                <a:tc>
                  <a:txBody>
                    <a:bodyPr/>
                    <a:lstStyle/>
                    <a:p>
                      <a:pPr algn="ctr"/>
                      <a:r>
                        <a:rPr lang="es-VE" dirty="0" smtClean="0"/>
                        <a:t>18</a:t>
                      </a:r>
                      <a:endParaRPr lang="es-VE" dirty="0"/>
                    </a:p>
                  </a:txBody>
                  <a:tcPr/>
                </a:tc>
                <a:tc>
                  <a:txBody>
                    <a:bodyPr/>
                    <a:lstStyle/>
                    <a:p>
                      <a:pPr algn="ctr"/>
                      <a:r>
                        <a:rPr lang="es-VE" dirty="0" smtClean="0"/>
                        <a:t>17</a:t>
                      </a:r>
                      <a:endParaRPr lang="es-VE" dirty="0"/>
                    </a:p>
                  </a:txBody>
                  <a:tcPr/>
                </a:tc>
                <a:tc>
                  <a:txBody>
                    <a:bodyPr/>
                    <a:lstStyle/>
                    <a:p>
                      <a:pPr algn="ctr"/>
                      <a:r>
                        <a:rPr lang="es-VE" dirty="0" smtClean="0"/>
                        <a:t>16</a:t>
                      </a:r>
                      <a:endParaRPr lang="es-VE" dirty="0"/>
                    </a:p>
                  </a:txBody>
                  <a:tcPr/>
                </a:tc>
                <a:tc>
                  <a:txBody>
                    <a:bodyPr/>
                    <a:lstStyle/>
                    <a:p>
                      <a:pPr algn="ctr"/>
                      <a:r>
                        <a:rPr lang="es-VE" dirty="0" smtClean="0"/>
                        <a:t>16</a:t>
                      </a:r>
                      <a:endParaRPr lang="es-VE" dirty="0"/>
                    </a:p>
                  </a:txBody>
                  <a:tcPr/>
                </a:tc>
                <a:tc>
                  <a:txBody>
                    <a:bodyPr/>
                    <a:lstStyle/>
                    <a:p>
                      <a:pPr algn="ctr"/>
                      <a:r>
                        <a:rPr lang="es-VE" dirty="0" smtClean="0"/>
                        <a:t>29</a:t>
                      </a:r>
                      <a:endParaRPr lang="es-VE" dirty="0"/>
                    </a:p>
                  </a:txBody>
                  <a:tcPr/>
                </a:tc>
                <a:tc>
                  <a:txBody>
                    <a:bodyPr/>
                    <a:lstStyle/>
                    <a:p>
                      <a:pPr algn="ctr"/>
                      <a:r>
                        <a:rPr lang="es-VE" dirty="0" smtClean="0"/>
                        <a:t>17</a:t>
                      </a:r>
                    </a:p>
                  </a:txBody>
                  <a:tcPr/>
                </a:tc>
                <a:tc>
                  <a:txBody>
                    <a:bodyPr/>
                    <a:lstStyle/>
                    <a:p>
                      <a:pPr algn="ctr"/>
                      <a:r>
                        <a:rPr lang="es-VE" dirty="0" smtClean="0"/>
                        <a:t>23</a:t>
                      </a:r>
                      <a:endParaRPr lang="es-VE" dirty="0"/>
                    </a:p>
                  </a:txBody>
                  <a:tcPr/>
                </a:tc>
              </a:tr>
              <a:tr h="370840">
                <a:tc>
                  <a:txBody>
                    <a:bodyPr/>
                    <a:lstStyle/>
                    <a:p>
                      <a:pPr algn="ctr"/>
                      <a:r>
                        <a:rPr lang="es-VE" dirty="0" smtClean="0"/>
                        <a:t>3</a:t>
                      </a:r>
                      <a:endParaRPr lang="es-VE" dirty="0"/>
                    </a:p>
                  </a:txBody>
                  <a:tcPr/>
                </a:tc>
                <a:tc>
                  <a:txBody>
                    <a:bodyPr/>
                    <a:lstStyle/>
                    <a:p>
                      <a:pPr algn="ctr"/>
                      <a:r>
                        <a:rPr lang="es-VE" dirty="0" smtClean="0"/>
                        <a:t>17</a:t>
                      </a:r>
                      <a:endParaRPr lang="es-VE" dirty="0"/>
                    </a:p>
                  </a:txBody>
                  <a:tcPr/>
                </a:tc>
                <a:tc>
                  <a:txBody>
                    <a:bodyPr/>
                    <a:lstStyle/>
                    <a:p>
                      <a:pPr algn="ctr"/>
                      <a:r>
                        <a:rPr lang="es-VE" dirty="0" smtClean="0"/>
                        <a:t>25</a:t>
                      </a:r>
                      <a:endParaRPr lang="es-VE" dirty="0"/>
                    </a:p>
                  </a:txBody>
                  <a:tcPr/>
                </a:tc>
                <a:tc>
                  <a:txBody>
                    <a:bodyPr/>
                    <a:lstStyle/>
                    <a:p>
                      <a:pPr algn="ctr"/>
                      <a:r>
                        <a:rPr lang="es-VE" dirty="0" smtClean="0"/>
                        <a:t>10</a:t>
                      </a:r>
                      <a:endParaRPr lang="es-VE" dirty="0"/>
                    </a:p>
                  </a:txBody>
                  <a:tcPr/>
                </a:tc>
                <a:tc>
                  <a:txBody>
                    <a:bodyPr/>
                    <a:lstStyle/>
                    <a:p>
                      <a:pPr algn="ctr"/>
                      <a:r>
                        <a:rPr lang="es-VE" dirty="0" smtClean="0"/>
                        <a:t>18</a:t>
                      </a:r>
                      <a:endParaRPr lang="es-VE" dirty="0"/>
                    </a:p>
                  </a:txBody>
                  <a:tcPr/>
                </a:tc>
                <a:tc>
                  <a:txBody>
                    <a:bodyPr/>
                    <a:lstStyle/>
                    <a:p>
                      <a:pPr algn="ctr"/>
                      <a:r>
                        <a:rPr lang="es-VE" dirty="0" smtClean="0"/>
                        <a:t>29</a:t>
                      </a:r>
                      <a:endParaRPr lang="es-VE" dirty="0"/>
                    </a:p>
                  </a:txBody>
                  <a:tcPr/>
                </a:tc>
                <a:tc>
                  <a:txBody>
                    <a:bodyPr/>
                    <a:lstStyle/>
                    <a:p>
                      <a:pPr algn="ctr"/>
                      <a:r>
                        <a:rPr lang="es-VE" dirty="0" smtClean="0"/>
                        <a:t>6</a:t>
                      </a:r>
                      <a:endParaRPr lang="es-VE" dirty="0"/>
                    </a:p>
                  </a:txBody>
                  <a:tcPr/>
                </a:tc>
                <a:tc>
                  <a:txBody>
                    <a:bodyPr/>
                    <a:lstStyle/>
                    <a:p>
                      <a:pPr algn="ctr"/>
                      <a:r>
                        <a:rPr lang="es-VE" dirty="0" smtClean="0"/>
                        <a:t>23</a:t>
                      </a:r>
                      <a:endParaRPr lang="es-VE" dirty="0"/>
                    </a:p>
                  </a:txBody>
                  <a:tcPr/>
                </a:tc>
              </a:tr>
              <a:tr h="370840">
                <a:tc>
                  <a:txBody>
                    <a:bodyPr/>
                    <a:lstStyle/>
                    <a:p>
                      <a:pPr algn="ctr"/>
                      <a:r>
                        <a:rPr lang="es-VE" dirty="0" smtClean="0"/>
                        <a:t>11</a:t>
                      </a:r>
                      <a:endParaRPr lang="es-VE" dirty="0"/>
                    </a:p>
                  </a:txBody>
                  <a:tcPr/>
                </a:tc>
                <a:tc>
                  <a:txBody>
                    <a:bodyPr/>
                    <a:lstStyle/>
                    <a:p>
                      <a:pPr algn="ctr"/>
                      <a:r>
                        <a:rPr lang="es-VE" dirty="0" smtClean="0"/>
                        <a:t>23</a:t>
                      </a:r>
                      <a:endParaRPr lang="es-VE" dirty="0"/>
                    </a:p>
                  </a:txBody>
                  <a:tcPr/>
                </a:tc>
                <a:tc>
                  <a:txBody>
                    <a:bodyPr/>
                    <a:lstStyle/>
                    <a:p>
                      <a:pPr algn="ctr"/>
                      <a:r>
                        <a:rPr lang="es-VE" dirty="0" smtClean="0"/>
                        <a:t>10</a:t>
                      </a:r>
                      <a:endParaRPr lang="es-VE" dirty="0"/>
                    </a:p>
                  </a:txBody>
                  <a:tcPr/>
                </a:tc>
                <a:tc>
                  <a:txBody>
                    <a:bodyPr/>
                    <a:lstStyle/>
                    <a:p>
                      <a:pPr algn="ctr"/>
                      <a:r>
                        <a:rPr lang="es-VE" dirty="0" smtClean="0"/>
                        <a:t>21</a:t>
                      </a:r>
                      <a:endParaRPr lang="es-VE" dirty="0"/>
                    </a:p>
                  </a:txBody>
                  <a:tcPr/>
                </a:tc>
                <a:tc>
                  <a:txBody>
                    <a:bodyPr/>
                    <a:lstStyle/>
                    <a:p>
                      <a:pPr algn="ctr"/>
                      <a:r>
                        <a:rPr lang="es-VE" dirty="0" smtClean="0"/>
                        <a:t>21</a:t>
                      </a:r>
                      <a:endParaRPr lang="es-VE" dirty="0"/>
                    </a:p>
                  </a:txBody>
                  <a:tcPr/>
                </a:tc>
                <a:tc>
                  <a:txBody>
                    <a:bodyPr/>
                    <a:lstStyle/>
                    <a:p>
                      <a:pPr algn="ctr"/>
                      <a:r>
                        <a:rPr lang="es-VE" dirty="0" smtClean="0"/>
                        <a:t>6</a:t>
                      </a:r>
                      <a:endParaRPr lang="es-VE" dirty="0"/>
                    </a:p>
                  </a:txBody>
                  <a:tcPr/>
                </a:tc>
                <a:tc>
                  <a:txBody>
                    <a:bodyPr/>
                    <a:lstStyle/>
                    <a:p>
                      <a:pPr algn="ctr"/>
                      <a:r>
                        <a:rPr lang="es-VE" dirty="0" smtClean="0"/>
                        <a:t>22</a:t>
                      </a:r>
                      <a:endParaRPr lang="es-VE" dirty="0"/>
                    </a:p>
                  </a:txBody>
                  <a:tcPr/>
                </a:tc>
                <a:tc>
                  <a:txBody>
                    <a:bodyPr/>
                    <a:lstStyle/>
                    <a:p>
                      <a:pPr algn="ctr"/>
                      <a:r>
                        <a:rPr lang="es-VE" dirty="0" smtClean="0"/>
                        <a:t>18</a:t>
                      </a:r>
                      <a:endParaRPr lang="es-VE" dirty="0"/>
                    </a:p>
                  </a:txBody>
                  <a:tcPr/>
                </a:tc>
              </a:tr>
              <a:tr h="370840">
                <a:tc>
                  <a:txBody>
                    <a:bodyPr/>
                    <a:lstStyle/>
                    <a:p>
                      <a:pPr algn="ctr"/>
                      <a:r>
                        <a:rPr lang="es-VE" dirty="0" smtClean="0"/>
                        <a:t>13</a:t>
                      </a:r>
                      <a:endParaRPr lang="es-VE" dirty="0"/>
                    </a:p>
                  </a:txBody>
                  <a:tcPr/>
                </a:tc>
                <a:tc>
                  <a:txBody>
                    <a:bodyPr/>
                    <a:lstStyle/>
                    <a:p>
                      <a:pPr algn="ctr"/>
                      <a:r>
                        <a:rPr lang="es-VE" dirty="0" smtClean="0"/>
                        <a:t>23</a:t>
                      </a:r>
                      <a:endParaRPr lang="es-VE" dirty="0"/>
                    </a:p>
                  </a:txBody>
                  <a:tcPr/>
                </a:tc>
                <a:tc>
                  <a:txBody>
                    <a:bodyPr/>
                    <a:lstStyle/>
                    <a:p>
                      <a:pPr algn="ctr"/>
                      <a:r>
                        <a:rPr lang="es-VE" dirty="0" smtClean="0"/>
                        <a:t>12</a:t>
                      </a:r>
                      <a:endParaRPr lang="es-VE" dirty="0"/>
                    </a:p>
                  </a:txBody>
                  <a:tcPr/>
                </a:tc>
                <a:tc>
                  <a:txBody>
                    <a:bodyPr/>
                    <a:lstStyle/>
                    <a:p>
                      <a:pPr algn="ctr"/>
                      <a:r>
                        <a:rPr lang="es-VE" dirty="0" smtClean="0"/>
                        <a:t>23</a:t>
                      </a:r>
                      <a:endParaRPr lang="es-VE" dirty="0"/>
                    </a:p>
                  </a:txBody>
                  <a:tcPr/>
                </a:tc>
                <a:tc>
                  <a:txBody>
                    <a:bodyPr/>
                    <a:lstStyle/>
                    <a:p>
                      <a:pPr algn="ctr"/>
                      <a:r>
                        <a:rPr lang="es-VE" dirty="0" smtClean="0"/>
                        <a:t>17</a:t>
                      </a:r>
                      <a:endParaRPr lang="es-VE" dirty="0"/>
                    </a:p>
                  </a:txBody>
                  <a:tcPr/>
                </a:tc>
                <a:tc>
                  <a:txBody>
                    <a:bodyPr/>
                    <a:lstStyle/>
                    <a:p>
                      <a:pPr algn="ctr"/>
                      <a:r>
                        <a:rPr lang="es-VE" dirty="0" smtClean="0"/>
                        <a:t>22</a:t>
                      </a:r>
                      <a:endParaRPr lang="es-VE" dirty="0"/>
                    </a:p>
                  </a:txBody>
                  <a:tcPr/>
                </a:tc>
                <a:tc>
                  <a:txBody>
                    <a:bodyPr/>
                    <a:lstStyle/>
                    <a:p>
                      <a:pPr algn="ctr"/>
                      <a:r>
                        <a:rPr lang="es-VE" dirty="0" smtClean="0"/>
                        <a:t>18</a:t>
                      </a:r>
                      <a:endParaRPr lang="es-VE" dirty="0"/>
                    </a:p>
                  </a:txBody>
                  <a:tcPr/>
                </a:tc>
                <a:tc>
                  <a:txBody>
                    <a:bodyPr/>
                    <a:lstStyle/>
                    <a:p>
                      <a:pPr algn="ctr"/>
                      <a:r>
                        <a:rPr lang="es-VE" dirty="0" smtClean="0"/>
                        <a:t>27</a:t>
                      </a:r>
                      <a:endParaRPr lang="es-VE" dirty="0"/>
                    </a:p>
                  </a:txBody>
                  <a:tcPr/>
                </a:tc>
              </a:tr>
            </a:tbl>
          </a:graphicData>
        </a:graphic>
      </p:graphicFrame>
    </p:spTree>
  </p:cSld>
  <p:clrMapOvr>
    <a:masterClrMapping/>
  </p:clrMapOvr>
  <p:transition>
    <p:cut/>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41</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p:txBody>
          <a:bodyPr>
            <a:normAutofit fontScale="90000"/>
          </a:bodyPr>
          <a:lstStyle/>
          <a:p>
            <a:r>
              <a:rPr lang="es-VE" dirty="0" smtClean="0"/>
              <a:t>Tabulación de datos-tablas de distribución de frecuencias</a:t>
            </a:r>
            <a:endParaRPr lang="es-VE" dirty="0"/>
          </a:p>
        </p:txBody>
      </p:sp>
      <p:sp>
        <p:nvSpPr>
          <p:cNvPr id="40" name="Rectangle 2"/>
          <p:cNvSpPr>
            <a:spLocks noGrp="1"/>
          </p:cNvSpPr>
          <p:nvPr>
            <p:ph sz="half" idx="1"/>
          </p:nvPr>
        </p:nvSpPr>
        <p:spPr>
          <a:xfrm>
            <a:off x="428596" y="1714488"/>
            <a:ext cx="7686700" cy="642942"/>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Ordenar los valores de menor a mayor</a:t>
            </a:r>
          </a:p>
        </p:txBody>
      </p:sp>
      <p:graphicFrame>
        <p:nvGraphicFramePr>
          <p:cNvPr id="41" name="40 Tabla"/>
          <p:cNvGraphicFramePr>
            <a:graphicFrameLocks noGrp="1"/>
          </p:cNvGraphicFramePr>
          <p:nvPr/>
        </p:nvGraphicFramePr>
        <p:xfrm>
          <a:off x="1285852" y="3212976"/>
          <a:ext cx="6096000" cy="2225040"/>
        </p:xfrm>
        <a:graphic>
          <a:graphicData uri="http://schemas.openxmlformats.org/drawingml/2006/table">
            <a:tbl>
              <a:tblPr firstRow="1" bandRow="1">
                <a:tableStyleId>{5C22544A-7EE6-4342-B048-85BDC9FD1C3A}</a:tableStyleId>
              </a:tblPr>
              <a:tblGrid>
                <a:gridCol w="762000"/>
                <a:gridCol w="762000"/>
                <a:gridCol w="762000"/>
                <a:gridCol w="762000"/>
                <a:gridCol w="762000"/>
                <a:gridCol w="762000"/>
                <a:gridCol w="762000"/>
                <a:gridCol w="762000"/>
              </a:tblGrid>
              <a:tr h="370840">
                <a:tc gridSpan="8">
                  <a:txBody>
                    <a:bodyPr/>
                    <a:lstStyle/>
                    <a:p>
                      <a:pPr algn="ctr"/>
                      <a:r>
                        <a:rPr lang="es-VE" dirty="0" smtClean="0"/>
                        <a:t>Consumo de agua </a:t>
                      </a:r>
                      <a:r>
                        <a:rPr lang="es-VE" sz="1800" b="1" dirty="0" smtClean="0">
                          <a:ln w="1905"/>
                          <a:solidFill>
                            <a:schemeClr val="bg1"/>
                          </a:solidFill>
                          <a:effectLst>
                            <a:innerShdw blurRad="69850" dist="43180" dir="5400000">
                              <a:srgbClr val="000000">
                                <a:alpha val="65000"/>
                              </a:srgbClr>
                            </a:innerShdw>
                          </a:effectLst>
                        </a:rPr>
                        <a:t>(m</a:t>
                      </a:r>
                      <a:r>
                        <a:rPr lang="es-VE" sz="1800" b="1" baseline="30000" dirty="0" smtClean="0">
                          <a:ln w="1905"/>
                          <a:solidFill>
                            <a:schemeClr val="bg1"/>
                          </a:solidFill>
                          <a:effectLst>
                            <a:innerShdw blurRad="69850" dist="43180" dir="5400000">
                              <a:srgbClr val="000000">
                                <a:alpha val="65000"/>
                              </a:srgbClr>
                            </a:innerShdw>
                          </a:effectLst>
                        </a:rPr>
                        <a:t>3</a:t>
                      </a:r>
                      <a:r>
                        <a:rPr lang="es-VE" sz="1800" b="1" dirty="0" smtClean="0">
                          <a:ln w="1905"/>
                          <a:solidFill>
                            <a:schemeClr val="bg1"/>
                          </a:solidFill>
                          <a:effectLst>
                            <a:innerShdw blurRad="69850" dist="43180" dir="5400000">
                              <a:srgbClr val="000000">
                                <a:alpha val="65000"/>
                              </a:srgbClr>
                            </a:innerShdw>
                          </a:effectLst>
                        </a:rPr>
                        <a:t>)</a:t>
                      </a:r>
                      <a:endParaRPr lang="es-VE" dirty="0">
                        <a:solidFill>
                          <a:schemeClr val="bg1"/>
                        </a:solidFill>
                      </a:endParaRPr>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c hMerge="1">
                  <a:txBody>
                    <a:bodyPr/>
                    <a:lstStyle/>
                    <a:p>
                      <a:endParaRPr lang="es-VE" dirty="0"/>
                    </a:p>
                  </a:txBody>
                  <a:tcPr/>
                </a:tc>
              </a:tr>
              <a:tr h="370840">
                <a:tc>
                  <a:txBody>
                    <a:bodyPr/>
                    <a:lstStyle/>
                    <a:p>
                      <a:pPr algn="ctr" rtl="0" fontAlgn="t"/>
                      <a:r>
                        <a:rPr lang="es-VE" sz="1800" b="0" i="0" u="none" strike="noStrike" dirty="0" smtClean="0">
                          <a:solidFill>
                            <a:srgbClr val="000000"/>
                          </a:solidFill>
                          <a:latin typeface="Trebuchet MS"/>
                        </a:rPr>
                        <a:t>3</a:t>
                      </a:r>
                      <a:endParaRPr lang="es-VE" sz="1800" b="0" i="0" u="none" strike="noStrike" dirty="0">
                        <a:solidFill>
                          <a:srgbClr val="000000"/>
                        </a:solidFill>
                        <a:latin typeface="Trebuchet MS"/>
                      </a:endParaRPr>
                    </a:p>
                  </a:txBody>
                  <a:tcPr marL="9525" marR="9525" marT="9525" marB="0"/>
                </a:tc>
                <a:tc>
                  <a:txBody>
                    <a:bodyPr/>
                    <a:lstStyle/>
                    <a:p>
                      <a:pPr algn="ctr" rtl="0" fontAlgn="t"/>
                      <a:r>
                        <a:rPr lang="es-VE" sz="1800" b="0" i="0" u="none" strike="noStrike" smtClean="0">
                          <a:solidFill>
                            <a:srgbClr val="000000"/>
                          </a:solidFill>
                          <a:latin typeface="Trebuchet MS"/>
                        </a:rPr>
                        <a:t>4</a:t>
                      </a:r>
                      <a:endParaRPr lang="es-VE" sz="1800" b="0" i="0" u="none" strike="noStrike" dirty="0">
                        <a:solidFill>
                          <a:srgbClr val="000000"/>
                        </a:solidFill>
                        <a:latin typeface="Trebuchet MS"/>
                      </a:endParaRPr>
                    </a:p>
                  </a:txBody>
                  <a:tcPr marL="9525" marR="9525" marT="9525" marB="0"/>
                </a:tc>
                <a:tc>
                  <a:txBody>
                    <a:bodyPr/>
                    <a:lstStyle/>
                    <a:p>
                      <a:pPr algn="ctr" rtl="0" fontAlgn="t"/>
                      <a:r>
                        <a:rPr lang="es-VE" sz="1800" b="0" i="0" u="none" strike="noStrike" dirty="0" smtClean="0">
                          <a:solidFill>
                            <a:srgbClr val="000000"/>
                          </a:solidFill>
                          <a:latin typeface="Trebuchet MS"/>
                        </a:rPr>
                        <a:t>6</a:t>
                      </a:r>
                      <a:endParaRPr lang="es-VE" sz="1800" b="0" i="0" u="none" strike="noStrike" dirty="0">
                        <a:solidFill>
                          <a:srgbClr val="000000"/>
                        </a:solidFill>
                        <a:latin typeface="Trebuchet MS"/>
                      </a:endParaRPr>
                    </a:p>
                  </a:txBody>
                  <a:tcPr marL="9525" marR="9525" marT="9525" marB="0"/>
                </a:tc>
                <a:tc>
                  <a:txBody>
                    <a:bodyPr/>
                    <a:lstStyle/>
                    <a:p>
                      <a:pPr algn="ctr" rtl="0" fontAlgn="t"/>
                      <a:r>
                        <a:rPr lang="es-VE" sz="1800" b="0" i="0" u="none" strike="noStrike" dirty="0" smtClean="0">
                          <a:solidFill>
                            <a:srgbClr val="000000"/>
                          </a:solidFill>
                          <a:latin typeface="Trebuchet MS"/>
                        </a:rPr>
                        <a:t>6</a:t>
                      </a:r>
                      <a:endParaRPr lang="es-VE" sz="1800" b="0" i="0" u="none" strike="noStrike" dirty="0">
                        <a:solidFill>
                          <a:srgbClr val="000000"/>
                        </a:solidFill>
                        <a:latin typeface="Trebuchet MS"/>
                      </a:endParaRPr>
                    </a:p>
                  </a:txBody>
                  <a:tcPr marL="9525" marR="9525" marT="9525" marB="0"/>
                </a:tc>
                <a:tc>
                  <a:txBody>
                    <a:bodyPr/>
                    <a:lstStyle/>
                    <a:p>
                      <a:pPr algn="ctr" rtl="0" fontAlgn="t"/>
                      <a:r>
                        <a:rPr lang="es-VE" sz="1800" b="0" i="0" u="none" strike="noStrike" dirty="0" smtClean="0">
                          <a:solidFill>
                            <a:srgbClr val="000000"/>
                          </a:solidFill>
                          <a:latin typeface="Trebuchet MS"/>
                        </a:rPr>
                        <a:t>8</a:t>
                      </a:r>
                      <a:endParaRPr lang="es-VE" sz="1800" b="0" i="0" u="none" strike="noStrike" dirty="0">
                        <a:solidFill>
                          <a:srgbClr val="000000"/>
                        </a:solidFill>
                        <a:latin typeface="Trebuchet MS"/>
                      </a:endParaRPr>
                    </a:p>
                  </a:txBody>
                  <a:tcPr marL="9525" marR="9525" marT="9525" marB="0"/>
                </a:tc>
                <a:tc>
                  <a:txBody>
                    <a:bodyPr/>
                    <a:lstStyle/>
                    <a:p>
                      <a:pPr algn="ctr" rtl="0" fontAlgn="t"/>
                      <a:r>
                        <a:rPr lang="es-VE" sz="1800" b="0" i="0" u="none" strike="noStrike" dirty="0" smtClean="0">
                          <a:solidFill>
                            <a:srgbClr val="000000"/>
                          </a:solidFill>
                          <a:latin typeface="Trebuchet MS"/>
                        </a:rPr>
                        <a:t>8</a:t>
                      </a:r>
                      <a:endParaRPr lang="es-VE" sz="1800" b="0" i="0" u="none" strike="noStrike" dirty="0">
                        <a:solidFill>
                          <a:srgbClr val="000000"/>
                        </a:solidFill>
                        <a:latin typeface="Trebuchet MS"/>
                      </a:endParaRPr>
                    </a:p>
                  </a:txBody>
                  <a:tcPr marL="9525" marR="9525" marT="9525" marB="0"/>
                </a:tc>
                <a:tc>
                  <a:txBody>
                    <a:bodyPr/>
                    <a:lstStyle/>
                    <a:p>
                      <a:pPr algn="ctr" rtl="0" fontAlgn="t"/>
                      <a:r>
                        <a:rPr lang="es-VE" sz="1800" b="0" i="0" u="none" strike="noStrike" dirty="0" smtClean="0">
                          <a:solidFill>
                            <a:srgbClr val="000000"/>
                          </a:solidFill>
                          <a:latin typeface="Trebuchet MS"/>
                        </a:rPr>
                        <a:t>9</a:t>
                      </a:r>
                      <a:endParaRPr lang="es-VE" sz="1800" b="0" i="0" u="none" strike="noStrike" dirty="0">
                        <a:solidFill>
                          <a:srgbClr val="000000"/>
                        </a:solidFill>
                        <a:latin typeface="Trebuchet MS"/>
                      </a:endParaRPr>
                    </a:p>
                  </a:txBody>
                  <a:tcPr marL="9525" marR="9525" marT="9525" marB="0"/>
                </a:tc>
                <a:tc>
                  <a:txBody>
                    <a:bodyPr/>
                    <a:lstStyle/>
                    <a:p>
                      <a:pPr algn="ctr" rtl="0" fontAlgn="t"/>
                      <a:r>
                        <a:rPr lang="es-VE" sz="1800" b="0" i="0" u="none" strike="noStrike" dirty="0" smtClean="0">
                          <a:solidFill>
                            <a:srgbClr val="000000"/>
                          </a:solidFill>
                          <a:latin typeface="Trebuchet MS"/>
                        </a:rPr>
                        <a:t>10</a:t>
                      </a:r>
                      <a:endParaRPr lang="es-VE" sz="1800" b="0" i="0" u="none" strike="noStrike" dirty="0">
                        <a:solidFill>
                          <a:srgbClr val="000000"/>
                        </a:solidFill>
                        <a:latin typeface="Trebuchet MS"/>
                      </a:endParaRPr>
                    </a:p>
                  </a:txBody>
                  <a:tcPr marL="9525" marR="9525" marT="9525" marB="0"/>
                </a:tc>
              </a:tr>
              <a:tr h="370840">
                <a:tc>
                  <a:txBody>
                    <a:bodyPr/>
                    <a:lstStyle/>
                    <a:p>
                      <a:pPr marL="0" algn="ctr" rtl="0" eaLnBrk="1" fontAlgn="b" latinLnBrk="0" hangingPunct="1"/>
                      <a:r>
                        <a:rPr kumimoji="0" lang="es-VE" kern="1200" dirty="0" smtClean="0">
                          <a:solidFill>
                            <a:schemeClr val="dk1"/>
                          </a:solidFill>
                          <a:latin typeface="+mn-lt"/>
                          <a:ea typeface="+mn-ea"/>
                          <a:cs typeface="+mn-cs"/>
                        </a:rPr>
                        <a:t>10</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10</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11</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12</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13</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13</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15</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16</a:t>
                      </a:r>
                    </a:p>
                  </a:txBody>
                  <a:tcPr marL="9525" marR="9525" marT="9525" marB="0" anchor="b"/>
                </a:tc>
              </a:tr>
              <a:tr h="370840">
                <a:tc>
                  <a:txBody>
                    <a:bodyPr/>
                    <a:lstStyle/>
                    <a:p>
                      <a:pPr marL="0" algn="ctr" rtl="0" eaLnBrk="1" fontAlgn="b" latinLnBrk="0" hangingPunct="1"/>
                      <a:r>
                        <a:rPr kumimoji="0" lang="es-VE" kern="1200" dirty="0" smtClean="0">
                          <a:solidFill>
                            <a:schemeClr val="dk1"/>
                          </a:solidFill>
                          <a:latin typeface="+mn-lt"/>
                          <a:ea typeface="+mn-ea"/>
                          <a:cs typeface="+mn-cs"/>
                        </a:rPr>
                        <a:t>16</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17</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17</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17</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17</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18</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18</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18</a:t>
                      </a:r>
                    </a:p>
                  </a:txBody>
                  <a:tcPr marL="9525" marR="9525" marT="9525" marB="0" anchor="b"/>
                </a:tc>
              </a:tr>
              <a:tr h="370840">
                <a:tc>
                  <a:txBody>
                    <a:bodyPr/>
                    <a:lstStyle/>
                    <a:p>
                      <a:pPr marL="0" algn="ctr" rtl="0" eaLnBrk="1" fontAlgn="b" latinLnBrk="0" hangingPunct="1"/>
                      <a:r>
                        <a:rPr kumimoji="0" lang="es-VE" kern="1200" dirty="0" smtClean="0">
                          <a:solidFill>
                            <a:schemeClr val="dk1"/>
                          </a:solidFill>
                          <a:latin typeface="+mn-lt"/>
                          <a:ea typeface="+mn-ea"/>
                          <a:cs typeface="+mn-cs"/>
                        </a:rPr>
                        <a:t>18</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19</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20</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21</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21</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22</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22</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23</a:t>
                      </a:r>
                    </a:p>
                  </a:txBody>
                  <a:tcPr marL="9525" marR="9525" marT="9525" marB="0" anchor="b"/>
                </a:tc>
              </a:tr>
              <a:tr h="370840">
                <a:tc>
                  <a:txBody>
                    <a:bodyPr/>
                    <a:lstStyle/>
                    <a:p>
                      <a:pPr marL="0" algn="ctr" rtl="0" eaLnBrk="1" fontAlgn="b" latinLnBrk="0" hangingPunct="1"/>
                      <a:r>
                        <a:rPr kumimoji="0" lang="es-VE" kern="1200" dirty="0" smtClean="0">
                          <a:solidFill>
                            <a:schemeClr val="dk1"/>
                          </a:solidFill>
                          <a:latin typeface="+mn-lt"/>
                          <a:ea typeface="+mn-ea"/>
                          <a:cs typeface="+mn-cs"/>
                        </a:rPr>
                        <a:t>23</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23</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23</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23</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25</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27</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29</a:t>
                      </a:r>
                    </a:p>
                  </a:txBody>
                  <a:tcPr marL="9525" marR="9525" marT="9525" marB="0" anchor="b"/>
                </a:tc>
                <a:tc>
                  <a:txBody>
                    <a:bodyPr/>
                    <a:lstStyle/>
                    <a:p>
                      <a:pPr marL="0" algn="ctr" rtl="0" eaLnBrk="1" fontAlgn="b" latinLnBrk="0" hangingPunct="1"/>
                      <a:r>
                        <a:rPr kumimoji="0" lang="es-VE" kern="1200" dirty="0" smtClean="0">
                          <a:solidFill>
                            <a:schemeClr val="dk1"/>
                          </a:solidFill>
                          <a:latin typeface="+mn-lt"/>
                          <a:ea typeface="+mn-ea"/>
                          <a:cs typeface="+mn-cs"/>
                        </a:rPr>
                        <a:t>29</a:t>
                      </a:r>
                    </a:p>
                  </a:txBody>
                  <a:tcPr marL="9525" marR="9525" marT="9525" marB="0" anchor="b"/>
                </a:tc>
              </a:tr>
            </a:tbl>
          </a:graphicData>
        </a:graphic>
      </p:graphicFrame>
    </p:spTree>
  </p:cSld>
  <p:clrMapOvr>
    <a:masterClrMapping/>
  </p:clrMapOvr>
  <p:transition>
    <p:cut/>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42</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a:xfrm>
            <a:off x="457200" y="332656"/>
            <a:ext cx="7242048" cy="842352"/>
          </a:xfrm>
        </p:spPr>
        <p:txBody>
          <a:bodyPr>
            <a:normAutofit/>
          </a:bodyPr>
          <a:lstStyle/>
          <a:p>
            <a:r>
              <a:rPr lang="es-VE" dirty="0" smtClean="0"/>
              <a:t>CONSTRUCCIÓN DE LA TDF</a:t>
            </a:r>
            <a:endParaRPr lang="es-VE" dirty="0"/>
          </a:p>
        </p:txBody>
      </p:sp>
      <p:sp>
        <p:nvSpPr>
          <p:cNvPr id="40" name="Rectangle 2"/>
          <p:cNvSpPr>
            <a:spLocks noGrp="1"/>
          </p:cNvSpPr>
          <p:nvPr>
            <p:ph sz="half" idx="1"/>
          </p:nvPr>
        </p:nvSpPr>
        <p:spPr>
          <a:xfrm>
            <a:off x="428596" y="1714488"/>
            <a:ext cx="7686700" cy="4714908"/>
          </a:xfrm>
        </p:spPr>
        <p:txBody>
          <a:bodyPr>
            <a:noAutofit/>
          </a:bodyPr>
          <a:lstStyle>
            <a:extLst/>
          </a:lstStyle>
          <a:p>
            <a:pPr marL="457200" indent="-457200"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1. Calcular la Amplitud de Variación</a:t>
            </a:r>
          </a:p>
          <a:p>
            <a:pPr marL="457200" indent="-457200" algn="ctr">
              <a:buNone/>
            </a:pPr>
            <a:r>
              <a:rPr lang="es-VE" sz="2400" b="1" dirty="0" smtClean="0">
                <a:ln w="12700">
                  <a:noFill/>
                  <a:prstDash val="solid"/>
                </a:ln>
                <a:solidFill>
                  <a:schemeClr val="tx2">
                    <a:lumMod val="50000"/>
                  </a:schemeClr>
                </a:solidFill>
                <a:effectLst>
                  <a:outerShdw blurRad="41275" dist="20320" dir="1800000" algn="tl" rotWithShape="0">
                    <a:srgbClr val="000000">
                      <a:alpha val="40000"/>
                    </a:srgbClr>
                  </a:outerShdw>
                </a:effectLst>
              </a:rPr>
              <a:t>AV=</a:t>
            </a:r>
            <a:r>
              <a:rPr lang="es-VE" sz="2400" b="1" dirty="0" err="1" smtClean="0">
                <a:ln w="12700">
                  <a:noFill/>
                  <a:prstDash val="solid"/>
                </a:ln>
                <a:solidFill>
                  <a:schemeClr val="tx2">
                    <a:lumMod val="50000"/>
                  </a:schemeClr>
                </a:solidFill>
                <a:effectLst>
                  <a:outerShdw blurRad="41275" dist="20320" dir="1800000" algn="tl" rotWithShape="0">
                    <a:srgbClr val="000000">
                      <a:alpha val="40000"/>
                    </a:srgbClr>
                  </a:outerShdw>
                </a:effectLst>
              </a:rPr>
              <a:t>VMax-Vmin</a:t>
            </a:r>
            <a:endParaRPr lang="es-VE" sz="2400" b="1" dirty="0" smtClean="0">
              <a:ln w="12700">
                <a:noFill/>
                <a:prstDash val="solid"/>
              </a:ln>
              <a:solidFill>
                <a:schemeClr val="tx2">
                  <a:lumMod val="50000"/>
                </a:schemeClr>
              </a:solidFill>
              <a:effectLst>
                <a:outerShdw blurRad="41275" dist="20320" dir="1800000" algn="tl" rotWithShape="0">
                  <a:srgbClr val="000000">
                    <a:alpha val="40000"/>
                  </a:srgbClr>
                </a:outerShdw>
              </a:effectLst>
            </a:endParaRPr>
          </a:p>
          <a:p>
            <a:pPr algn="just">
              <a:buNone/>
            </a:pPr>
            <a:endPar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2. Determinar el número de clases</a:t>
            </a:r>
          </a:p>
          <a:p>
            <a:pPr algn="ctr">
              <a:buNone/>
            </a:pPr>
            <a:r>
              <a:rPr lang="es-VE" sz="2400" b="1" dirty="0" smtClean="0">
                <a:ln w="12700">
                  <a:noFill/>
                  <a:prstDash val="solid"/>
                </a:ln>
                <a:solidFill>
                  <a:schemeClr val="tx2">
                    <a:lumMod val="50000"/>
                  </a:schemeClr>
                </a:solidFill>
                <a:effectLst>
                  <a:outerShdw blurRad="41275" dist="20320" dir="1800000" algn="tl" rotWithShape="0">
                    <a:srgbClr val="000000">
                      <a:alpha val="40000"/>
                    </a:srgbClr>
                  </a:outerShdw>
                </a:effectLst>
              </a:rPr>
              <a:t>K=(5,20)</a:t>
            </a:r>
          </a:p>
          <a:p>
            <a:pPr algn="just">
              <a:buNone/>
            </a:pPr>
            <a:endPar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3. Calcular el Intervalo de Clases</a:t>
            </a:r>
          </a:p>
          <a:p>
            <a:pPr algn="ctr">
              <a:buNone/>
            </a:pPr>
            <a:r>
              <a:rPr lang="es-VE" sz="2400" b="1" dirty="0" smtClean="0">
                <a:ln w="12700">
                  <a:noFill/>
                  <a:prstDash val="solid"/>
                </a:ln>
                <a:solidFill>
                  <a:schemeClr val="tx2">
                    <a:lumMod val="50000"/>
                  </a:schemeClr>
                </a:solidFill>
                <a:effectLst>
                  <a:outerShdw blurRad="41275" dist="20320" dir="1800000" algn="tl" rotWithShape="0">
                    <a:srgbClr val="000000">
                      <a:alpha val="40000"/>
                    </a:srgbClr>
                  </a:outerShdw>
                </a:effectLst>
              </a:rPr>
              <a:t>IC=AV/K</a:t>
            </a:r>
          </a:p>
          <a:p>
            <a:pPr algn="just">
              <a:buNone/>
            </a:pPr>
            <a:endPar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4. Construir la tabla siguiente:</a:t>
            </a:r>
          </a:p>
          <a:p>
            <a:pPr algn="just">
              <a:buNone/>
            </a:pPr>
            <a:endPar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a:p>
            <a:pPr algn="just">
              <a:buNone/>
            </a:pPr>
            <a:endPar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Tree>
  </p:cSld>
  <p:clrMapOvr>
    <a:masterClrMapping/>
  </p:clrMapOvr>
  <p:transition>
    <p:cut/>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43</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8" name="Rectangle 2"/>
          <p:cNvSpPr>
            <a:spLocks noGrp="1"/>
          </p:cNvSpPr>
          <p:nvPr>
            <p:ph sz="half" idx="1"/>
          </p:nvPr>
        </p:nvSpPr>
        <p:spPr>
          <a:xfrm>
            <a:off x="428596" y="1714488"/>
            <a:ext cx="7686700" cy="1214446"/>
          </a:xfrm>
        </p:spPr>
        <p:txBody>
          <a:bodyPr>
            <a:normAutofit/>
          </a:bodyPr>
          <a:lstStyle>
            <a:extLst/>
          </a:lstStyle>
          <a:p>
            <a:pPr algn="just">
              <a:buNone/>
            </a:pPr>
            <a:r>
              <a:rPr lang="es-VE" sz="2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Título: Tabla de distribución de frecuencias del consumo de agua (m</a:t>
            </a:r>
            <a:r>
              <a:rPr lang="es-VE" sz="2000" b="1" baseline="3000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3</a:t>
            </a:r>
            <a:r>
              <a:rPr lang="es-VE" sz="2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de 40 familias de un barrio ubicado en la zona urbana durante el mes de octubre.</a:t>
            </a:r>
          </a:p>
        </p:txBody>
      </p:sp>
      <p:graphicFrame>
        <p:nvGraphicFramePr>
          <p:cNvPr id="11" name="10 Tabla"/>
          <p:cNvGraphicFramePr>
            <a:graphicFrameLocks noGrp="1"/>
          </p:cNvGraphicFramePr>
          <p:nvPr/>
        </p:nvGraphicFramePr>
        <p:xfrm>
          <a:off x="1142406" y="3094960"/>
          <a:ext cx="6309914" cy="2225040"/>
        </p:xfrm>
        <a:graphic>
          <a:graphicData uri="http://schemas.openxmlformats.org/drawingml/2006/table">
            <a:tbl>
              <a:tblPr firstRow="1" bandRow="1">
                <a:tableStyleId>{5C22544A-7EE6-4342-B048-85BDC9FD1C3A}</a:tableStyleId>
              </a:tblPr>
              <a:tblGrid>
                <a:gridCol w="762000"/>
                <a:gridCol w="762000"/>
                <a:gridCol w="762000"/>
                <a:gridCol w="762000"/>
                <a:gridCol w="762000"/>
                <a:gridCol w="762000"/>
                <a:gridCol w="873818"/>
                <a:gridCol w="864096"/>
              </a:tblGrid>
              <a:tr h="370840">
                <a:tc>
                  <a:txBody>
                    <a:bodyPr/>
                    <a:lstStyle/>
                    <a:p>
                      <a:pPr algn="ctr"/>
                      <a:r>
                        <a:rPr lang="es-VE" dirty="0" smtClean="0"/>
                        <a:t>k</a:t>
                      </a:r>
                      <a:endParaRPr lang="es-VE" dirty="0"/>
                    </a:p>
                  </a:txBody>
                  <a:tcPr/>
                </a:tc>
                <a:tc>
                  <a:txBody>
                    <a:bodyPr/>
                    <a:lstStyle/>
                    <a:p>
                      <a:pPr algn="ctr"/>
                      <a:r>
                        <a:rPr lang="es-VE" dirty="0" smtClean="0"/>
                        <a:t>Li</a:t>
                      </a:r>
                      <a:endParaRPr lang="es-VE" dirty="0"/>
                    </a:p>
                  </a:txBody>
                  <a:tcPr/>
                </a:tc>
                <a:tc>
                  <a:txBody>
                    <a:bodyPr/>
                    <a:lstStyle/>
                    <a:p>
                      <a:pPr algn="ctr"/>
                      <a:r>
                        <a:rPr lang="es-VE" dirty="0" smtClean="0"/>
                        <a:t>CC</a:t>
                      </a:r>
                      <a:endParaRPr lang="es-VE" dirty="0"/>
                    </a:p>
                  </a:txBody>
                  <a:tcPr/>
                </a:tc>
                <a:tc>
                  <a:txBody>
                    <a:bodyPr/>
                    <a:lstStyle/>
                    <a:p>
                      <a:pPr algn="ctr"/>
                      <a:r>
                        <a:rPr lang="es-VE" dirty="0" err="1" smtClean="0"/>
                        <a:t>Ls</a:t>
                      </a:r>
                      <a:endParaRPr lang="es-VE" dirty="0"/>
                    </a:p>
                  </a:txBody>
                  <a:tcPr/>
                </a:tc>
                <a:tc>
                  <a:txBody>
                    <a:bodyPr/>
                    <a:lstStyle/>
                    <a:p>
                      <a:pPr algn="ctr"/>
                      <a:r>
                        <a:rPr lang="es-VE" dirty="0" smtClean="0"/>
                        <a:t>fi</a:t>
                      </a:r>
                      <a:endParaRPr lang="es-VE" dirty="0"/>
                    </a:p>
                  </a:txBody>
                  <a:tcPr/>
                </a:tc>
                <a:tc>
                  <a:txBody>
                    <a:bodyPr/>
                    <a:lstStyle/>
                    <a:p>
                      <a:pPr algn="ctr"/>
                      <a:r>
                        <a:rPr lang="es-VE" dirty="0" err="1" smtClean="0"/>
                        <a:t>fr</a:t>
                      </a:r>
                      <a:endParaRPr lang="es-VE" dirty="0"/>
                    </a:p>
                  </a:txBody>
                  <a:tcPr/>
                </a:tc>
                <a:tc>
                  <a:txBody>
                    <a:bodyPr/>
                    <a:lstStyle/>
                    <a:p>
                      <a:pPr algn="ctr"/>
                      <a:r>
                        <a:rPr lang="es-VE" dirty="0" smtClean="0"/>
                        <a:t>Fi</a:t>
                      </a:r>
                      <a:endParaRPr lang="es-VE" dirty="0"/>
                    </a:p>
                  </a:txBody>
                  <a:tcPr/>
                </a:tc>
                <a:tc>
                  <a:txBody>
                    <a:bodyPr/>
                    <a:lstStyle/>
                    <a:p>
                      <a:pPr algn="ctr"/>
                      <a:r>
                        <a:rPr lang="es-VE" dirty="0" smtClean="0"/>
                        <a:t>Fr</a:t>
                      </a:r>
                      <a:endParaRPr lang="es-VE" dirty="0"/>
                    </a:p>
                  </a:txBody>
                  <a:tcPr/>
                </a:tc>
              </a:tr>
              <a:tr h="370840">
                <a:tc>
                  <a:txBody>
                    <a:bodyPr/>
                    <a:lstStyle/>
                    <a:p>
                      <a:pPr algn="ctr"/>
                      <a:r>
                        <a:rPr lang="es-VE" dirty="0" smtClean="0"/>
                        <a:t>1</a:t>
                      </a:r>
                      <a:endParaRPr lang="es-VE" dirty="0"/>
                    </a:p>
                  </a:txBody>
                  <a:tcPr/>
                </a:tc>
                <a:tc>
                  <a:txBody>
                    <a:bodyPr/>
                    <a:lstStyle/>
                    <a:p>
                      <a:pPr algn="ctr"/>
                      <a:endParaRPr lang="es-VE" dirty="0"/>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dirty="0"/>
                    </a:p>
                  </a:txBody>
                  <a:tcPr/>
                </a:tc>
                <a:tc>
                  <a:txBody>
                    <a:bodyPr/>
                    <a:lstStyle/>
                    <a:p>
                      <a:pPr algn="ctr"/>
                      <a:endParaRPr lang="es-VE"/>
                    </a:p>
                  </a:txBody>
                  <a:tcPr/>
                </a:tc>
                <a:tc>
                  <a:txBody>
                    <a:bodyPr/>
                    <a:lstStyle/>
                    <a:p>
                      <a:pPr algn="ctr"/>
                      <a:endParaRPr lang="es-VE" dirty="0"/>
                    </a:p>
                  </a:txBody>
                  <a:tcPr/>
                </a:tc>
              </a:tr>
              <a:tr h="370840">
                <a:tc>
                  <a:txBody>
                    <a:bodyPr/>
                    <a:lstStyle/>
                    <a:p>
                      <a:pPr algn="ctr"/>
                      <a:r>
                        <a:rPr lang="es-VE" dirty="0" smtClean="0"/>
                        <a:t>2</a:t>
                      </a:r>
                      <a:endParaRPr lang="es-VE" dirty="0"/>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dirty="0"/>
                    </a:p>
                  </a:txBody>
                  <a:tcPr/>
                </a:tc>
              </a:tr>
              <a:tr h="370840">
                <a:tc>
                  <a:txBody>
                    <a:bodyPr/>
                    <a:lstStyle/>
                    <a:p>
                      <a:pPr algn="ctr"/>
                      <a:r>
                        <a:rPr lang="es-VE" dirty="0" smtClean="0"/>
                        <a:t>3</a:t>
                      </a:r>
                      <a:endParaRPr lang="es-VE" dirty="0"/>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dirty="0"/>
                    </a:p>
                  </a:txBody>
                  <a:tcPr/>
                </a:tc>
              </a:tr>
              <a:tr h="370840">
                <a:tc>
                  <a:txBody>
                    <a:bodyPr/>
                    <a:lstStyle/>
                    <a:p>
                      <a:pPr algn="ctr"/>
                      <a:r>
                        <a:rPr lang="es-VE" dirty="0" smtClean="0"/>
                        <a:t>4</a:t>
                      </a:r>
                      <a:endParaRPr lang="es-VE" dirty="0"/>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dirty="0"/>
                    </a:p>
                  </a:txBody>
                  <a:tcPr/>
                </a:tc>
              </a:tr>
              <a:tr h="370840">
                <a:tc>
                  <a:txBody>
                    <a:bodyPr/>
                    <a:lstStyle/>
                    <a:p>
                      <a:pPr algn="ctr"/>
                      <a:r>
                        <a:rPr lang="es-VE" dirty="0" smtClean="0"/>
                        <a:t>5</a:t>
                      </a:r>
                      <a:endParaRPr lang="es-VE" dirty="0"/>
                    </a:p>
                  </a:txBody>
                  <a:tcPr/>
                </a:tc>
                <a:tc>
                  <a:txBody>
                    <a:bodyPr/>
                    <a:lstStyle/>
                    <a:p>
                      <a:pPr algn="ctr"/>
                      <a:endParaRPr lang="es-VE" dirty="0"/>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a:p>
                  </a:txBody>
                  <a:tcPr/>
                </a:tc>
                <a:tc>
                  <a:txBody>
                    <a:bodyPr/>
                    <a:lstStyle/>
                    <a:p>
                      <a:pPr algn="ctr"/>
                      <a:endParaRPr lang="es-VE" dirty="0"/>
                    </a:p>
                  </a:txBody>
                  <a:tcPr/>
                </a:tc>
              </a:tr>
            </a:tbl>
          </a:graphicData>
        </a:graphic>
      </p:graphicFrame>
      <p:sp>
        <p:nvSpPr>
          <p:cNvPr id="13" name="36 Título"/>
          <p:cNvSpPr txBox="1">
            <a:spLocks/>
          </p:cNvSpPr>
          <p:nvPr/>
        </p:nvSpPr>
        <p:spPr>
          <a:xfrm>
            <a:off x="457200" y="332656"/>
            <a:ext cx="7242048" cy="842352"/>
          </a:xfrm>
          <a:prstGeom prst="rect">
            <a:avLst/>
          </a:prstGeom>
        </p:spPr>
        <p:txBody>
          <a:bodyPr vert="horz" lIns="45720" tIns="0" rIns="45720" bIns="0" anchor="b"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s-VE" sz="3800" b="1" i="0" u="none" strike="noStrike" kern="1200" cap="all" spc="0" normalizeH="0" baseline="0" noProof="0" smtClean="0">
                <a:ln w="500">
                  <a:solidFill>
                    <a:schemeClr val="tx2">
                      <a:shade val="20000"/>
                      <a:satMod val="120000"/>
                    </a:schemeClr>
                  </a:solidFill>
                </a:ln>
                <a:gradFill>
                  <a:gsLst>
                    <a:gs pos="0">
                      <a:schemeClr val="accent4">
                        <a:tint val="13000"/>
                      </a:schemeClr>
                    </a:gs>
                    <a:gs pos="10000">
                      <a:schemeClr val="accent4">
                        <a:tint val="20000"/>
                      </a:schemeClr>
                    </a:gs>
                    <a:gs pos="49000">
                      <a:schemeClr val="accent4">
                        <a:tint val="70000"/>
                      </a:schemeClr>
                    </a:gs>
                    <a:gs pos="50000">
                      <a:schemeClr val="accent4">
                        <a:tint val="97000"/>
                      </a:schemeClr>
                    </a:gs>
                    <a:gs pos="100000">
                      <a:schemeClr val="accent4">
                        <a:tint val="20000"/>
                      </a:schemeClr>
                    </a:gs>
                  </a:gsLst>
                  <a:lin ang="5400000" scaled="1"/>
                </a:gradFill>
                <a:effectLst/>
                <a:uLnTx/>
                <a:uFillTx/>
                <a:latin typeface="+mj-lt"/>
                <a:ea typeface="+mj-ea"/>
                <a:cs typeface="+mj-cs"/>
              </a:rPr>
              <a:t>CONSTRUCCIÓN DE LA TDF</a:t>
            </a:r>
            <a:endParaRPr kumimoji="0" lang="es-VE" sz="3800" b="1" i="0" u="none" strike="noStrike" kern="1200" cap="all" spc="0" normalizeH="0" baseline="0" noProof="0" dirty="0">
              <a:ln w="500">
                <a:solidFill>
                  <a:schemeClr val="tx2">
                    <a:shade val="20000"/>
                    <a:satMod val="120000"/>
                  </a:schemeClr>
                </a:solidFill>
              </a:ln>
              <a:gradFill>
                <a:gsLst>
                  <a:gs pos="0">
                    <a:schemeClr val="accent4">
                      <a:tint val="13000"/>
                    </a:schemeClr>
                  </a:gs>
                  <a:gs pos="10000">
                    <a:schemeClr val="accent4">
                      <a:tint val="20000"/>
                    </a:schemeClr>
                  </a:gs>
                  <a:gs pos="49000">
                    <a:schemeClr val="accent4">
                      <a:tint val="70000"/>
                    </a:schemeClr>
                  </a:gs>
                  <a:gs pos="50000">
                    <a:schemeClr val="accent4">
                      <a:tint val="97000"/>
                    </a:schemeClr>
                  </a:gs>
                  <a:gs pos="100000">
                    <a:schemeClr val="accent4">
                      <a:tint val="20000"/>
                    </a:schemeClr>
                  </a:gs>
                </a:gsLst>
                <a:lin ang="5400000" scaled="1"/>
              </a:gradFill>
              <a:effectLst/>
              <a:uLnTx/>
              <a:uFillTx/>
              <a:latin typeface="+mj-lt"/>
              <a:ea typeface="+mj-ea"/>
              <a:cs typeface="+mj-cs"/>
            </a:endParaRPr>
          </a:p>
        </p:txBody>
      </p:sp>
    </p:spTree>
  </p:cSld>
  <p:clrMapOvr>
    <a:masterClrMapping/>
  </p:clrMapOvr>
  <p:transition>
    <p:cut/>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REPRESENTACIONES GRÁFICAS</a:t>
            </a:r>
            <a:endParaRPr lang="es-ES" dirty="0"/>
          </a:p>
        </p:txBody>
      </p:sp>
      <p:sp>
        <p:nvSpPr>
          <p:cNvPr id="3" name="Rectangle 2"/>
          <p:cNvSpPr>
            <a:spLocks noGrp="1"/>
          </p:cNvSpPr>
          <p:nvPr>
            <p:ph sz="half" idx="1"/>
          </p:nvPr>
        </p:nvSpPr>
        <p:spPr>
          <a:xfrm>
            <a:off x="428596" y="3214686"/>
            <a:ext cx="7686700" cy="2482849"/>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El aserto “</a:t>
            </a:r>
            <a:r>
              <a:rPr lang="es-VE" sz="2400" b="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una imagen vale más que mil palabras</a:t>
            </a: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se puede aplicar al ámbito de la estadística descriptiva diciendo que “</a:t>
            </a:r>
            <a:r>
              <a:rPr lang="es-VE" sz="2400" b="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un gráfico bien elaborado vale más que mil tablas de frecuencias</a:t>
            </a: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44</a:t>
            </a:fld>
            <a:endParaRPr kumimoji="0" lang="es-VE"/>
          </a:p>
        </p:txBody>
      </p:sp>
      <p:sp>
        <p:nvSpPr>
          <p:cNvPr id="10" name="9 Marcador de pie de página"/>
          <p:cNvSpPr>
            <a:spLocks noGrp="1"/>
          </p:cNvSpPr>
          <p:nvPr>
            <p:ph type="ftr" sz="quarter" idx="11"/>
          </p:nvPr>
        </p:nvSpPr>
        <p:spPr/>
        <p:txBody>
          <a:bodyPr/>
          <a:lstStyle/>
          <a:p>
            <a:endParaRPr kumimoji="0" lang="es-ES"/>
          </a:p>
        </p:txBody>
      </p:sp>
      <p:grpSp>
        <p:nvGrpSpPr>
          <p:cNvPr id="4" name="5 Grupo"/>
          <p:cNvGrpSpPr/>
          <p:nvPr/>
        </p:nvGrpSpPr>
        <p:grpSpPr>
          <a:xfrm>
            <a:off x="3714744" y="928670"/>
            <a:ext cx="5187620" cy="2140903"/>
            <a:chOff x="4628851" y="285728"/>
            <a:chExt cx="5380239" cy="2283779"/>
          </a:xfrm>
        </p:grpSpPr>
        <p:grpSp>
          <p:nvGrpSpPr>
            <p:cNvPr id="5" name="Group 6"/>
            <p:cNvGrpSpPr>
              <a:grpSpLocks/>
            </p:cNvGrpSpPr>
            <p:nvPr/>
          </p:nvGrpSpPr>
          <p:grpSpPr bwMode="auto">
            <a:xfrm rot="-700228">
              <a:off x="4628851" y="428305"/>
              <a:ext cx="1628494" cy="2141202"/>
              <a:chOff x="4560" y="240"/>
              <a:chExt cx="1200" cy="1575"/>
            </a:xfrm>
          </p:grpSpPr>
          <p:pic>
            <p:nvPicPr>
              <p:cNvPr id="12" name="Picture 8" descr="PE01760_"/>
              <p:cNvPicPr>
                <a:picLocks noChangeAspect="1" noChangeArrowheads="1"/>
              </p:cNvPicPr>
              <p:nvPr/>
            </p:nvPicPr>
            <p:blipFill>
              <a:blip r:embed="rId3" cstate="print"/>
              <a:srcRect/>
              <a:stretch>
                <a:fillRect/>
              </a:stretch>
            </p:blipFill>
            <p:spPr bwMode="auto">
              <a:xfrm>
                <a:off x="5137" y="240"/>
                <a:ext cx="623" cy="1141"/>
              </a:xfrm>
              <a:prstGeom prst="rect">
                <a:avLst/>
              </a:prstGeom>
              <a:solidFill>
                <a:schemeClr val="tx2"/>
              </a:solidFill>
            </p:spPr>
          </p:pic>
          <p:pic>
            <p:nvPicPr>
              <p:cNvPr id="13" name="Picture 9" descr="PE02671_"/>
              <p:cNvPicPr>
                <a:picLocks noChangeAspect="1" noChangeArrowheads="1"/>
              </p:cNvPicPr>
              <p:nvPr/>
            </p:nvPicPr>
            <p:blipFill>
              <a:blip r:embed="rId4" cstate="print"/>
              <a:srcRect/>
              <a:stretch>
                <a:fillRect/>
              </a:stretch>
            </p:blipFill>
            <p:spPr bwMode="auto">
              <a:xfrm>
                <a:off x="4560" y="1008"/>
                <a:ext cx="663" cy="807"/>
              </a:xfrm>
              <a:prstGeom prst="rect">
                <a:avLst/>
              </a:prstGeom>
              <a:solidFill>
                <a:schemeClr val="tx2"/>
              </a:solidFill>
            </p:spPr>
          </p:pic>
        </p:grpSp>
        <p:sp>
          <p:nvSpPr>
            <p:cNvPr id="8" name="7 CuadroTexto"/>
            <p:cNvSpPr txBox="1"/>
            <p:nvPr/>
          </p:nvSpPr>
          <p:spPr>
            <a:xfrm>
              <a:off x="5643570" y="285728"/>
              <a:ext cx="4365520" cy="1543087"/>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ANALIZAR</a:t>
              </a:r>
            </a:p>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E INTERPRETAR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grpSp>
    </p:spTree>
  </p:cSld>
  <p:clrMapOvr>
    <a:masterClrMapping/>
  </p:clrMapOvr>
  <p:transition>
    <p:cut/>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588692"/>
            <a:ext cx="7543824" cy="680068"/>
          </a:xfrm>
        </p:spPr>
        <p:txBody>
          <a:bodyPr>
            <a:normAutofit fontScale="90000"/>
          </a:bodyPr>
          <a:lstStyle>
            <a:extLst/>
          </a:lstStyle>
          <a:p>
            <a:pPr algn="ctr"/>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HISTOGRAMA Y POLÍGONO DE FRECUENCIAS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45</a:t>
            </a:fld>
            <a:endParaRPr kumimoji="0" lang="es-VE"/>
          </a:p>
        </p:txBody>
      </p:sp>
      <p:sp>
        <p:nvSpPr>
          <p:cNvPr id="10" name="9 Marcador de pie de página"/>
          <p:cNvSpPr>
            <a:spLocks noGrp="1"/>
          </p:cNvSpPr>
          <p:nvPr>
            <p:ph type="ftr" sz="quarter" idx="11"/>
          </p:nvPr>
        </p:nvSpPr>
        <p:spPr/>
        <p:txBody>
          <a:bodyPr/>
          <a:lstStyle/>
          <a:p>
            <a:endParaRPr kumimoji="0" lang="es-ES"/>
          </a:p>
        </p:txBody>
      </p:sp>
      <p:pic>
        <p:nvPicPr>
          <p:cNvPr id="69634" name="Picture 2"/>
          <p:cNvPicPr>
            <a:picLocks noChangeAspect="1" noChangeArrowheads="1"/>
          </p:cNvPicPr>
          <p:nvPr/>
        </p:nvPicPr>
        <p:blipFill>
          <a:blip r:embed="rId3" cstate="print"/>
          <a:srcRect/>
          <a:stretch>
            <a:fillRect/>
          </a:stretch>
        </p:blipFill>
        <p:spPr bwMode="auto">
          <a:xfrm>
            <a:off x="1547664" y="1844824"/>
            <a:ext cx="5484663" cy="4359604"/>
          </a:xfrm>
          <a:prstGeom prst="rect">
            <a:avLst/>
          </a:prstGeom>
          <a:noFill/>
          <a:ln w="9525">
            <a:noFill/>
            <a:miter lim="800000"/>
            <a:headEnd/>
            <a:tailEnd/>
          </a:ln>
        </p:spPr>
      </p:pic>
      <p:grpSp>
        <p:nvGrpSpPr>
          <p:cNvPr id="32" name="31 Grupo"/>
          <p:cNvGrpSpPr/>
          <p:nvPr/>
        </p:nvGrpSpPr>
        <p:grpSpPr>
          <a:xfrm>
            <a:off x="1763688" y="2264997"/>
            <a:ext cx="5328592" cy="3180227"/>
            <a:chOff x="1763688" y="2264997"/>
            <a:chExt cx="5328592" cy="3180227"/>
          </a:xfrm>
        </p:grpSpPr>
        <p:cxnSp>
          <p:nvCxnSpPr>
            <p:cNvPr id="16" name="15 Conector recto"/>
            <p:cNvCxnSpPr/>
            <p:nvPr/>
          </p:nvCxnSpPr>
          <p:spPr>
            <a:xfrm rot="5400000" flipH="1" flipV="1">
              <a:off x="1583668" y="4401108"/>
              <a:ext cx="1224136" cy="864096"/>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16 Conector recto"/>
            <p:cNvCxnSpPr/>
            <p:nvPr/>
          </p:nvCxnSpPr>
          <p:spPr>
            <a:xfrm flipV="1">
              <a:off x="2627784" y="4005064"/>
              <a:ext cx="936104" cy="216024"/>
            </a:xfrm>
            <a:prstGeom prst="line">
              <a:avLst/>
            </a:prstGeom>
          </p:spPr>
          <p:style>
            <a:lnRef idx="2">
              <a:schemeClr val="accent1"/>
            </a:lnRef>
            <a:fillRef idx="0">
              <a:schemeClr val="accent1"/>
            </a:fillRef>
            <a:effectRef idx="1">
              <a:schemeClr val="accent1"/>
            </a:effectRef>
            <a:fontRef idx="minor">
              <a:schemeClr val="tx1"/>
            </a:fontRef>
          </p:style>
        </p:cxnSp>
        <p:cxnSp>
          <p:nvCxnSpPr>
            <p:cNvPr id="19" name="18 Conector recto"/>
            <p:cNvCxnSpPr/>
            <p:nvPr/>
          </p:nvCxnSpPr>
          <p:spPr>
            <a:xfrm rot="5400000" flipH="1" flipV="1">
              <a:off x="3131840" y="2697045"/>
              <a:ext cx="1728192" cy="864096"/>
            </a:xfrm>
            <a:prstGeom prst="line">
              <a:avLst/>
            </a:prstGeom>
          </p:spPr>
          <p:style>
            <a:lnRef idx="2">
              <a:schemeClr val="accent1"/>
            </a:lnRef>
            <a:fillRef idx="0">
              <a:schemeClr val="accent1"/>
            </a:fillRef>
            <a:effectRef idx="1">
              <a:schemeClr val="accent1"/>
            </a:effectRef>
            <a:fontRef idx="minor">
              <a:schemeClr val="tx1"/>
            </a:fontRef>
          </p:style>
        </p:cxnSp>
        <p:cxnSp>
          <p:nvCxnSpPr>
            <p:cNvPr id="21" name="20 Conector recto"/>
            <p:cNvCxnSpPr/>
            <p:nvPr/>
          </p:nvCxnSpPr>
          <p:spPr>
            <a:xfrm rot="16200000" flipV="1">
              <a:off x="4211962" y="2492897"/>
              <a:ext cx="1296145" cy="864097"/>
            </a:xfrm>
            <a:prstGeom prst="line">
              <a:avLst/>
            </a:prstGeom>
          </p:spPr>
          <p:style>
            <a:lnRef idx="2">
              <a:schemeClr val="accent1"/>
            </a:lnRef>
            <a:fillRef idx="0">
              <a:schemeClr val="accent1"/>
            </a:fillRef>
            <a:effectRef idx="1">
              <a:schemeClr val="accent1"/>
            </a:effectRef>
            <a:fontRef idx="minor">
              <a:schemeClr val="tx1"/>
            </a:fontRef>
          </p:style>
        </p:cxnSp>
        <p:cxnSp>
          <p:nvCxnSpPr>
            <p:cNvPr id="24" name="23 Conector recto"/>
            <p:cNvCxnSpPr/>
            <p:nvPr/>
          </p:nvCxnSpPr>
          <p:spPr>
            <a:xfrm rot="16200000" flipV="1">
              <a:off x="5004049" y="3861049"/>
              <a:ext cx="1512166" cy="936104"/>
            </a:xfrm>
            <a:prstGeom prst="line">
              <a:avLst/>
            </a:prstGeom>
          </p:spPr>
          <p:style>
            <a:lnRef idx="2">
              <a:schemeClr val="accent1"/>
            </a:lnRef>
            <a:fillRef idx="0">
              <a:schemeClr val="accent1"/>
            </a:fillRef>
            <a:effectRef idx="1">
              <a:schemeClr val="accent1"/>
            </a:effectRef>
            <a:fontRef idx="minor">
              <a:schemeClr val="tx1"/>
            </a:fontRef>
          </p:style>
        </p:cxnSp>
        <p:cxnSp>
          <p:nvCxnSpPr>
            <p:cNvPr id="27" name="26 Conector recto"/>
            <p:cNvCxnSpPr/>
            <p:nvPr/>
          </p:nvCxnSpPr>
          <p:spPr>
            <a:xfrm rot="10800000">
              <a:off x="6228184" y="5072484"/>
              <a:ext cx="864096" cy="360040"/>
            </a:xfrm>
            <a:prstGeom prst="line">
              <a:avLst/>
            </a:prstGeom>
          </p:spPr>
          <p:style>
            <a:lnRef idx="2">
              <a:schemeClr val="accent1"/>
            </a:lnRef>
            <a:fillRef idx="0">
              <a:schemeClr val="accent1"/>
            </a:fillRef>
            <a:effectRef idx="1">
              <a:schemeClr val="accent1"/>
            </a:effectRef>
            <a:fontRef idx="minor">
              <a:schemeClr val="tx1"/>
            </a:fontRef>
          </p:style>
        </p:cxnSp>
      </p:gr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46</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p:txBody>
          <a:bodyPr>
            <a:normAutofit fontScale="90000"/>
          </a:bodyPr>
          <a:lstStyle/>
          <a:p>
            <a:r>
              <a:rPr lang="es-VE" dirty="0" err="1" smtClean="0"/>
              <a:t>Simetria</a:t>
            </a:r>
            <a:r>
              <a:rPr lang="es-VE" dirty="0" smtClean="0"/>
              <a:t> de la distribución de un conjunto de datos </a:t>
            </a:r>
            <a:endParaRPr lang="es-VE" dirty="0"/>
          </a:p>
        </p:txBody>
      </p:sp>
      <p:grpSp>
        <p:nvGrpSpPr>
          <p:cNvPr id="2" name="15 Grupo"/>
          <p:cNvGrpSpPr/>
          <p:nvPr/>
        </p:nvGrpSpPr>
        <p:grpSpPr>
          <a:xfrm>
            <a:off x="2071670" y="2214554"/>
            <a:ext cx="4858578" cy="2573356"/>
            <a:chOff x="2285984" y="2571744"/>
            <a:chExt cx="4858578" cy="2573356"/>
          </a:xfrm>
        </p:grpSpPr>
        <p:cxnSp>
          <p:nvCxnSpPr>
            <p:cNvPr id="12" name="11 Conector recto de flecha"/>
            <p:cNvCxnSpPr/>
            <p:nvPr/>
          </p:nvCxnSpPr>
          <p:spPr>
            <a:xfrm>
              <a:off x="2286778" y="5143512"/>
              <a:ext cx="4857784"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cxnSp>
          <p:nvCxnSpPr>
            <p:cNvPr id="13" name="12 Conector recto de flecha"/>
            <p:cNvCxnSpPr/>
            <p:nvPr/>
          </p:nvCxnSpPr>
          <p:spPr>
            <a:xfrm rot="5400000" flipH="1" flipV="1">
              <a:off x="1000894" y="3856834"/>
              <a:ext cx="2571768"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grpSp>
      <p:sp>
        <p:nvSpPr>
          <p:cNvPr id="17" name="16 Rectángulo"/>
          <p:cNvSpPr/>
          <p:nvPr/>
        </p:nvSpPr>
        <p:spPr>
          <a:xfrm>
            <a:off x="2357422"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8" name="17 Rectángulo"/>
          <p:cNvSpPr/>
          <p:nvPr/>
        </p:nvSpPr>
        <p:spPr>
          <a:xfrm>
            <a:off x="2928926" y="3714752"/>
            <a:ext cx="571504" cy="107157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9" name="18 Rectángulo"/>
          <p:cNvSpPr/>
          <p:nvPr/>
        </p:nvSpPr>
        <p:spPr>
          <a:xfrm>
            <a:off x="3500430" y="3071810"/>
            <a:ext cx="571504" cy="17145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0" name="19 Rectángulo"/>
          <p:cNvSpPr/>
          <p:nvPr/>
        </p:nvSpPr>
        <p:spPr>
          <a:xfrm>
            <a:off x="4071934" y="2500306"/>
            <a:ext cx="571504" cy="228601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1" name="20 Rectángulo"/>
          <p:cNvSpPr/>
          <p:nvPr/>
        </p:nvSpPr>
        <p:spPr>
          <a:xfrm>
            <a:off x="4643438" y="3071810"/>
            <a:ext cx="571504" cy="17145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2" name="21 Rectángulo"/>
          <p:cNvSpPr/>
          <p:nvPr/>
        </p:nvSpPr>
        <p:spPr>
          <a:xfrm>
            <a:off x="5214942" y="3714752"/>
            <a:ext cx="571504" cy="107157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3" name="22 Rectángulo"/>
          <p:cNvSpPr/>
          <p:nvPr/>
        </p:nvSpPr>
        <p:spPr>
          <a:xfrm>
            <a:off x="5786446"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4" name="23 CuadroTexto"/>
          <p:cNvSpPr txBox="1"/>
          <p:nvPr/>
        </p:nvSpPr>
        <p:spPr>
          <a:xfrm>
            <a:off x="1785918" y="5214950"/>
            <a:ext cx="5000660" cy="523220"/>
          </a:xfrm>
          <a:prstGeom prst="rect">
            <a:avLst/>
          </a:prstGeom>
          <a:noFill/>
        </p:spPr>
        <p:txBody>
          <a:bodyPr wrap="square" rtlCol="0">
            <a:spAutoFit/>
          </a:bodyPr>
          <a:lstStyle/>
          <a:p>
            <a:pPr algn="ctr"/>
            <a:r>
              <a:rPr lang="es-VE"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Simétrica</a:t>
            </a:r>
            <a:endParaRPr lang="es-VE"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Tree>
  </p:cSld>
  <p:clrMapOvr>
    <a:masterClrMapping/>
  </p:clrMapOvr>
  <p:transition>
    <p:cut/>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47</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p:txBody>
          <a:bodyPr>
            <a:normAutofit fontScale="90000"/>
          </a:bodyPr>
          <a:lstStyle/>
          <a:p>
            <a:r>
              <a:rPr lang="es-VE" dirty="0" err="1" smtClean="0"/>
              <a:t>Simetria</a:t>
            </a:r>
            <a:r>
              <a:rPr lang="es-VE" dirty="0" smtClean="0"/>
              <a:t> de la distribución de un conjunto de datos </a:t>
            </a:r>
            <a:endParaRPr lang="es-VE" dirty="0"/>
          </a:p>
        </p:txBody>
      </p:sp>
      <p:grpSp>
        <p:nvGrpSpPr>
          <p:cNvPr id="2" name="15 Grupo"/>
          <p:cNvGrpSpPr/>
          <p:nvPr/>
        </p:nvGrpSpPr>
        <p:grpSpPr>
          <a:xfrm>
            <a:off x="2071670" y="2214554"/>
            <a:ext cx="4858578" cy="2573356"/>
            <a:chOff x="2285984" y="2571744"/>
            <a:chExt cx="4858578" cy="2573356"/>
          </a:xfrm>
        </p:grpSpPr>
        <p:cxnSp>
          <p:nvCxnSpPr>
            <p:cNvPr id="12" name="11 Conector recto de flecha"/>
            <p:cNvCxnSpPr/>
            <p:nvPr/>
          </p:nvCxnSpPr>
          <p:spPr>
            <a:xfrm>
              <a:off x="2286778" y="5143512"/>
              <a:ext cx="4857784"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cxnSp>
          <p:nvCxnSpPr>
            <p:cNvPr id="13" name="12 Conector recto de flecha"/>
            <p:cNvCxnSpPr/>
            <p:nvPr/>
          </p:nvCxnSpPr>
          <p:spPr>
            <a:xfrm rot="5400000" flipH="1" flipV="1">
              <a:off x="1000894" y="3856834"/>
              <a:ext cx="2571768"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grpSp>
      <p:sp>
        <p:nvSpPr>
          <p:cNvPr id="17" name="16 Rectángulo"/>
          <p:cNvSpPr/>
          <p:nvPr/>
        </p:nvSpPr>
        <p:spPr>
          <a:xfrm>
            <a:off x="2357422" y="3071810"/>
            <a:ext cx="571504" cy="17145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8" name="17 Rectángulo"/>
          <p:cNvSpPr/>
          <p:nvPr/>
        </p:nvSpPr>
        <p:spPr>
          <a:xfrm>
            <a:off x="2928926" y="2643182"/>
            <a:ext cx="571504" cy="21431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9" name="18 Rectángulo"/>
          <p:cNvSpPr/>
          <p:nvPr/>
        </p:nvSpPr>
        <p:spPr>
          <a:xfrm>
            <a:off x="3500430" y="3429000"/>
            <a:ext cx="571504" cy="13573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0" name="19 Rectángulo"/>
          <p:cNvSpPr/>
          <p:nvPr/>
        </p:nvSpPr>
        <p:spPr>
          <a:xfrm>
            <a:off x="4071934" y="3714752"/>
            <a:ext cx="571504" cy="107157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1" name="20 Rectángulo"/>
          <p:cNvSpPr/>
          <p:nvPr/>
        </p:nvSpPr>
        <p:spPr>
          <a:xfrm>
            <a:off x="4643438" y="4071942"/>
            <a:ext cx="571504" cy="71438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2" name="21 Rectángulo"/>
          <p:cNvSpPr/>
          <p:nvPr/>
        </p:nvSpPr>
        <p:spPr>
          <a:xfrm>
            <a:off x="5214942" y="4286256"/>
            <a:ext cx="571504" cy="50006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3" name="22 Rectángulo"/>
          <p:cNvSpPr/>
          <p:nvPr/>
        </p:nvSpPr>
        <p:spPr>
          <a:xfrm>
            <a:off x="5786446"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4" name="23 CuadroTexto"/>
          <p:cNvSpPr txBox="1"/>
          <p:nvPr/>
        </p:nvSpPr>
        <p:spPr>
          <a:xfrm>
            <a:off x="1785918" y="5214950"/>
            <a:ext cx="5000660" cy="523220"/>
          </a:xfrm>
          <a:prstGeom prst="rect">
            <a:avLst/>
          </a:prstGeom>
          <a:noFill/>
        </p:spPr>
        <p:txBody>
          <a:bodyPr wrap="square" rtlCol="0">
            <a:spAutoFit/>
          </a:bodyPr>
          <a:lstStyle/>
          <a:p>
            <a:pPr algn="ctr"/>
            <a:r>
              <a:rPr lang="es-VE"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Asimétrica positiva</a:t>
            </a:r>
            <a:endParaRPr lang="es-VE"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Tree>
  </p:cSld>
  <p:clrMapOvr>
    <a:masterClrMapping/>
  </p:clrMapOvr>
  <p:transition>
    <p:cut/>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48</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p:txBody>
          <a:bodyPr>
            <a:normAutofit fontScale="90000"/>
          </a:bodyPr>
          <a:lstStyle/>
          <a:p>
            <a:r>
              <a:rPr lang="es-VE" dirty="0" err="1" smtClean="0"/>
              <a:t>Simetria</a:t>
            </a:r>
            <a:r>
              <a:rPr lang="es-VE" dirty="0" smtClean="0"/>
              <a:t> de la distribución de un conjunto de datos </a:t>
            </a:r>
            <a:endParaRPr lang="es-VE" dirty="0"/>
          </a:p>
        </p:txBody>
      </p:sp>
      <p:grpSp>
        <p:nvGrpSpPr>
          <p:cNvPr id="2" name="15 Grupo"/>
          <p:cNvGrpSpPr/>
          <p:nvPr/>
        </p:nvGrpSpPr>
        <p:grpSpPr>
          <a:xfrm>
            <a:off x="2071670" y="2214554"/>
            <a:ext cx="4858578" cy="2573356"/>
            <a:chOff x="2285984" y="2571744"/>
            <a:chExt cx="4858578" cy="2573356"/>
          </a:xfrm>
        </p:grpSpPr>
        <p:cxnSp>
          <p:nvCxnSpPr>
            <p:cNvPr id="12" name="11 Conector recto de flecha"/>
            <p:cNvCxnSpPr/>
            <p:nvPr/>
          </p:nvCxnSpPr>
          <p:spPr>
            <a:xfrm>
              <a:off x="2286778" y="5143512"/>
              <a:ext cx="4857784"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cxnSp>
          <p:nvCxnSpPr>
            <p:cNvPr id="13" name="12 Conector recto de flecha"/>
            <p:cNvCxnSpPr/>
            <p:nvPr/>
          </p:nvCxnSpPr>
          <p:spPr>
            <a:xfrm rot="5400000" flipH="1" flipV="1">
              <a:off x="1000894" y="3856834"/>
              <a:ext cx="2571768"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grpSp>
      <p:sp>
        <p:nvSpPr>
          <p:cNvPr id="17" name="16 Rectángulo"/>
          <p:cNvSpPr/>
          <p:nvPr/>
        </p:nvSpPr>
        <p:spPr>
          <a:xfrm>
            <a:off x="2357422"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8" name="17 Rectángulo"/>
          <p:cNvSpPr/>
          <p:nvPr/>
        </p:nvSpPr>
        <p:spPr>
          <a:xfrm>
            <a:off x="2928926" y="4214818"/>
            <a:ext cx="571504" cy="57150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9" name="18 Rectángulo"/>
          <p:cNvSpPr/>
          <p:nvPr/>
        </p:nvSpPr>
        <p:spPr>
          <a:xfrm>
            <a:off x="3500430" y="3929066"/>
            <a:ext cx="571504" cy="8572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0" name="19 Rectángulo"/>
          <p:cNvSpPr/>
          <p:nvPr/>
        </p:nvSpPr>
        <p:spPr>
          <a:xfrm>
            <a:off x="4071934" y="3643314"/>
            <a:ext cx="571504" cy="114300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1" name="20 Rectángulo"/>
          <p:cNvSpPr/>
          <p:nvPr/>
        </p:nvSpPr>
        <p:spPr>
          <a:xfrm>
            <a:off x="4643438" y="3357562"/>
            <a:ext cx="571504" cy="14287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2" name="21 Rectángulo"/>
          <p:cNvSpPr/>
          <p:nvPr/>
        </p:nvSpPr>
        <p:spPr>
          <a:xfrm>
            <a:off x="5214942" y="2786058"/>
            <a:ext cx="571504" cy="200026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3" name="22 Rectángulo"/>
          <p:cNvSpPr/>
          <p:nvPr/>
        </p:nvSpPr>
        <p:spPr>
          <a:xfrm>
            <a:off x="5786446" y="3143248"/>
            <a:ext cx="571504" cy="16430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4" name="23 CuadroTexto"/>
          <p:cNvSpPr txBox="1"/>
          <p:nvPr/>
        </p:nvSpPr>
        <p:spPr>
          <a:xfrm>
            <a:off x="1785918" y="5214950"/>
            <a:ext cx="5000660" cy="523220"/>
          </a:xfrm>
          <a:prstGeom prst="rect">
            <a:avLst/>
          </a:prstGeom>
          <a:noFill/>
        </p:spPr>
        <p:txBody>
          <a:bodyPr wrap="square" rtlCol="0">
            <a:spAutoFit/>
          </a:bodyPr>
          <a:lstStyle/>
          <a:p>
            <a:pPr algn="ctr"/>
            <a:r>
              <a:rPr lang="es-VE"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Asimétrica negativa</a:t>
            </a:r>
            <a:endParaRPr lang="es-VE"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Tree>
  </p:cSld>
  <p:clrMapOvr>
    <a:masterClrMapping/>
  </p:clrMapOvr>
  <p:transition>
    <p:cut/>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49</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p:txBody>
          <a:bodyPr>
            <a:normAutofit fontScale="90000"/>
          </a:bodyPr>
          <a:lstStyle/>
          <a:p>
            <a:r>
              <a:rPr lang="es-VE" dirty="0" err="1" smtClean="0"/>
              <a:t>kurtosis</a:t>
            </a:r>
            <a:r>
              <a:rPr lang="es-VE" dirty="0" smtClean="0"/>
              <a:t> de la distribución de un conjunto de datos </a:t>
            </a:r>
            <a:endParaRPr lang="es-VE" dirty="0"/>
          </a:p>
        </p:txBody>
      </p:sp>
      <p:grpSp>
        <p:nvGrpSpPr>
          <p:cNvPr id="2" name="15 Grupo"/>
          <p:cNvGrpSpPr/>
          <p:nvPr/>
        </p:nvGrpSpPr>
        <p:grpSpPr>
          <a:xfrm>
            <a:off x="2071670" y="2214554"/>
            <a:ext cx="4858578" cy="2573356"/>
            <a:chOff x="2285984" y="2571744"/>
            <a:chExt cx="4858578" cy="2573356"/>
          </a:xfrm>
        </p:grpSpPr>
        <p:cxnSp>
          <p:nvCxnSpPr>
            <p:cNvPr id="12" name="11 Conector recto de flecha"/>
            <p:cNvCxnSpPr/>
            <p:nvPr/>
          </p:nvCxnSpPr>
          <p:spPr>
            <a:xfrm>
              <a:off x="2286778" y="5143512"/>
              <a:ext cx="4857784"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cxnSp>
          <p:nvCxnSpPr>
            <p:cNvPr id="13" name="12 Conector recto de flecha"/>
            <p:cNvCxnSpPr/>
            <p:nvPr/>
          </p:nvCxnSpPr>
          <p:spPr>
            <a:xfrm rot="5400000" flipH="1" flipV="1">
              <a:off x="1000894" y="3856834"/>
              <a:ext cx="2571768"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grpSp>
      <p:sp>
        <p:nvSpPr>
          <p:cNvPr id="17" name="16 Rectángulo"/>
          <p:cNvSpPr/>
          <p:nvPr/>
        </p:nvSpPr>
        <p:spPr>
          <a:xfrm>
            <a:off x="2357422"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8" name="17 Rectángulo"/>
          <p:cNvSpPr/>
          <p:nvPr/>
        </p:nvSpPr>
        <p:spPr>
          <a:xfrm>
            <a:off x="2928926" y="4429132"/>
            <a:ext cx="571504" cy="3571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9" name="18 Rectángulo"/>
          <p:cNvSpPr/>
          <p:nvPr/>
        </p:nvSpPr>
        <p:spPr>
          <a:xfrm>
            <a:off x="3500430" y="4214818"/>
            <a:ext cx="571504" cy="57150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0" name="19 Rectángulo"/>
          <p:cNvSpPr/>
          <p:nvPr/>
        </p:nvSpPr>
        <p:spPr>
          <a:xfrm>
            <a:off x="4071934" y="4071942"/>
            <a:ext cx="571504" cy="71438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1" name="20 Rectángulo"/>
          <p:cNvSpPr/>
          <p:nvPr/>
        </p:nvSpPr>
        <p:spPr>
          <a:xfrm>
            <a:off x="4643438" y="4267200"/>
            <a:ext cx="571504" cy="5191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2" name="21 Rectángulo"/>
          <p:cNvSpPr/>
          <p:nvPr/>
        </p:nvSpPr>
        <p:spPr>
          <a:xfrm>
            <a:off x="5214942" y="4429132"/>
            <a:ext cx="571504" cy="3571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3" name="22 Rectángulo"/>
          <p:cNvSpPr/>
          <p:nvPr/>
        </p:nvSpPr>
        <p:spPr>
          <a:xfrm>
            <a:off x="5786446"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4" name="23 CuadroTexto"/>
          <p:cNvSpPr txBox="1"/>
          <p:nvPr/>
        </p:nvSpPr>
        <p:spPr>
          <a:xfrm>
            <a:off x="1785918" y="5214950"/>
            <a:ext cx="5000660" cy="523220"/>
          </a:xfrm>
          <a:prstGeom prst="rect">
            <a:avLst/>
          </a:prstGeom>
          <a:noFill/>
        </p:spPr>
        <p:txBody>
          <a:bodyPr wrap="square" rtlCol="0">
            <a:spAutoFit/>
          </a:bodyPr>
          <a:lstStyle/>
          <a:p>
            <a:pPr algn="ctr"/>
            <a:r>
              <a:rPr lang="es-VE" sz="28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Platicúrtica</a:t>
            </a:r>
            <a:endParaRPr lang="es-VE"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Tree>
  </p:cSld>
  <p:clrMapOvr>
    <a:masterClrMapping/>
  </p:clrMapOvr>
  <p:transition>
    <p:cut/>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2 Título"/>
          <p:cNvSpPr>
            <a:spLocks noGrp="1"/>
          </p:cNvSpPr>
          <p:nvPr>
            <p:ph type="title"/>
          </p:nvPr>
        </p:nvSpPr>
        <p:spPr>
          <a:xfrm>
            <a:off x="785786" y="2786058"/>
            <a:ext cx="7184182" cy="1362075"/>
          </a:xfrm>
        </p:spPr>
        <p:txBody>
          <a:bodyPr>
            <a:noAutofit/>
          </a:bodyPr>
          <a:lstStyle/>
          <a:p>
            <a:pPr algn="ctr"/>
            <a:r>
              <a:rPr lang="es-VE" sz="9600" cap="none" dirty="0" smtClean="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rPr>
              <a:t>ESTADÍSTICA</a:t>
            </a:r>
            <a:endParaRPr lang="es-VE" sz="9600" cap="none" dirty="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endParaRPr>
          </a:p>
        </p:txBody>
      </p:sp>
      <p:grpSp>
        <p:nvGrpSpPr>
          <p:cNvPr id="25" name="24 Grupo"/>
          <p:cNvGrpSpPr/>
          <p:nvPr/>
        </p:nvGrpSpPr>
        <p:grpSpPr>
          <a:xfrm>
            <a:off x="500034" y="857232"/>
            <a:ext cx="3429024" cy="2000264"/>
            <a:chOff x="500034" y="857232"/>
            <a:chExt cx="3429024" cy="2000264"/>
          </a:xfrm>
        </p:grpSpPr>
        <p:pic>
          <p:nvPicPr>
            <p:cNvPr id="7" name="Picture 5" descr="BD06129_"/>
            <p:cNvPicPr>
              <a:picLocks noChangeAspect="1" noChangeArrowheads="1"/>
            </p:cNvPicPr>
            <p:nvPr/>
          </p:nvPicPr>
          <p:blipFill>
            <a:blip r:embed="rId4" cstate="print"/>
            <a:srcRect/>
            <a:stretch>
              <a:fillRect/>
            </a:stretch>
          </p:blipFill>
          <p:spPr bwMode="auto">
            <a:xfrm>
              <a:off x="1571604" y="1428736"/>
              <a:ext cx="1402410" cy="1193351"/>
            </a:xfrm>
            <a:prstGeom prst="rect">
              <a:avLst/>
            </a:prstGeom>
            <a:noFill/>
          </p:spPr>
        </p:pic>
        <p:sp>
          <p:nvSpPr>
            <p:cNvPr id="21" name="20 CuadroTexto"/>
            <p:cNvSpPr txBox="1"/>
            <p:nvPr/>
          </p:nvSpPr>
          <p:spPr>
            <a:xfrm rot="20189216">
              <a:off x="500034" y="857232"/>
              <a:ext cx="3095719"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RECOPILAR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26" name="25 Conector curvado"/>
            <p:cNvCxnSpPr/>
            <p:nvPr/>
          </p:nvCxnSpPr>
          <p:spPr>
            <a:xfrm rot="16200000" flipV="1">
              <a:off x="2678893" y="1607331"/>
              <a:ext cx="1428760" cy="1071570"/>
            </a:xfrm>
            <a:prstGeom prst="curvedConnector3">
              <a:avLst>
                <a:gd name="adj1" fmla="val 50000"/>
              </a:avLst>
            </a:prstGeom>
            <a:ln>
              <a:tailEnd type="arrow"/>
            </a:ln>
          </p:spPr>
          <p:style>
            <a:lnRef idx="3">
              <a:schemeClr val="accent1"/>
            </a:lnRef>
            <a:fillRef idx="0">
              <a:schemeClr val="accent1"/>
            </a:fillRef>
            <a:effectRef idx="2">
              <a:schemeClr val="accent1"/>
            </a:effectRef>
            <a:fontRef idx="minor">
              <a:schemeClr val="tx1"/>
            </a:fontRef>
          </p:style>
        </p:cxnSp>
      </p:grpSp>
      <p:grpSp>
        <p:nvGrpSpPr>
          <p:cNvPr id="28" name="27 Grupo"/>
          <p:cNvGrpSpPr/>
          <p:nvPr/>
        </p:nvGrpSpPr>
        <p:grpSpPr>
          <a:xfrm>
            <a:off x="4628855" y="285728"/>
            <a:ext cx="3778613" cy="2714644"/>
            <a:chOff x="4628855" y="285728"/>
            <a:chExt cx="3778613" cy="2714644"/>
          </a:xfrm>
        </p:grpSpPr>
        <p:grpSp>
          <p:nvGrpSpPr>
            <p:cNvPr id="8" name="Group 6"/>
            <p:cNvGrpSpPr>
              <a:grpSpLocks/>
            </p:cNvGrpSpPr>
            <p:nvPr/>
          </p:nvGrpSpPr>
          <p:grpSpPr bwMode="auto">
            <a:xfrm rot="-700228">
              <a:off x="4628855" y="428304"/>
              <a:ext cx="1628495" cy="2141202"/>
              <a:chOff x="4560" y="240"/>
              <a:chExt cx="1200" cy="1575"/>
            </a:xfrm>
          </p:grpSpPr>
          <p:pic>
            <p:nvPicPr>
              <p:cNvPr id="10" name="Picture 8" descr="PE01760_"/>
              <p:cNvPicPr>
                <a:picLocks noChangeAspect="1" noChangeArrowheads="1"/>
              </p:cNvPicPr>
              <p:nvPr/>
            </p:nvPicPr>
            <p:blipFill>
              <a:blip r:embed="rId5" cstate="print"/>
              <a:srcRect/>
              <a:stretch>
                <a:fillRect/>
              </a:stretch>
            </p:blipFill>
            <p:spPr bwMode="auto">
              <a:xfrm>
                <a:off x="5137" y="240"/>
                <a:ext cx="623" cy="1141"/>
              </a:xfrm>
              <a:prstGeom prst="rect">
                <a:avLst/>
              </a:prstGeom>
              <a:solidFill>
                <a:schemeClr val="tx2"/>
              </a:solidFill>
            </p:spPr>
          </p:pic>
          <p:pic>
            <p:nvPicPr>
              <p:cNvPr id="11" name="Picture 9" descr="PE02671_"/>
              <p:cNvPicPr>
                <a:picLocks noChangeAspect="1" noChangeArrowheads="1"/>
              </p:cNvPicPr>
              <p:nvPr/>
            </p:nvPicPr>
            <p:blipFill>
              <a:blip r:embed="rId6" cstate="print"/>
              <a:srcRect/>
              <a:stretch>
                <a:fillRect/>
              </a:stretch>
            </p:blipFill>
            <p:spPr bwMode="auto">
              <a:xfrm>
                <a:off x="4560" y="1008"/>
                <a:ext cx="663" cy="807"/>
              </a:xfrm>
              <a:prstGeom prst="rect">
                <a:avLst/>
              </a:prstGeom>
              <a:solidFill>
                <a:schemeClr val="tx2"/>
              </a:solidFill>
            </p:spPr>
          </p:pic>
        </p:grpSp>
        <p:sp>
          <p:nvSpPr>
            <p:cNvPr id="22" name="21 CuadroTexto"/>
            <p:cNvSpPr txBox="1"/>
            <p:nvPr/>
          </p:nvSpPr>
          <p:spPr>
            <a:xfrm>
              <a:off x="5643570" y="285728"/>
              <a:ext cx="2763898"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ANALIZAR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27" name="26 Conector curvado"/>
            <p:cNvCxnSpPr/>
            <p:nvPr/>
          </p:nvCxnSpPr>
          <p:spPr>
            <a:xfrm rot="5400000" flipH="1" flipV="1">
              <a:off x="5429256" y="1500174"/>
              <a:ext cx="1857388" cy="1143008"/>
            </a:xfrm>
            <a:prstGeom prst="curvedConnector3">
              <a:avLst>
                <a:gd name="adj1" fmla="val 50000"/>
              </a:avLst>
            </a:prstGeom>
            <a:ln>
              <a:tailEnd type="arrow"/>
            </a:ln>
          </p:spPr>
          <p:style>
            <a:lnRef idx="3">
              <a:schemeClr val="accent1"/>
            </a:lnRef>
            <a:fillRef idx="0">
              <a:schemeClr val="accent1"/>
            </a:fillRef>
            <a:effectRef idx="2">
              <a:schemeClr val="accent1"/>
            </a:effectRef>
            <a:fontRef idx="minor">
              <a:schemeClr val="tx1"/>
            </a:fontRef>
          </p:style>
        </p:cxnSp>
      </p:grpSp>
      <p:grpSp>
        <p:nvGrpSpPr>
          <p:cNvPr id="29" name="28 Grupo"/>
          <p:cNvGrpSpPr/>
          <p:nvPr/>
        </p:nvGrpSpPr>
        <p:grpSpPr>
          <a:xfrm>
            <a:off x="428596" y="4214818"/>
            <a:ext cx="3571900" cy="2150649"/>
            <a:chOff x="428596" y="4214818"/>
            <a:chExt cx="3571900" cy="2150649"/>
          </a:xfrm>
        </p:grpSpPr>
        <p:grpSp>
          <p:nvGrpSpPr>
            <p:cNvPr id="12" name="Group 10"/>
            <p:cNvGrpSpPr>
              <a:grpSpLocks/>
            </p:cNvGrpSpPr>
            <p:nvPr/>
          </p:nvGrpSpPr>
          <p:grpSpPr bwMode="auto">
            <a:xfrm>
              <a:off x="428596" y="5286388"/>
              <a:ext cx="3505200" cy="1079079"/>
              <a:chOff x="144" y="3408"/>
              <a:chExt cx="2910" cy="728"/>
            </a:xfrm>
          </p:grpSpPr>
          <p:graphicFrame>
            <p:nvGraphicFramePr>
              <p:cNvPr id="13" name="Object 11"/>
              <p:cNvGraphicFramePr>
                <a:graphicFrameLocks/>
              </p:cNvGraphicFramePr>
              <p:nvPr/>
            </p:nvGraphicFramePr>
            <p:xfrm>
              <a:off x="1344" y="3408"/>
              <a:ext cx="746" cy="480"/>
            </p:xfrm>
            <a:graphic>
              <a:graphicData uri="http://schemas.openxmlformats.org/presentationml/2006/ole">
                <p:oleObj spid="_x0000_s2050" name="Clip" r:id="rId7" imgW="2978640" imgH="3659040" progId="">
                  <p:embed/>
                </p:oleObj>
              </a:graphicData>
            </a:graphic>
          </p:graphicFrame>
          <p:graphicFrame>
            <p:nvGraphicFramePr>
              <p:cNvPr id="14" name="Object 12"/>
              <p:cNvGraphicFramePr>
                <a:graphicFrameLocks/>
              </p:cNvGraphicFramePr>
              <p:nvPr/>
            </p:nvGraphicFramePr>
            <p:xfrm>
              <a:off x="144" y="3744"/>
              <a:ext cx="960" cy="378"/>
            </p:xfrm>
            <a:graphic>
              <a:graphicData uri="http://schemas.openxmlformats.org/presentationml/2006/ole">
                <p:oleObj spid="_x0000_s2051" name="Clip" r:id="rId8" imgW="3657600" imgH="3077640" progId="">
                  <p:embed/>
                </p:oleObj>
              </a:graphicData>
            </a:graphic>
          </p:graphicFrame>
          <p:graphicFrame>
            <p:nvGraphicFramePr>
              <p:cNvPr id="16" name="Object 14"/>
              <p:cNvGraphicFramePr>
                <a:graphicFrameLocks/>
              </p:cNvGraphicFramePr>
              <p:nvPr/>
            </p:nvGraphicFramePr>
            <p:xfrm>
              <a:off x="2208" y="3648"/>
              <a:ext cx="846" cy="488"/>
            </p:xfrm>
            <a:graphic>
              <a:graphicData uri="http://schemas.openxmlformats.org/presentationml/2006/ole">
                <p:oleObj spid="_x0000_s2052" name="Clip" r:id="rId9" imgW="3405600" imgH="3661200" progId="">
                  <p:embed/>
                </p:oleObj>
              </a:graphicData>
            </a:graphic>
          </p:graphicFrame>
        </p:grpSp>
        <p:sp>
          <p:nvSpPr>
            <p:cNvPr id="23" name="22 CuadroTexto"/>
            <p:cNvSpPr txBox="1"/>
            <p:nvPr/>
          </p:nvSpPr>
          <p:spPr>
            <a:xfrm>
              <a:off x="428596" y="4500570"/>
              <a:ext cx="3214341"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ORGANIZAR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30" name="29 Conector curvado"/>
            <p:cNvCxnSpPr/>
            <p:nvPr/>
          </p:nvCxnSpPr>
          <p:spPr>
            <a:xfrm rot="5400000" flipH="1" flipV="1">
              <a:off x="2928926" y="4500570"/>
              <a:ext cx="1357322" cy="785818"/>
            </a:xfrm>
            <a:prstGeom prst="curvedConnector3">
              <a:avLst>
                <a:gd name="adj1" fmla="val 50000"/>
              </a:avLst>
            </a:prstGeom>
            <a:ln>
              <a:headEnd type="arrow"/>
              <a:tailEnd type="none"/>
            </a:ln>
          </p:spPr>
          <p:style>
            <a:lnRef idx="3">
              <a:schemeClr val="accent1"/>
            </a:lnRef>
            <a:fillRef idx="0">
              <a:schemeClr val="accent1"/>
            </a:fillRef>
            <a:effectRef idx="2">
              <a:schemeClr val="accent1"/>
            </a:effectRef>
            <a:fontRef idx="minor">
              <a:schemeClr val="tx1"/>
            </a:fontRef>
          </p:style>
        </p:cxnSp>
      </p:grpSp>
      <p:grpSp>
        <p:nvGrpSpPr>
          <p:cNvPr id="31" name="30 Grupo"/>
          <p:cNvGrpSpPr/>
          <p:nvPr/>
        </p:nvGrpSpPr>
        <p:grpSpPr>
          <a:xfrm>
            <a:off x="5267965" y="4214818"/>
            <a:ext cx="3723562" cy="2286016"/>
            <a:chOff x="5267965" y="4214818"/>
            <a:chExt cx="3723562" cy="2286016"/>
          </a:xfrm>
        </p:grpSpPr>
        <p:grpSp>
          <p:nvGrpSpPr>
            <p:cNvPr id="17" name="Group 15"/>
            <p:cNvGrpSpPr>
              <a:grpSpLocks/>
            </p:cNvGrpSpPr>
            <p:nvPr/>
          </p:nvGrpSpPr>
          <p:grpSpPr bwMode="auto">
            <a:xfrm>
              <a:off x="5267965" y="5345634"/>
              <a:ext cx="2447308" cy="1155200"/>
              <a:chOff x="3984" y="3408"/>
              <a:chExt cx="1584" cy="741"/>
            </a:xfrm>
          </p:grpSpPr>
          <p:pic>
            <p:nvPicPr>
              <p:cNvPr id="18" name="Picture 16" descr="PE01569_"/>
              <p:cNvPicPr>
                <a:picLocks noChangeAspect="1" noChangeArrowheads="1"/>
              </p:cNvPicPr>
              <p:nvPr/>
            </p:nvPicPr>
            <p:blipFill>
              <a:blip r:embed="rId10" cstate="print"/>
              <a:srcRect/>
              <a:stretch>
                <a:fillRect/>
              </a:stretch>
            </p:blipFill>
            <p:spPr bwMode="auto">
              <a:xfrm>
                <a:off x="3984" y="3456"/>
                <a:ext cx="915" cy="693"/>
              </a:xfrm>
              <a:prstGeom prst="rect">
                <a:avLst/>
              </a:prstGeom>
              <a:noFill/>
            </p:spPr>
          </p:pic>
          <p:pic>
            <p:nvPicPr>
              <p:cNvPr id="20" name="Picture 18" descr="PE02376_"/>
              <p:cNvPicPr>
                <a:picLocks noChangeAspect="1" noChangeArrowheads="1"/>
              </p:cNvPicPr>
              <p:nvPr/>
            </p:nvPicPr>
            <p:blipFill>
              <a:blip r:embed="rId11" cstate="print"/>
              <a:srcRect/>
              <a:stretch>
                <a:fillRect/>
              </a:stretch>
            </p:blipFill>
            <p:spPr bwMode="auto">
              <a:xfrm>
                <a:off x="4992" y="3408"/>
                <a:ext cx="576" cy="573"/>
              </a:xfrm>
              <a:prstGeom prst="rect">
                <a:avLst/>
              </a:prstGeom>
              <a:noFill/>
            </p:spPr>
          </p:pic>
        </p:grpSp>
        <p:sp>
          <p:nvSpPr>
            <p:cNvPr id="24" name="23 CuadroTexto"/>
            <p:cNvSpPr txBox="1"/>
            <p:nvPr/>
          </p:nvSpPr>
          <p:spPr>
            <a:xfrm rot="977425">
              <a:off x="5272817" y="4506619"/>
              <a:ext cx="3718710" cy="769441"/>
            </a:xfrm>
            <a:prstGeom prst="rect">
              <a:avLst/>
            </a:prstGeom>
            <a:noFill/>
          </p:spPr>
          <p:txBody>
            <a:bodyPr wrap="none" rtlCol="0">
              <a:spAutoFit/>
            </a:bodyPr>
            <a:lstStyle/>
            <a:p>
              <a:r>
                <a:rPr lang="es-VE" sz="4400" b="1" cap="all" dirty="0" smtClean="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rPr>
                <a:t>INTERPRETAR</a:t>
              </a:r>
              <a:endParaRPr lang="es-VE" sz="4400" b="1" cap="all" dirty="0">
                <a:ln w="9000" cmpd="sng">
                  <a:solidFill>
                    <a:schemeClr val="accent4">
                      <a:shade val="50000"/>
                      <a:satMod val="120000"/>
                    </a:schemeClr>
                  </a:solidFill>
                  <a:prstDash val="solid"/>
                </a:ln>
                <a:gradFill flip="none" rotWithShape="1">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18900000" scaled="1"/>
                  <a:tileRect/>
                </a:gradFill>
                <a:effectLst>
                  <a:reflection blurRad="12700" stA="28000" endPos="45000" dist="1000" dir="5400000" sy="-100000" algn="bl" rotWithShape="0"/>
                </a:effectLst>
              </a:endParaRPr>
            </a:p>
          </p:txBody>
        </p:sp>
        <p:cxnSp>
          <p:nvCxnSpPr>
            <p:cNvPr id="33" name="32 Conector curvado"/>
            <p:cNvCxnSpPr/>
            <p:nvPr/>
          </p:nvCxnSpPr>
          <p:spPr>
            <a:xfrm rot="10800000">
              <a:off x="5357818" y="4214818"/>
              <a:ext cx="1357322" cy="1143008"/>
            </a:xfrm>
            <a:prstGeom prst="curvedConnector3">
              <a:avLst>
                <a:gd name="adj1" fmla="val 50000"/>
              </a:avLst>
            </a:prstGeom>
            <a:ln>
              <a:headEnd type="arrow"/>
              <a:tailEnd type="none"/>
            </a:ln>
          </p:spPr>
          <p:style>
            <a:lnRef idx="3">
              <a:schemeClr val="accent1"/>
            </a:lnRef>
            <a:fillRef idx="0">
              <a:schemeClr val="accent1"/>
            </a:fillRef>
            <a:effectRef idx="2">
              <a:schemeClr val="accent1"/>
            </a:effectRef>
            <a:fontRef idx="minor">
              <a:schemeClr val="tx1"/>
            </a:fontRef>
          </p:style>
        </p:cxnSp>
      </p:grpSp>
      <p:sp>
        <p:nvSpPr>
          <p:cNvPr id="35" name="34 Marcador de número de diapositiva"/>
          <p:cNvSpPr>
            <a:spLocks noGrp="1"/>
          </p:cNvSpPr>
          <p:nvPr>
            <p:ph type="sldNum" sz="quarter" idx="12"/>
          </p:nvPr>
        </p:nvSpPr>
        <p:spPr/>
        <p:txBody>
          <a:bodyPr/>
          <a:lstStyle/>
          <a:p>
            <a:fld id="{1AD93096-5B34-4342-9326-69289CEAE4C2}" type="slidenum">
              <a:rPr lang="es-VE" smtClean="0"/>
              <a:pPr/>
              <a:t>5</a:t>
            </a:fld>
            <a:endParaRPr kumimoji="0" lang="es-VE"/>
          </a:p>
        </p:txBody>
      </p:sp>
      <p:sp>
        <p:nvSpPr>
          <p:cNvPr id="36" name="35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20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20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20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50</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p:txBody>
          <a:bodyPr>
            <a:normAutofit fontScale="90000"/>
          </a:bodyPr>
          <a:lstStyle/>
          <a:p>
            <a:r>
              <a:rPr lang="es-VE" dirty="0" err="1" smtClean="0"/>
              <a:t>kurtosis</a:t>
            </a:r>
            <a:r>
              <a:rPr lang="es-VE" dirty="0" smtClean="0"/>
              <a:t> de la distribución de un conjunto de datos </a:t>
            </a:r>
            <a:endParaRPr lang="es-VE" dirty="0"/>
          </a:p>
        </p:txBody>
      </p:sp>
      <p:grpSp>
        <p:nvGrpSpPr>
          <p:cNvPr id="2" name="15 Grupo"/>
          <p:cNvGrpSpPr/>
          <p:nvPr/>
        </p:nvGrpSpPr>
        <p:grpSpPr>
          <a:xfrm>
            <a:off x="2071670" y="2214554"/>
            <a:ext cx="4858578" cy="2573356"/>
            <a:chOff x="2285984" y="2571744"/>
            <a:chExt cx="4858578" cy="2573356"/>
          </a:xfrm>
        </p:grpSpPr>
        <p:cxnSp>
          <p:nvCxnSpPr>
            <p:cNvPr id="12" name="11 Conector recto de flecha"/>
            <p:cNvCxnSpPr/>
            <p:nvPr/>
          </p:nvCxnSpPr>
          <p:spPr>
            <a:xfrm>
              <a:off x="2286778" y="5143512"/>
              <a:ext cx="4857784"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cxnSp>
          <p:nvCxnSpPr>
            <p:cNvPr id="13" name="12 Conector recto de flecha"/>
            <p:cNvCxnSpPr/>
            <p:nvPr/>
          </p:nvCxnSpPr>
          <p:spPr>
            <a:xfrm rot="5400000" flipH="1" flipV="1">
              <a:off x="1000894" y="3856834"/>
              <a:ext cx="2571768"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grpSp>
      <p:sp>
        <p:nvSpPr>
          <p:cNvPr id="17" name="16 Rectángulo"/>
          <p:cNvSpPr/>
          <p:nvPr/>
        </p:nvSpPr>
        <p:spPr>
          <a:xfrm>
            <a:off x="2357422"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8" name="17 Rectángulo"/>
          <p:cNvSpPr/>
          <p:nvPr/>
        </p:nvSpPr>
        <p:spPr>
          <a:xfrm>
            <a:off x="2928926" y="4214818"/>
            <a:ext cx="571504" cy="57150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9" name="18 Rectángulo"/>
          <p:cNvSpPr/>
          <p:nvPr/>
        </p:nvSpPr>
        <p:spPr>
          <a:xfrm>
            <a:off x="3500430" y="3643314"/>
            <a:ext cx="571504" cy="114300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0" name="19 Rectángulo"/>
          <p:cNvSpPr/>
          <p:nvPr/>
        </p:nvSpPr>
        <p:spPr>
          <a:xfrm>
            <a:off x="4071934" y="3071810"/>
            <a:ext cx="571504" cy="17145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1" name="20 Rectángulo"/>
          <p:cNvSpPr/>
          <p:nvPr/>
        </p:nvSpPr>
        <p:spPr>
          <a:xfrm>
            <a:off x="4643438" y="3429000"/>
            <a:ext cx="571504" cy="13573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2" name="21 Rectángulo"/>
          <p:cNvSpPr/>
          <p:nvPr/>
        </p:nvSpPr>
        <p:spPr>
          <a:xfrm>
            <a:off x="5214942" y="4000504"/>
            <a:ext cx="571504" cy="78581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3" name="22 Rectángulo"/>
          <p:cNvSpPr/>
          <p:nvPr/>
        </p:nvSpPr>
        <p:spPr>
          <a:xfrm>
            <a:off x="5786446"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4" name="23 CuadroTexto"/>
          <p:cNvSpPr txBox="1"/>
          <p:nvPr/>
        </p:nvSpPr>
        <p:spPr>
          <a:xfrm>
            <a:off x="1785918" y="5214950"/>
            <a:ext cx="5000660" cy="523220"/>
          </a:xfrm>
          <a:prstGeom prst="rect">
            <a:avLst/>
          </a:prstGeom>
          <a:noFill/>
        </p:spPr>
        <p:txBody>
          <a:bodyPr wrap="square" rtlCol="0">
            <a:spAutoFit/>
          </a:bodyPr>
          <a:lstStyle/>
          <a:p>
            <a:pPr algn="ctr"/>
            <a:r>
              <a:rPr lang="es-VE" sz="28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Mesocúrtica</a:t>
            </a:r>
            <a:endParaRPr lang="es-VE"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Tree>
  </p:cSld>
  <p:clrMapOvr>
    <a:masterClrMapping/>
  </p:clrMapOvr>
  <p:transition>
    <p:cut/>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Marcador de número de diapositiva"/>
          <p:cNvSpPr>
            <a:spLocks noGrp="1"/>
          </p:cNvSpPr>
          <p:nvPr>
            <p:ph type="sldNum" sz="quarter" idx="12"/>
          </p:nvPr>
        </p:nvSpPr>
        <p:spPr/>
        <p:txBody>
          <a:bodyPr/>
          <a:lstStyle/>
          <a:p>
            <a:fld id="{1AD93096-5B34-4342-9326-69289CEAE4C2}" type="slidenum">
              <a:rPr lang="es-VE" smtClean="0"/>
              <a:pPr/>
              <a:t>51</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sp>
        <p:nvSpPr>
          <p:cNvPr id="37" name="36 Título"/>
          <p:cNvSpPr>
            <a:spLocks noGrp="1"/>
          </p:cNvSpPr>
          <p:nvPr>
            <p:ph type="title"/>
          </p:nvPr>
        </p:nvSpPr>
        <p:spPr/>
        <p:txBody>
          <a:bodyPr>
            <a:normAutofit fontScale="90000"/>
          </a:bodyPr>
          <a:lstStyle/>
          <a:p>
            <a:r>
              <a:rPr lang="es-VE" dirty="0" err="1" smtClean="0"/>
              <a:t>kurtosis</a:t>
            </a:r>
            <a:r>
              <a:rPr lang="es-VE" dirty="0" smtClean="0"/>
              <a:t> de la distribución de un conjunto de datos </a:t>
            </a:r>
            <a:endParaRPr lang="es-VE" dirty="0"/>
          </a:p>
        </p:txBody>
      </p:sp>
      <p:grpSp>
        <p:nvGrpSpPr>
          <p:cNvPr id="2" name="15 Grupo"/>
          <p:cNvGrpSpPr/>
          <p:nvPr/>
        </p:nvGrpSpPr>
        <p:grpSpPr>
          <a:xfrm>
            <a:off x="2071670" y="2214554"/>
            <a:ext cx="4858578" cy="2573356"/>
            <a:chOff x="2285984" y="2571744"/>
            <a:chExt cx="4858578" cy="2573356"/>
          </a:xfrm>
        </p:grpSpPr>
        <p:cxnSp>
          <p:nvCxnSpPr>
            <p:cNvPr id="12" name="11 Conector recto de flecha"/>
            <p:cNvCxnSpPr/>
            <p:nvPr/>
          </p:nvCxnSpPr>
          <p:spPr>
            <a:xfrm>
              <a:off x="2286778" y="5143512"/>
              <a:ext cx="4857784"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cxnSp>
          <p:nvCxnSpPr>
            <p:cNvPr id="13" name="12 Conector recto de flecha"/>
            <p:cNvCxnSpPr/>
            <p:nvPr/>
          </p:nvCxnSpPr>
          <p:spPr>
            <a:xfrm rot="5400000" flipH="1" flipV="1">
              <a:off x="1000894" y="3856834"/>
              <a:ext cx="2571768"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grpSp>
      <p:sp>
        <p:nvSpPr>
          <p:cNvPr id="17" name="16 Rectángulo"/>
          <p:cNvSpPr/>
          <p:nvPr/>
        </p:nvSpPr>
        <p:spPr>
          <a:xfrm>
            <a:off x="2357422"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8" name="17 Rectángulo"/>
          <p:cNvSpPr/>
          <p:nvPr/>
        </p:nvSpPr>
        <p:spPr>
          <a:xfrm>
            <a:off x="2928926" y="4429132"/>
            <a:ext cx="571504" cy="3571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19" name="18 Rectángulo"/>
          <p:cNvSpPr/>
          <p:nvPr/>
        </p:nvSpPr>
        <p:spPr>
          <a:xfrm>
            <a:off x="3500430" y="3857628"/>
            <a:ext cx="571504" cy="9286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0" name="19 Rectángulo"/>
          <p:cNvSpPr/>
          <p:nvPr/>
        </p:nvSpPr>
        <p:spPr>
          <a:xfrm>
            <a:off x="4071934" y="2214554"/>
            <a:ext cx="571504" cy="257176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1" name="20 Rectángulo"/>
          <p:cNvSpPr/>
          <p:nvPr/>
        </p:nvSpPr>
        <p:spPr>
          <a:xfrm>
            <a:off x="4643438" y="4071942"/>
            <a:ext cx="571504" cy="71438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2" name="21 Rectángulo"/>
          <p:cNvSpPr/>
          <p:nvPr/>
        </p:nvSpPr>
        <p:spPr>
          <a:xfrm>
            <a:off x="5214942" y="4429132"/>
            <a:ext cx="571504" cy="3571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3" name="22 Rectángulo"/>
          <p:cNvSpPr/>
          <p:nvPr/>
        </p:nvSpPr>
        <p:spPr>
          <a:xfrm>
            <a:off x="5786446" y="4572008"/>
            <a:ext cx="571504" cy="2143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VE"/>
          </a:p>
        </p:txBody>
      </p:sp>
      <p:sp>
        <p:nvSpPr>
          <p:cNvPr id="24" name="23 CuadroTexto"/>
          <p:cNvSpPr txBox="1"/>
          <p:nvPr/>
        </p:nvSpPr>
        <p:spPr>
          <a:xfrm>
            <a:off x="1785918" y="5214950"/>
            <a:ext cx="5000660" cy="523220"/>
          </a:xfrm>
          <a:prstGeom prst="rect">
            <a:avLst/>
          </a:prstGeom>
          <a:noFill/>
        </p:spPr>
        <p:txBody>
          <a:bodyPr wrap="square" rtlCol="0">
            <a:spAutoFit/>
          </a:bodyPr>
          <a:lstStyle/>
          <a:p>
            <a:pPr algn="ctr"/>
            <a:r>
              <a:rPr lang="es-VE" sz="28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Leptocúrtica</a:t>
            </a:r>
            <a:endParaRPr lang="es-VE"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Tree>
  </p:cSld>
  <p:clrMapOvr>
    <a:masterClrMapping/>
  </p:clrMapOvr>
  <p:transition>
    <p:cut/>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588692"/>
            <a:ext cx="7543824" cy="680068"/>
          </a:xfrm>
        </p:spPr>
        <p:txBody>
          <a:bodyPr>
            <a:normAutofit fontScale="90000"/>
          </a:bodyPr>
          <a:lstStyle>
            <a:extLst/>
          </a:lstStyle>
          <a:p>
            <a:pPr algn="ctr"/>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POLÍGONO DE FRECUENCIAS ACUMULADAS U OJIVA</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52</a:t>
            </a:fld>
            <a:endParaRPr kumimoji="0" lang="es-VE"/>
          </a:p>
        </p:txBody>
      </p:sp>
      <p:sp>
        <p:nvSpPr>
          <p:cNvPr id="10" name="9 Marcador de pie de página"/>
          <p:cNvSpPr>
            <a:spLocks noGrp="1"/>
          </p:cNvSpPr>
          <p:nvPr>
            <p:ph type="ftr" sz="quarter" idx="11"/>
          </p:nvPr>
        </p:nvSpPr>
        <p:spPr/>
        <p:txBody>
          <a:bodyPr/>
          <a:lstStyle/>
          <a:p>
            <a:endParaRPr kumimoji="0" lang="es-ES"/>
          </a:p>
        </p:txBody>
      </p:sp>
      <p:pic>
        <p:nvPicPr>
          <p:cNvPr id="70658" name="Picture 2"/>
          <p:cNvPicPr>
            <a:picLocks noChangeAspect="1" noChangeArrowheads="1"/>
          </p:cNvPicPr>
          <p:nvPr/>
        </p:nvPicPr>
        <p:blipFill>
          <a:blip r:embed="rId3" cstate="print"/>
          <a:srcRect/>
          <a:stretch>
            <a:fillRect/>
          </a:stretch>
        </p:blipFill>
        <p:spPr bwMode="auto">
          <a:xfrm>
            <a:off x="1187624" y="1484784"/>
            <a:ext cx="6165256" cy="4900588"/>
          </a:xfrm>
          <a:prstGeom prst="rect">
            <a:avLst/>
          </a:prstGeom>
          <a:noFill/>
          <a:ln w="9525">
            <a:noFill/>
            <a:miter lim="800000"/>
            <a:headEnd/>
            <a:tailEnd/>
          </a:ln>
        </p:spPr>
      </p:pic>
      <p:cxnSp>
        <p:nvCxnSpPr>
          <p:cNvPr id="12" name="11 Conector recto de flecha"/>
          <p:cNvCxnSpPr/>
          <p:nvPr/>
        </p:nvCxnSpPr>
        <p:spPr>
          <a:xfrm>
            <a:off x="1835696" y="3717032"/>
            <a:ext cx="2592288" cy="1588"/>
          </a:xfrm>
          <a:prstGeom prst="straightConnector1">
            <a:avLst/>
          </a:prstGeom>
          <a:ln>
            <a:headEnd type="triangle"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4" name="13 Conector recto de flecha"/>
          <p:cNvCxnSpPr/>
          <p:nvPr/>
        </p:nvCxnSpPr>
        <p:spPr>
          <a:xfrm rot="5400000">
            <a:off x="3491880" y="4653136"/>
            <a:ext cx="1872208" cy="158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588692"/>
            <a:ext cx="7543824" cy="680068"/>
          </a:xfrm>
        </p:spPr>
        <p:txBody>
          <a:bodyPr>
            <a:normAutofit fontScale="90000"/>
          </a:bodyPr>
          <a:lstStyle>
            <a:extLst/>
          </a:lstStyle>
          <a:p>
            <a:pPr algn="ctr"/>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POLÍGONO DE FRECUENCIAS ACUMULADAS U OJIVA</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53</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8" name="Text Box 3"/>
          <p:cNvSpPr txBox="1">
            <a:spLocks noChangeArrowheads="1"/>
          </p:cNvSpPr>
          <p:nvPr/>
        </p:nvSpPr>
        <p:spPr bwMode="auto">
          <a:xfrm>
            <a:off x="325562" y="4789601"/>
            <a:ext cx="3455987" cy="1015663"/>
          </a:xfrm>
          <a:prstGeom prst="rect">
            <a:avLst/>
          </a:prstGeom>
          <a:noFill/>
          <a:ln w="9525">
            <a:noFill/>
            <a:miter lim="800000"/>
            <a:headEnd/>
            <a:tailEnd/>
          </a:ln>
          <a:effectLst>
            <a:outerShdw dist="17961" dir="2700000" algn="ctr" rotWithShape="0">
              <a:srgbClr val="CC6600"/>
            </a:outerShdw>
          </a:effectLst>
        </p:spPr>
        <p:txBody>
          <a:bodyPr>
            <a:spAutoFit/>
          </a:bodyPr>
          <a:lstStyle/>
          <a:p>
            <a:pPr algn="ctr"/>
            <a:r>
              <a:rPr lang="es-ES" sz="2000" dirty="0">
                <a:ln w="10160">
                  <a:solidFill>
                    <a:schemeClr val="accent1"/>
                  </a:solidFill>
                  <a:prstDash val="solid"/>
                </a:ln>
                <a:solidFill>
                  <a:srgbClr val="FFFFFF"/>
                </a:solidFill>
                <a:effectLst>
                  <a:outerShdw blurRad="38100" dist="32000" dir="5400000" algn="tl">
                    <a:srgbClr val="000000">
                      <a:alpha val="30000"/>
                    </a:srgbClr>
                  </a:outerShdw>
                </a:effectLst>
                <a:latin typeface="Arial Unicode MS" pitchFamily="34" charset="-128"/>
                <a:ea typeface="Arial Unicode MS" pitchFamily="34" charset="-128"/>
                <a:cs typeface="Arial Unicode MS" pitchFamily="34" charset="-128"/>
              </a:rPr>
              <a:t>Polígono de frecuencias acumuladas ojiva menos que.</a:t>
            </a:r>
          </a:p>
        </p:txBody>
      </p:sp>
      <p:pic>
        <p:nvPicPr>
          <p:cNvPr id="11" name="Picture 4"/>
          <p:cNvPicPr>
            <a:picLocks noChangeAspect="1" noChangeArrowheads="1"/>
          </p:cNvPicPr>
          <p:nvPr/>
        </p:nvPicPr>
        <p:blipFill>
          <a:blip r:embed="rId3" cstate="print"/>
          <a:srcRect l="4037" t="6306" r="22662" b="11595"/>
          <a:stretch>
            <a:fillRect/>
          </a:stretch>
        </p:blipFill>
        <p:spPr bwMode="auto">
          <a:xfrm>
            <a:off x="179512" y="1556792"/>
            <a:ext cx="3887787" cy="3096344"/>
          </a:xfrm>
          <a:prstGeom prst="rect">
            <a:avLst/>
          </a:prstGeom>
          <a:noFill/>
          <a:ln w="38100">
            <a:noFill/>
            <a:miter lim="800000"/>
            <a:headEnd/>
            <a:tailEnd/>
          </a:ln>
          <a:effectLst/>
        </p:spPr>
      </p:pic>
      <p:sp>
        <p:nvSpPr>
          <p:cNvPr id="13" name="Text Box 5"/>
          <p:cNvSpPr txBox="1">
            <a:spLocks noChangeArrowheads="1"/>
          </p:cNvSpPr>
          <p:nvPr/>
        </p:nvSpPr>
        <p:spPr bwMode="auto">
          <a:xfrm>
            <a:off x="4646737" y="4778488"/>
            <a:ext cx="3455987" cy="707886"/>
          </a:xfrm>
          <a:prstGeom prst="rect">
            <a:avLst/>
          </a:prstGeom>
          <a:noFill/>
          <a:ln w="9525">
            <a:noFill/>
            <a:miter lim="800000"/>
            <a:headEnd/>
            <a:tailEnd/>
          </a:ln>
          <a:effectLst>
            <a:outerShdw dist="17961" dir="2700000" algn="ctr" rotWithShape="0">
              <a:srgbClr val="CC6600"/>
            </a:outerShdw>
          </a:effectLst>
        </p:spPr>
        <p:txBody>
          <a:bodyPr>
            <a:spAutoFit/>
          </a:bodyPr>
          <a:lstStyle/>
          <a:p>
            <a:pPr algn="ctr"/>
            <a:r>
              <a:rPr lang="es-ES" sz="2000" dirty="0">
                <a:ln w="10160">
                  <a:solidFill>
                    <a:schemeClr val="accent1"/>
                  </a:solidFill>
                  <a:prstDash val="solid"/>
                </a:ln>
                <a:solidFill>
                  <a:srgbClr val="FFFFFF"/>
                </a:solidFill>
                <a:effectLst>
                  <a:outerShdw blurRad="38100" dist="32000" dir="5400000" algn="tl">
                    <a:srgbClr val="000000">
                      <a:alpha val="30000"/>
                    </a:srgbClr>
                  </a:outerShdw>
                </a:effectLst>
                <a:latin typeface="Arial Unicode MS" pitchFamily="34" charset="-128"/>
                <a:ea typeface="Arial Unicode MS" pitchFamily="34" charset="-128"/>
                <a:cs typeface="Arial Unicode MS" pitchFamily="34" charset="-128"/>
              </a:rPr>
              <a:t>Polígono de frecuencias acumuladas ojiva </a:t>
            </a:r>
            <a:r>
              <a:rPr lang="es-ES" sz="2000" dirty="0" smtClean="0">
                <a:ln w="10160">
                  <a:solidFill>
                    <a:schemeClr val="accent1"/>
                  </a:solidFill>
                  <a:prstDash val="solid"/>
                </a:ln>
                <a:solidFill>
                  <a:srgbClr val="FFFFFF"/>
                </a:solidFill>
                <a:effectLst>
                  <a:outerShdw blurRad="38100" dist="32000" dir="5400000" algn="tl">
                    <a:srgbClr val="000000">
                      <a:alpha val="30000"/>
                    </a:srgbClr>
                  </a:outerShdw>
                </a:effectLst>
                <a:latin typeface="Arial Unicode MS" pitchFamily="34" charset="-128"/>
                <a:ea typeface="Arial Unicode MS" pitchFamily="34" charset="-128"/>
                <a:cs typeface="Arial Unicode MS" pitchFamily="34" charset="-128"/>
              </a:rPr>
              <a:t>más </a:t>
            </a:r>
            <a:r>
              <a:rPr lang="es-ES" sz="2000" dirty="0">
                <a:ln w="10160">
                  <a:solidFill>
                    <a:schemeClr val="accent1"/>
                  </a:solidFill>
                  <a:prstDash val="solid"/>
                </a:ln>
                <a:solidFill>
                  <a:srgbClr val="FFFFFF"/>
                </a:solidFill>
                <a:effectLst>
                  <a:outerShdw blurRad="38100" dist="32000" dir="5400000" algn="tl">
                    <a:srgbClr val="000000">
                      <a:alpha val="30000"/>
                    </a:srgbClr>
                  </a:outerShdw>
                </a:effectLst>
                <a:latin typeface="Arial Unicode MS" pitchFamily="34" charset="-128"/>
                <a:ea typeface="Arial Unicode MS" pitchFamily="34" charset="-128"/>
                <a:cs typeface="Arial Unicode MS" pitchFamily="34" charset="-128"/>
              </a:rPr>
              <a:t>que.</a:t>
            </a:r>
          </a:p>
        </p:txBody>
      </p:sp>
      <p:pic>
        <p:nvPicPr>
          <p:cNvPr id="15" name="Picture 6"/>
          <p:cNvPicPr>
            <a:picLocks noChangeAspect="1" noChangeArrowheads="1"/>
          </p:cNvPicPr>
          <p:nvPr/>
        </p:nvPicPr>
        <p:blipFill>
          <a:blip r:embed="rId4" cstate="print"/>
          <a:srcRect l="5106" r="23613" b="11884"/>
          <a:stretch>
            <a:fillRect/>
          </a:stretch>
        </p:blipFill>
        <p:spPr bwMode="auto">
          <a:xfrm>
            <a:off x="4286374" y="1754301"/>
            <a:ext cx="3814763" cy="2855912"/>
          </a:xfrm>
          <a:prstGeom prst="rect">
            <a:avLst/>
          </a:prstGeom>
          <a:noFill/>
          <a:ln w="38100">
            <a:noFill/>
            <a:miter lim="800000"/>
            <a:headEnd/>
            <a:tailEnd/>
          </a:ln>
          <a:effec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543824"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cuantitativas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8"/>
            <a:ext cx="7686700" cy="1000131"/>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Diagrama de tallo y hoja</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54</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87" name="Rectangle 5"/>
          <p:cNvSpPr>
            <a:spLocks noChangeArrowheads="1"/>
          </p:cNvSpPr>
          <p:nvPr/>
        </p:nvSpPr>
        <p:spPr bwMode="auto">
          <a:xfrm>
            <a:off x="1428728" y="2098572"/>
            <a:ext cx="7715304" cy="369974"/>
          </a:xfrm>
          <a:prstGeom prst="rect">
            <a:avLst/>
          </a:prstGeom>
          <a:noFill/>
          <a:ln w="9525">
            <a:noFill/>
            <a:miter lim="800000"/>
            <a:headEnd/>
            <a:tailEnd/>
          </a:ln>
          <a:effectLst/>
        </p:spPr>
        <p:txBody>
          <a:bodyPr wrap="square" lIns="92075" tIns="46038" rIns="92075" bIns="46038">
            <a:spAutoFit/>
          </a:bodyPr>
          <a:lstStyle/>
          <a:p>
            <a:pPr eaLnBrk="0" hangingPunct="0">
              <a:defRPr/>
            </a:pPr>
            <a:r>
              <a:rPr lang="es-ES_tradnl"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Arial Unicode MS" pitchFamily="34" charset="-128"/>
              </a:rPr>
              <a:t>   </a:t>
            </a:r>
            <a:r>
              <a:rPr lang="es-ES_tradnl" b="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Arial Unicode MS" pitchFamily="34" charset="-128"/>
              </a:rPr>
              <a:t>TALLO              </a:t>
            </a:r>
            <a:r>
              <a:rPr lang="es-ES_tradnl" b="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Arial Unicode MS" pitchFamily="34" charset="-128"/>
              </a:rPr>
              <a:t>HOJA                    FRECUENCIA</a:t>
            </a:r>
          </a:p>
        </p:txBody>
      </p:sp>
      <p:sp>
        <p:nvSpPr>
          <p:cNvPr id="88" name="Rectangle 6"/>
          <p:cNvSpPr>
            <a:spLocks noChangeArrowheads="1"/>
          </p:cNvSpPr>
          <p:nvPr/>
        </p:nvSpPr>
        <p:spPr bwMode="auto">
          <a:xfrm>
            <a:off x="5805422" y="4716466"/>
            <a:ext cx="1981200" cy="609600"/>
          </a:xfrm>
          <a:prstGeom prst="rect">
            <a:avLst/>
          </a:prstGeom>
          <a:noFill/>
          <a:ln w="12700">
            <a:noFill/>
            <a:miter lim="800000"/>
            <a:headEnd type="none" w="sm" len="sm"/>
            <a:tailEnd type="none" w="sm" len="sm"/>
          </a:ln>
        </p:spPr>
        <p:txBody>
          <a:bodyPr/>
          <a:lstStyle/>
          <a:p>
            <a:pPr eaLnBrk="0" hangingPunct="0"/>
            <a:r>
              <a:rPr lang="es-ES_tradnl" sz="2000" b="1">
                <a:latin typeface="Arial Unicode MS" pitchFamily="34" charset="-128"/>
              </a:rPr>
              <a:t>3</a:t>
            </a:r>
            <a:endParaRPr lang="en-US" sz="2000" b="1">
              <a:latin typeface="Arial Unicode MS" pitchFamily="34" charset="-128"/>
            </a:endParaRPr>
          </a:p>
        </p:txBody>
      </p:sp>
      <p:sp>
        <p:nvSpPr>
          <p:cNvPr id="89" name="Rectangle 7"/>
          <p:cNvSpPr>
            <a:spLocks noChangeArrowheads="1"/>
          </p:cNvSpPr>
          <p:nvPr/>
        </p:nvSpPr>
        <p:spPr bwMode="auto">
          <a:xfrm>
            <a:off x="3219408" y="4716466"/>
            <a:ext cx="3962400" cy="6096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455</a:t>
            </a:r>
            <a:endParaRPr lang="en-US" sz="2000" b="1">
              <a:latin typeface="Arial Unicode MS" pitchFamily="34" charset="-128"/>
            </a:endParaRPr>
          </a:p>
        </p:txBody>
      </p:sp>
      <p:sp>
        <p:nvSpPr>
          <p:cNvPr id="90" name="Rectangle 8"/>
          <p:cNvSpPr>
            <a:spLocks noChangeArrowheads="1"/>
          </p:cNvSpPr>
          <p:nvPr/>
        </p:nvSpPr>
        <p:spPr bwMode="auto">
          <a:xfrm>
            <a:off x="1924008" y="4716466"/>
            <a:ext cx="1295400" cy="609600"/>
          </a:xfrm>
          <a:prstGeom prst="rect">
            <a:avLst/>
          </a:prstGeom>
          <a:noFill/>
          <a:ln w="12700">
            <a:noFill/>
            <a:miter lim="800000"/>
            <a:headEnd type="none" w="sm" len="sm"/>
            <a:tailEnd type="none" w="sm" len="sm"/>
          </a:ln>
        </p:spPr>
        <p:txBody>
          <a:bodyPr/>
          <a:lstStyle/>
          <a:p>
            <a:pPr>
              <a:spcBef>
                <a:spcPct val="20000"/>
              </a:spcBef>
            </a:pPr>
            <a:r>
              <a:rPr lang="es-ES_tradnl" sz="2000" b="1" dirty="0">
                <a:latin typeface="Arial Unicode MS" pitchFamily="34" charset="-128"/>
              </a:rPr>
              <a:t>7</a:t>
            </a:r>
            <a:endParaRPr lang="en-US" sz="2000" b="1" dirty="0">
              <a:latin typeface="Arial Unicode MS" pitchFamily="34" charset="-128"/>
            </a:endParaRPr>
          </a:p>
        </p:txBody>
      </p:sp>
      <p:sp>
        <p:nvSpPr>
          <p:cNvPr id="91" name="Rectangle 12"/>
          <p:cNvSpPr>
            <a:spLocks noChangeArrowheads="1"/>
          </p:cNvSpPr>
          <p:nvPr/>
        </p:nvSpPr>
        <p:spPr bwMode="auto">
          <a:xfrm>
            <a:off x="5805422" y="3754430"/>
            <a:ext cx="1981200" cy="6096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7</a:t>
            </a:r>
            <a:endParaRPr lang="en-US" sz="2000" b="1">
              <a:latin typeface="Arial Unicode MS" pitchFamily="34" charset="-128"/>
            </a:endParaRPr>
          </a:p>
        </p:txBody>
      </p:sp>
      <p:sp>
        <p:nvSpPr>
          <p:cNvPr id="92" name="Rectangle 13"/>
          <p:cNvSpPr>
            <a:spLocks noChangeArrowheads="1"/>
          </p:cNvSpPr>
          <p:nvPr/>
        </p:nvSpPr>
        <p:spPr bwMode="auto">
          <a:xfrm>
            <a:off x="3219408" y="3754430"/>
            <a:ext cx="3962400" cy="6096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3700503</a:t>
            </a:r>
            <a:endParaRPr lang="en-US" sz="2000" b="1">
              <a:latin typeface="Arial Unicode MS" pitchFamily="34" charset="-128"/>
            </a:endParaRPr>
          </a:p>
        </p:txBody>
      </p:sp>
      <p:sp>
        <p:nvSpPr>
          <p:cNvPr id="93" name="Rectangle 14"/>
          <p:cNvSpPr>
            <a:spLocks noChangeArrowheads="1"/>
          </p:cNvSpPr>
          <p:nvPr/>
        </p:nvSpPr>
        <p:spPr bwMode="auto">
          <a:xfrm>
            <a:off x="1924008" y="3754430"/>
            <a:ext cx="1295400" cy="609600"/>
          </a:xfrm>
          <a:prstGeom prst="rect">
            <a:avLst/>
          </a:prstGeom>
          <a:noFill/>
          <a:ln w="12700">
            <a:noFill/>
            <a:miter lim="800000"/>
            <a:headEnd type="none" w="sm" len="sm"/>
            <a:tailEnd type="none" w="sm" len="sm"/>
          </a:ln>
        </p:spPr>
        <p:txBody>
          <a:bodyPr/>
          <a:lstStyle/>
          <a:p>
            <a:pPr>
              <a:spcBef>
                <a:spcPct val="20000"/>
              </a:spcBef>
            </a:pPr>
            <a:r>
              <a:rPr lang="es-ES_tradnl" sz="2000" b="1" dirty="0">
                <a:latin typeface="Arial Unicode MS" pitchFamily="34" charset="-128"/>
              </a:rPr>
              <a:t>4</a:t>
            </a:r>
            <a:endParaRPr lang="en-US" sz="2000" b="1" dirty="0">
              <a:latin typeface="Arial Unicode MS" pitchFamily="34" charset="-128"/>
            </a:endParaRPr>
          </a:p>
        </p:txBody>
      </p:sp>
      <p:sp>
        <p:nvSpPr>
          <p:cNvPr id="94" name="Rectangle 15"/>
          <p:cNvSpPr>
            <a:spLocks noChangeArrowheads="1"/>
          </p:cNvSpPr>
          <p:nvPr/>
        </p:nvSpPr>
        <p:spPr bwMode="auto">
          <a:xfrm>
            <a:off x="5805422" y="3397240"/>
            <a:ext cx="1981200" cy="609600"/>
          </a:xfrm>
          <a:prstGeom prst="rect">
            <a:avLst/>
          </a:prstGeom>
          <a:noFill/>
          <a:ln w="12700">
            <a:noFill/>
            <a:miter lim="800000"/>
            <a:headEnd type="none" w="sm" len="sm"/>
            <a:tailEnd type="none" w="sm" len="sm"/>
          </a:ln>
        </p:spPr>
        <p:txBody>
          <a:bodyPr/>
          <a:lstStyle/>
          <a:p>
            <a:pPr eaLnBrk="0" hangingPunct="0"/>
            <a:r>
              <a:rPr lang="es-ES_tradnl" sz="2000" b="1">
                <a:latin typeface="Arial Unicode MS" pitchFamily="34" charset="-128"/>
              </a:rPr>
              <a:t>8</a:t>
            </a:r>
            <a:endParaRPr lang="en-US" sz="2000" b="1">
              <a:latin typeface="Arial Unicode MS" pitchFamily="34" charset="-128"/>
            </a:endParaRPr>
          </a:p>
        </p:txBody>
      </p:sp>
      <p:sp>
        <p:nvSpPr>
          <p:cNvPr id="95" name="Rectangle 16"/>
          <p:cNvSpPr>
            <a:spLocks noChangeArrowheads="1"/>
          </p:cNvSpPr>
          <p:nvPr/>
        </p:nvSpPr>
        <p:spPr bwMode="auto">
          <a:xfrm>
            <a:off x="3219408" y="3397240"/>
            <a:ext cx="3962400" cy="6096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02055931</a:t>
            </a:r>
            <a:endParaRPr lang="en-US" sz="2000" b="1">
              <a:latin typeface="Arial Unicode MS" pitchFamily="34" charset="-128"/>
            </a:endParaRPr>
          </a:p>
        </p:txBody>
      </p:sp>
      <p:sp>
        <p:nvSpPr>
          <p:cNvPr id="96" name="Rectangle 17"/>
          <p:cNvSpPr>
            <a:spLocks noChangeArrowheads="1"/>
          </p:cNvSpPr>
          <p:nvPr/>
        </p:nvSpPr>
        <p:spPr bwMode="auto">
          <a:xfrm>
            <a:off x="1924008" y="3397240"/>
            <a:ext cx="1295400" cy="609600"/>
          </a:xfrm>
          <a:prstGeom prst="rect">
            <a:avLst/>
          </a:prstGeom>
          <a:noFill/>
          <a:ln w="12700">
            <a:noFill/>
            <a:miter lim="800000"/>
            <a:headEnd type="none" w="sm" len="sm"/>
            <a:tailEnd type="none" w="sm" len="sm"/>
          </a:ln>
        </p:spPr>
        <p:txBody>
          <a:bodyPr/>
          <a:lstStyle/>
          <a:p>
            <a:pPr>
              <a:spcBef>
                <a:spcPct val="20000"/>
              </a:spcBef>
            </a:pPr>
            <a:r>
              <a:rPr lang="es-ES_tradnl" sz="2000" b="1" dirty="0">
                <a:latin typeface="Arial Unicode MS" pitchFamily="34" charset="-128"/>
              </a:rPr>
              <a:t>3</a:t>
            </a:r>
            <a:endParaRPr lang="en-US" sz="2000" b="1" dirty="0">
              <a:latin typeface="Arial Unicode MS" pitchFamily="34" charset="-128"/>
            </a:endParaRPr>
          </a:p>
        </p:txBody>
      </p:sp>
      <p:sp>
        <p:nvSpPr>
          <p:cNvPr id="97" name="Rectangle 18"/>
          <p:cNvSpPr>
            <a:spLocks noChangeArrowheads="1"/>
          </p:cNvSpPr>
          <p:nvPr/>
        </p:nvSpPr>
        <p:spPr bwMode="auto">
          <a:xfrm>
            <a:off x="5805422" y="2682860"/>
            <a:ext cx="1981200" cy="609600"/>
          </a:xfrm>
          <a:prstGeom prst="rect">
            <a:avLst/>
          </a:prstGeom>
          <a:noFill/>
          <a:ln w="12700">
            <a:noFill/>
            <a:miter lim="800000"/>
            <a:headEnd type="none" w="sm" len="sm"/>
            <a:tailEnd type="none" w="sm" len="sm"/>
          </a:ln>
        </p:spPr>
        <p:txBody>
          <a:bodyPr/>
          <a:lstStyle/>
          <a:p>
            <a:pPr eaLnBrk="0" hangingPunct="0"/>
            <a:r>
              <a:rPr lang="es-ES_tradnl" sz="2000" b="1">
                <a:latin typeface="Arial Unicode MS" pitchFamily="34" charset="-128"/>
              </a:rPr>
              <a:t>12</a:t>
            </a:r>
            <a:endParaRPr lang="en-US" sz="2000" b="1">
              <a:latin typeface="Arial Unicode MS" pitchFamily="34" charset="-128"/>
            </a:endParaRPr>
          </a:p>
        </p:txBody>
      </p:sp>
      <p:sp>
        <p:nvSpPr>
          <p:cNvPr id="98" name="Rectangle 19"/>
          <p:cNvSpPr>
            <a:spLocks noChangeArrowheads="1"/>
          </p:cNvSpPr>
          <p:nvPr/>
        </p:nvSpPr>
        <p:spPr bwMode="auto">
          <a:xfrm>
            <a:off x="3219408" y="2682860"/>
            <a:ext cx="3962400" cy="6096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034062637973</a:t>
            </a:r>
            <a:endParaRPr lang="en-US" sz="2000" b="1">
              <a:latin typeface="Arial Unicode MS" pitchFamily="34" charset="-128"/>
            </a:endParaRPr>
          </a:p>
        </p:txBody>
      </p:sp>
      <p:sp>
        <p:nvSpPr>
          <p:cNvPr id="99" name="Rectangle 20"/>
          <p:cNvSpPr>
            <a:spLocks noChangeArrowheads="1"/>
          </p:cNvSpPr>
          <p:nvPr/>
        </p:nvSpPr>
        <p:spPr bwMode="auto">
          <a:xfrm>
            <a:off x="1924008" y="2682860"/>
            <a:ext cx="1295400" cy="609600"/>
          </a:xfrm>
          <a:prstGeom prst="rect">
            <a:avLst/>
          </a:prstGeom>
          <a:noFill/>
          <a:ln w="12700">
            <a:noFill/>
            <a:miter lim="800000"/>
            <a:headEnd type="none" w="sm" len="sm"/>
            <a:tailEnd type="none" w="sm" len="sm"/>
          </a:ln>
        </p:spPr>
        <p:txBody>
          <a:bodyPr/>
          <a:lstStyle/>
          <a:p>
            <a:pPr>
              <a:spcBef>
                <a:spcPct val="20000"/>
              </a:spcBef>
            </a:pPr>
            <a:r>
              <a:rPr lang="es-ES_tradnl" sz="2000" b="1" dirty="0">
                <a:latin typeface="Arial Unicode MS" pitchFamily="34" charset="-128"/>
              </a:rPr>
              <a:t>1</a:t>
            </a:r>
            <a:endParaRPr lang="en-US" sz="2000" b="1" dirty="0">
              <a:latin typeface="Arial Unicode MS" pitchFamily="34" charset="-128"/>
            </a:endParaRPr>
          </a:p>
        </p:txBody>
      </p:sp>
      <p:sp>
        <p:nvSpPr>
          <p:cNvPr id="100" name="Rectangle 21"/>
          <p:cNvSpPr>
            <a:spLocks noChangeArrowheads="1"/>
          </p:cNvSpPr>
          <p:nvPr/>
        </p:nvSpPr>
        <p:spPr bwMode="auto">
          <a:xfrm>
            <a:off x="5805422" y="2384444"/>
            <a:ext cx="1981200" cy="6604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4</a:t>
            </a:r>
            <a:endParaRPr lang="en-US" sz="2000" b="1">
              <a:latin typeface="Arial Unicode MS" pitchFamily="34" charset="-128"/>
            </a:endParaRPr>
          </a:p>
        </p:txBody>
      </p:sp>
      <p:sp>
        <p:nvSpPr>
          <p:cNvPr id="101" name="Rectangle 22"/>
          <p:cNvSpPr>
            <a:spLocks noChangeArrowheads="1"/>
          </p:cNvSpPr>
          <p:nvPr/>
        </p:nvSpPr>
        <p:spPr bwMode="auto">
          <a:xfrm>
            <a:off x="3219408" y="2384444"/>
            <a:ext cx="3962400" cy="6604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5558</a:t>
            </a:r>
            <a:endParaRPr lang="en-US" sz="2000" b="1">
              <a:latin typeface="Arial Unicode MS" pitchFamily="34" charset="-128"/>
            </a:endParaRPr>
          </a:p>
        </p:txBody>
      </p:sp>
      <p:sp>
        <p:nvSpPr>
          <p:cNvPr id="102" name="Rectangle 23"/>
          <p:cNvSpPr>
            <a:spLocks noChangeArrowheads="1"/>
          </p:cNvSpPr>
          <p:nvPr/>
        </p:nvSpPr>
        <p:spPr bwMode="auto">
          <a:xfrm>
            <a:off x="1924008" y="2384444"/>
            <a:ext cx="1295400" cy="660400"/>
          </a:xfrm>
          <a:prstGeom prst="rect">
            <a:avLst/>
          </a:prstGeom>
          <a:noFill/>
          <a:ln w="12700">
            <a:noFill/>
            <a:miter lim="800000"/>
            <a:headEnd type="none" w="sm" len="sm"/>
            <a:tailEnd type="none" w="sm" len="sm"/>
          </a:ln>
        </p:spPr>
        <p:txBody>
          <a:bodyPr/>
          <a:lstStyle/>
          <a:p>
            <a:pPr>
              <a:spcBef>
                <a:spcPct val="20000"/>
              </a:spcBef>
            </a:pPr>
            <a:r>
              <a:rPr lang="es-ES_tradnl" sz="2000" b="1" dirty="0">
                <a:latin typeface="Arial Unicode MS" pitchFamily="34" charset="-128"/>
              </a:rPr>
              <a:t>0</a:t>
            </a:r>
            <a:endParaRPr lang="en-US" sz="2000" b="1" dirty="0">
              <a:latin typeface="Arial Unicode MS" pitchFamily="34" charset="-128"/>
            </a:endParaRPr>
          </a:p>
        </p:txBody>
      </p:sp>
      <p:sp>
        <p:nvSpPr>
          <p:cNvPr id="103" name="Rectangle 24"/>
          <p:cNvSpPr>
            <a:spLocks noChangeArrowheads="1"/>
          </p:cNvSpPr>
          <p:nvPr/>
        </p:nvSpPr>
        <p:spPr bwMode="auto">
          <a:xfrm>
            <a:off x="5805422" y="4397372"/>
            <a:ext cx="1981200" cy="635000"/>
          </a:xfrm>
          <a:prstGeom prst="rect">
            <a:avLst/>
          </a:prstGeom>
          <a:noFill/>
          <a:ln w="12700">
            <a:noFill/>
            <a:miter lim="800000"/>
            <a:headEnd type="none" w="sm" len="sm"/>
            <a:tailEnd type="none" w="sm" len="sm"/>
          </a:ln>
        </p:spPr>
        <p:txBody>
          <a:bodyPr/>
          <a:lstStyle/>
          <a:p>
            <a:pPr eaLnBrk="0" hangingPunct="0"/>
            <a:r>
              <a:rPr lang="es-ES_tradnl" sz="2000" b="1">
                <a:latin typeface="Arial Unicode MS" pitchFamily="34" charset="-128"/>
              </a:rPr>
              <a:t>4</a:t>
            </a:r>
            <a:endParaRPr lang="en-US" sz="2000" b="1">
              <a:latin typeface="Arial Unicode MS" pitchFamily="34" charset="-128"/>
            </a:endParaRPr>
          </a:p>
        </p:txBody>
      </p:sp>
      <p:sp>
        <p:nvSpPr>
          <p:cNvPr id="104" name="Rectangle 25"/>
          <p:cNvSpPr>
            <a:spLocks noChangeArrowheads="1"/>
          </p:cNvSpPr>
          <p:nvPr/>
        </p:nvSpPr>
        <p:spPr bwMode="auto">
          <a:xfrm>
            <a:off x="3219408" y="4397372"/>
            <a:ext cx="3962400" cy="6350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0859</a:t>
            </a:r>
            <a:endParaRPr lang="en-US" sz="2000" b="1">
              <a:latin typeface="Arial Unicode MS" pitchFamily="34" charset="-128"/>
            </a:endParaRPr>
          </a:p>
        </p:txBody>
      </p:sp>
      <p:sp>
        <p:nvSpPr>
          <p:cNvPr id="105" name="Rectangle 26"/>
          <p:cNvSpPr>
            <a:spLocks noChangeArrowheads="1"/>
          </p:cNvSpPr>
          <p:nvPr/>
        </p:nvSpPr>
        <p:spPr bwMode="auto">
          <a:xfrm>
            <a:off x="1924008" y="4397372"/>
            <a:ext cx="1295400" cy="635000"/>
          </a:xfrm>
          <a:prstGeom prst="rect">
            <a:avLst/>
          </a:prstGeom>
          <a:noFill/>
          <a:ln w="12700">
            <a:noFill/>
            <a:miter lim="800000"/>
            <a:headEnd type="none" w="sm" len="sm"/>
            <a:tailEnd type="none" w="sm" len="sm"/>
          </a:ln>
        </p:spPr>
        <p:txBody>
          <a:bodyPr/>
          <a:lstStyle/>
          <a:p>
            <a:pPr>
              <a:spcBef>
                <a:spcPct val="20000"/>
              </a:spcBef>
            </a:pPr>
            <a:r>
              <a:rPr lang="es-ES_tradnl" sz="2000" b="1" dirty="0">
                <a:latin typeface="Arial Unicode MS" pitchFamily="34" charset="-128"/>
              </a:rPr>
              <a:t>6</a:t>
            </a:r>
            <a:endParaRPr lang="en-US" sz="2000" b="1" dirty="0">
              <a:latin typeface="Arial Unicode MS" pitchFamily="34" charset="-128"/>
            </a:endParaRPr>
          </a:p>
        </p:txBody>
      </p:sp>
      <p:sp>
        <p:nvSpPr>
          <p:cNvPr id="106" name="Rectangle 27"/>
          <p:cNvSpPr>
            <a:spLocks noChangeArrowheads="1"/>
          </p:cNvSpPr>
          <p:nvPr/>
        </p:nvSpPr>
        <p:spPr bwMode="auto">
          <a:xfrm>
            <a:off x="5805422" y="4090982"/>
            <a:ext cx="1981200" cy="6096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2</a:t>
            </a:r>
            <a:endParaRPr lang="en-US" sz="2000" b="1">
              <a:latin typeface="Arial Unicode MS" pitchFamily="34" charset="-128"/>
            </a:endParaRPr>
          </a:p>
        </p:txBody>
      </p:sp>
      <p:sp>
        <p:nvSpPr>
          <p:cNvPr id="107" name="Rectangle 28"/>
          <p:cNvSpPr>
            <a:spLocks noChangeArrowheads="1"/>
          </p:cNvSpPr>
          <p:nvPr/>
        </p:nvSpPr>
        <p:spPr bwMode="auto">
          <a:xfrm>
            <a:off x="3219408" y="4090982"/>
            <a:ext cx="3962400" cy="6096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57</a:t>
            </a:r>
            <a:endParaRPr lang="en-US" sz="2000" b="1">
              <a:latin typeface="Arial Unicode MS" pitchFamily="34" charset="-128"/>
            </a:endParaRPr>
          </a:p>
        </p:txBody>
      </p:sp>
      <p:sp>
        <p:nvSpPr>
          <p:cNvPr id="108" name="Rectangle 29"/>
          <p:cNvSpPr>
            <a:spLocks noChangeArrowheads="1"/>
          </p:cNvSpPr>
          <p:nvPr/>
        </p:nvSpPr>
        <p:spPr bwMode="auto">
          <a:xfrm>
            <a:off x="1924008" y="4111620"/>
            <a:ext cx="1295400" cy="609600"/>
          </a:xfrm>
          <a:prstGeom prst="rect">
            <a:avLst/>
          </a:prstGeom>
          <a:noFill/>
          <a:ln w="12700">
            <a:noFill/>
            <a:miter lim="800000"/>
            <a:headEnd type="none" w="sm" len="sm"/>
            <a:tailEnd type="none" w="sm" len="sm"/>
          </a:ln>
        </p:spPr>
        <p:txBody>
          <a:bodyPr/>
          <a:lstStyle/>
          <a:p>
            <a:pPr>
              <a:spcBef>
                <a:spcPct val="20000"/>
              </a:spcBef>
            </a:pPr>
            <a:r>
              <a:rPr lang="es-ES_tradnl" sz="2000" b="1" dirty="0">
                <a:latin typeface="Arial Unicode MS" pitchFamily="34" charset="-128"/>
              </a:rPr>
              <a:t>5</a:t>
            </a:r>
            <a:endParaRPr lang="en-US" sz="2000" b="1" dirty="0">
              <a:latin typeface="Arial Unicode MS" pitchFamily="34" charset="-128"/>
            </a:endParaRPr>
          </a:p>
        </p:txBody>
      </p:sp>
      <p:sp>
        <p:nvSpPr>
          <p:cNvPr id="109" name="Rectangle 30"/>
          <p:cNvSpPr>
            <a:spLocks noChangeArrowheads="1"/>
          </p:cNvSpPr>
          <p:nvPr/>
        </p:nvSpPr>
        <p:spPr bwMode="auto">
          <a:xfrm>
            <a:off x="5805422" y="3040050"/>
            <a:ext cx="1981200" cy="6604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9</a:t>
            </a:r>
            <a:endParaRPr lang="en-US" sz="2000" b="1">
              <a:latin typeface="Arial Unicode MS" pitchFamily="34" charset="-128"/>
            </a:endParaRPr>
          </a:p>
        </p:txBody>
      </p:sp>
      <p:sp>
        <p:nvSpPr>
          <p:cNvPr id="110" name="Rectangle 31"/>
          <p:cNvSpPr>
            <a:spLocks noChangeArrowheads="1"/>
          </p:cNvSpPr>
          <p:nvPr/>
        </p:nvSpPr>
        <p:spPr bwMode="auto">
          <a:xfrm>
            <a:off x="3219408" y="3040050"/>
            <a:ext cx="3962400" cy="660400"/>
          </a:xfrm>
          <a:prstGeom prst="rect">
            <a:avLst/>
          </a:prstGeom>
          <a:noFill/>
          <a:ln w="12700">
            <a:noFill/>
            <a:miter lim="800000"/>
            <a:headEnd type="none" w="sm" len="sm"/>
            <a:tailEnd type="none" w="sm" len="sm"/>
          </a:ln>
        </p:spPr>
        <p:txBody>
          <a:bodyPr/>
          <a:lstStyle/>
          <a:p>
            <a:pPr>
              <a:spcBef>
                <a:spcPct val="20000"/>
              </a:spcBef>
            </a:pPr>
            <a:r>
              <a:rPr lang="es-ES_tradnl" sz="2000" b="1">
                <a:latin typeface="Arial Unicode MS" pitchFamily="34" charset="-128"/>
              </a:rPr>
              <a:t>470858148</a:t>
            </a:r>
            <a:endParaRPr lang="en-US" sz="2000" b="1">
              <a:latin typeface="Arial Unicode MS" pitchFamily="34" charset="-128"/>
            </a:endParaRPr>
          </a:p>
        </p:txBody>
      </p:sp>
      <p:sp>
        <p:nvSpPr>
          <p:cNvPr id="111" name="Rectangle 32"/>
          <p:cNvSpPr>
            <a:spLocks noChangeArrowheads="1"/>
          </p:cNvSpPr>
          <p:nvPr/>
        </p:nvSpPr>
        <p:spPr bwMode="auto">
          <a:xfrm>
            <a:off x="1924008" y="3040050"/>
            <a:ext cx="1295400" cy="660400"/>
          </a:xfrm>
          <a:prstGeom prst="rect">
            <a:avLst/>
          </a:prstGeom>
          <a:noFill/>
          <a:ln w="12700">
            <a:noFill/>
            <a:miter lim="800000"/>
            <a:headEnd type="none" w="sm" len="sm"/>
            <a:tailEnd type="none" w="sm" len="sm"/>
          </a:ln>
        </p:spPr>
        <p:txBody>
          <a:bodyPr/>
          <a:lstStyle/>
          <a:p>
            <a:pPr>
              <a:spcBef>
                <a:spcPct val="20000"/>
              </a:spcBef>
            </a:pPr>
            <a:r>
              <a:rPr lang="es-ES_tradnl" sz="2000" b="1" dirty="0">
                <a:latin typeface="Arial Unicode MS" pitchFamily="34" charset="-128"/>
              </a:rPr>
              <a:t>2</a:t>
            </a:r>
            <a:endParaRPr lang="en-US" sz="2000" b="1" dirty="0">
              <a:latin typeface="Arial Unicode MS" pitchFamily="34" charset="-128"/>
            </a:endParaRPr>
          </a:p>
        </p:txBody>
      </p:sp>
      <p:sp>
        <p:nvSpPr>
          <p:cNvPr id="112" name="Line 33"/>
          <p:cNvSpPr>
            <a:spLocks noChangeShapeType="1"/>
          </p:cNvSpPr>
          <p:nvPr/>
        </p:nvSpPr>
        <p:spPr bwMode="auto">
          <a:xfrm>
            <a:off x="1924008" y="2384444"/>
            <a:ext cx="1295400" cy="0"/>
          </a:xfrm>
          <a:prstGeom prst="line">
            <a:avLst/>
          </a:prstGeom>
          <a:noFill/>
          <a:ln w="12700" cap="rnd">
            <a:noFill/>
            <a:round/>
            <a:headEnd type="none" w="sm" len="sm"/>
            <a:tailEnd type="none" w="sm" len="sm"/>
          </a:ln>
        </p:spPr>
        <p:txBody>
          <a:bodyPr/>
          <a:lstStyle/>
          <a:p>
            <a:endParaRPr lang="es-VE"/>
          </a:p>
        </p:txBody>
      </p:sp>
      <p:sp>
        <p:nvSpPr>
          <p:cNvPr id="113" name="Line 35"/>
          <p:cNvSpPr>
            <a:spLocks noChangeShapeType="1"/>
          </p:cNvSpPr>
          <p:nvPr/>
        </p:nvSpPr>
        <p:spPr bwMode="auto">
          <a:xfrm>
            <a:off x="1924008" y="2384444"/>
            <a:ext cx="0" cy="660400"/>
          </a:xfrm>
          <a:prstGeom prst="line">
            <a:avLst/>
          </a:prstGeom>
          <a:noFill/>
          <a:ln w="28575" cap="rnd">
            <a:noFill/>
            <a:round/>
            <a:headEnd type="none" w="sm" len="sm"/>
            <a:tailEnd type="none" w="sm" len="sm"/>
          </a:ln>
        </p:spPr>
        <p:txBody>
          <a:bodyPr/>
          <a:lstStyle/>
          <a:p>
            <a:endParaRPr lang="es-VE"/>
          </a:p>
        </p:txBody>
      </p:sp>
      <p:sp>
        <p:nvSpPr>
          <p:cNvPr id="115" name="Line 37"/>
          <p:cNvSpPr>
            <a:spLocks noChangeShapeType="1"/>
          </p:cNvSpPr>
          <p:nvPr/>
        </p:nvSpPr>
        <p:spPr bwMode="auto">
          <a:xfrm>
            <a:off x="1924008" y="3654444"/>
            <a:ext cx="0" cy="660400"/>
          </a:xfrm>
          <a:prstGeom prst="line">
            <a:avLst/>
          </a:prstGeom>
          <a:noFill/>
          <a:ln w="28575" cap="sq">
            <a:noFill/>
            <a:round/>
            <a:headEnd type="none" w="sm" len="sm"/>
            <a:tailEnd type="none" w="sm" len="sm"/>
          </a:ln>
        </p:spPr>
        <p:txBody>
          <a:bodyPr/>
          <a:lstStyle/>
          <a:p>
            <a:endParaRPr lang="es-VE"/>
          </a:p>
        </p:txBody>
      </p:sp>
      <p:sp>
        <p:nvSpPr>
          <p:cNvPr id="117" name="Line 39"/>
          <p:cNvSpPr>
            <a:spLocks noChangeShapeType="1"/>
          </p:cNvSpPr>
          <p:nvPr/>
        </p:nvSpPr>
        <p:spPr bwMode="auto">
          <a:xfrm>
            <a:off x="3219408" y="2384444"/>
            <a:ext cx="3962400" cy="0"/>
          </a:xfrm>
          <a:prstGeom prst="line">
            <a:avLst/>
          </a:prstGeom>
          <a:noFill/>
          <a:ln w="12700" cap="rnd">
            <a:noFill/>
            <a:round/>
            <a:headEnd type="none" w="sm" len="sm"/>
            <a:tailEnd type="none" w="sm" len="sm"/>
          </a:ln>
        </p:spPr>
        <p:txBody>
          <a:bodyPr/>
          <a:lstStyle/>
          <a:p>
            <a:endParaRPr lang="es-VE"/>
          </a:p>
        </p:txBody>
      </p:sp>
      <p:sp>
        <p:nvSpPr>
          <p:cNvPr id="118" name="Line 40"/>
          <p:cNvSpPr>
            <a:spLocks noChangeShapeType="1"/>
          </p:cNvSpPr>
          <p:nvPr/>
        </p:nvSpPr>
        <p:spPr bwMode="auto">
          <a:xfrm>
            <a:off x="1924008" y="3044844"/>
            <a:ext cx="0" cy="609600"/>
          </a:xfrm>
          <a:prstGeom prst="line">
            <a:avLst/>
          </a:prstGeom>
          <a:noFill/>
          <a:ln w="28575" cap="rnd">
            <a:noFill/>
            <a:round/>
            <a:headEnd type="none" w="sm" len="sm"/>
            <a:tailEnd type="none" w="sm" len="sm"/>
          </a:ln>
        </p:spPr>
        <p:txBody>
          <a:bodyPr/>
          <a:lstStyle/>
          <a:p>
            <a:endParaRPr lang="es-VE"/>
          </a:p>
        </p:txBody>
      </p:sp>
      <p:sp>
        <p:nvSpPr>
          <p:cNvPr id="119" name="Line 41"/>
          <p:cNvSpPr>
            <a:spLocks noChangeShapeType="1"/>
          </p:cNvSpPr>
          <p:nvPr/>
        </p:nvSpPr>
        <p:spPr bwMode="auto">
          <a:xfrm>
            <a:off x="5805422" y="2384444"/>
            <a:ext cx="1981200" cy="0"/>
          </a:xfrm>
          <a:prstGeom prst="line">
            <a:avLst/>
          </a:prstGeom>
          <a:noFill/>
          <a:ln w="12700" cap="rnd">
            <a:noFill/>
            <a:round/>
            <a:headEnd type="none" w="sm" len="sm"/>
            <a:tailEnd type="none" w="sm" len="sm"/>
          </a:ln>
        </p:spPr>
        <p:txBody>
          <a:bodyPr/>
          <a:lstStyle/>
          <a:p>
            <a:endParaRPr lang="es-VE"/>
          </a:p>
        </p:txBody>
      </p:sp>
      <p:sp>
        <p:nvSpPr>
          <p:cNvPr id="121" name="Line 43"/>
          <p:cNvSpPr>
            <a:spLocks noChangeShapeType="1"/>
          </p:cNvSpPr>
          <p:nvPr/>
        </p:nvSpPr>
        <p:spPr bwMode="auto">
          <a:xfrm>
            <a:off x="1924008" y="4314844"/>
            <a:ext cx="0" cy="609600"/>
          </a:xfrm>
          <a:prstGeom prst="line">
            <a:avLst/>
          </a:prstGeom>
          <a:noFill/>
          <a:ln w="28575" cap="sq">
            <a:noFill/>
            <a:round/>
            <a:headEnd type="none" w="sm" len="sm"/>
            <a:tailEnd type="none" w="sm" len="sm"/>
          </a:ln>
        </p:spPr>
        <p:txBody>
          <a:bodyPr/>
          <a:lstStyle/>
          <a:p>
            <a:endParaRPr lang="es-VE"/>
          </a:p>
        </p:txBody>
      </p:sp>
      <p:sp>
        <p:nvSpPr>
          <p:cNvPr id="123" name="Line 45"/>
          <p:cNvSpPr>
            <a:spLocks noChangeShapeType="1"/>
          </p:cNvSpPr>
          <p:nvPr/>
        </p:nvSpPr>
        <p:spPr bwMode="auto">
          <a:xfrm>
            <a:off x="1924008" y="4924444"/>
            <a:ext cx="0" cy="609600"/>
          </a:xfrm>
          <a:prstGeom prst="line">
            <a:avLst/>
          </a:prstGeom>
          <a:noFill/>
          <a:ln w="28575" cap="sq">
            <a:noFill/>
            <a:round/>
            <a:headEnd type="none" w="sm" len="sm"/>
            <a:tailEnd type="none" w="sm" len="sm"/>
          </a:ln>
        </p:spPr>
        <p:txBody>
          <a:bodyPr/>
          <a:lstStyle/>
          <a:p>
            <a:endParaRPr lang="es-VE"/>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additive="base">
                                        <p:cTn id="7" dur="500" fill="hold"/>
                                        <p:tgtEl>
                                          <p:spTgt spid="87"/>
                                        </p:tgtEl>
                                        <p:attrNameLst>
                                          <p:attrName>ppt_x</p:attrName>
                                        </p:attrNameLst>
                                      </p:cBhvr>
                                      <p:tavLst>
                                        <p:tav tm="0">
                                          <p:val>
                                            <p:strVal val="#ppt_x"/>
                                          </p:val>
                                        </p:tav>
                                        <p:tav tm="100000">
                                          <p:val>
                                            <p:strVal val="#ppt_x"/>
                                          </p:val>
                                        </p:tav>
                                      </p:tavLst>
                                    </p:anim>
                                    <p:anim calcmode="lin" valueType="num">
                                      <p:cBhvr additive="base">
                                        <p:cTn id="8" dur="500" fill="hold"/>
                                        <p:tgtEl>
                                          <p:spTgt spid="87"/>
                                        </p:tgtEl>
                                        <p:attrNameLst>
                                          <p:attrName>ppt_y</p:attrName>
                                        </p:attrNameLst>
                                      </p:cBhvr>
                                      <p:tavLst>
                                        <p:tav tm="0">
                                          <p:val>
                                            <p:strVal val="1+#ppt_h/2"/>
                                          </p:val>
                                        </p:tav>
                                        <p:tav tm="100000">
                                          <p:val>
                                            <p:strVal val="#ppt_y"/>
                                          </p:val>
                                        </p:tav>
                                      </p:tavLst>
                                    </p:anim>
                                  </p:childTnLst>
                                </p:cTn>
                              </p:par>
                              <p:par>
                                <p:cTn id="9" presetID="47" presetClass="entr" presetSubtype="0" fill="hold" grpId="0" nodeType="withEffect">
                                  <p:stCondLst>
                                    <p:cond delay="0"/>
                                  </p:stCondLst>
                                  <p:childTnLst>
                                    <p:set>
                                      <p:cBhvr>
                                        <p:cTn id="10" dur="1" fill="hold">
                                          <p:stCondLst>
                                            <p:cond delay="0"/>
                                          </p:stCondLst>
                                        </p:cTn>
                                        <p:tgtEl>
                                          <p:spTgt spid="88"/>
                                        </p:tgtEl>
                                        <p:attrNameLst>
                                          <p:attrName>style.visibility</p:attrName>
                                        </p:attrNameLst>
                                      </p:cBhvr>
                                      <p:to>
                                        <p:strVal val="visible"/>
                                      </p:to>
                                    </p:set>
                                    <p:animEffect transition="in" filter="fade">
                                      <p:cBhvr>
                                        <p:cTn id="11" dur="1000"/>
                                        <p:tgtEl>
                                          <p:spTgt spid="88"/>
                                        </p:tgtEl>
                                      </p:cBhvr>
                                    </p:animEffect>
                                    <p:anim calcmode="lin" valueType="num">
                                      <p:cBhvr>
                                        <p:cTn id="12" dur="1000" fill="hold"/>
                                        <p:tgtEl>
                                          <p:spTgt spid="88"/>
                                        </p:tgtEl>
                                        <p:attrNameLst>
                                          <p:attrName>ppt_x</p:attrName>
                                        </p:attrNameLst>
                                      </p:cBhvr>
                                      <p:tavLst>
                                        <p:tav tm="0">
                                          <p:val>
                                            <p:strVal val="#ppt_x"/>
                                          </p:val>
                                        </p:tav>
                                        <p:tav tm="100000">
                                          <p:val>
                                            <p:strVal val="#ppt_x"/>
                                          </p:val>
                                        </p:tav>
                                      </p:tavLst>
                                    </p:anim>
                                    <p:anim calcmode="lin" valueType="num">
                                      <p:cBhvr>
                                        <p:cTn id="13" dur="1000" fill="hold"/>
                                        <p:tgtEl>
                                          <p:spTgt spid="8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Effect transition="in" filter="fade">
                                      <p:cBhvr>
                                        <p:cTn id="16" dur="1000"/>
                                        <p:tgtEl>
                                          <p:spTgt spid="89"/>
                                        </p:tgtEl>
                                      </p:cBhvr>
                                    </p:animEffect>
                                    <p:anim calcmode="lin" valueType="num">
                                      <p:cBhvr>
                                        <p:cTn id="17" dur="1000" fill="hold"/>
                                        <p:tgtEl>
                                          <p:spTgt spid="89"/>
                                        </p:tgtEl>
                                        <p:attrNameLst>
                                          <p:attrName>ppt_x</p:attrName>
                                        </p:attrNameLst>
                                      </p:cBhvr>
                                      <p:tavLst>
                                        <p:tav tm="0">
                                          <p:val>
                                            <p:strVal val="#ppt_x"/>
                                          </p:val>
                                        </p:tav>
                                        <p:tav tm="100000">
                                          <p:val>
                                            <p:strVal val="#ppt_x"/>
                                          </p:val>
                                        </p:tav>
                                      </p:tavLst>
                                    </p:anim>
                                    <p:anim calcmode="lin" valueType="num">
                                      <p:cBhvr>
                                        <p:cTn id="18" dur="1000" fill="hold"/>
                                        <p:tgtEl>
                                          <p:spTgt spid="89"/>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Effect transition="in" filter="fade">
                                      <p:cBhvr>
                                        <p:cTn id="21" dur="1000"/>
                                        <p:tgtEl>
                                          <p:spTgt spid="90"/>
                                        </p:tgtEl>
                                      </p:cBhvr>
                                    </p:animEffect>
                                    <p:anim calcmode="lin" valueType="num">
                                      <p:cBhvr>
                                        <p:cTn id="22" dur="1000" fill="hold"/>
                                        <p:tgtEl>
                                          <p:spTgt spid="90"/>
                                        </p:tgtEl>
                                        <p:attrNameLst>
                                          <p:attrName>ppt_x</p:attrName>
                                        </p:attrNameLst>
                                      </p:cBhvr>
                                      <p:tavLst>
                                        <p:tav tm="0">
                                          <p:val>
                                            <p:strVal val="#ppt_x"/>
                                          </p:val>
                                        </p:tav>
                                        <p:tav tm="100000">
                                          <p:val>
                                            <p:strVal val="#ppt_x"/>
                                          </p:val>
                                        </p:tav>
                                      </p:tavLst>
                                    </p:anim>
                                    <p:anim calcmode="lin" valueType="num">
                                      <p:cBhvr>
                                        <p:cTn id="23" dur="1000" fill="hold"/>
                                        <p:tgtEl>
                                          <p:spTgt spid="90"/>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1000"/>
                                        <p:tgtEl>
                                          <p:spTgt spid="91"/>
                                        </p:tgtEl>
                                      </p:cBhvr>
                                    </p:animEffect>
                                    <p:anim calcmode="lin" valueType="num">
                                      <p:cBhvr>
                                        <p:cTn id="27" dur="1000" fill="hold"/>
                                        <p:tgtEl>
                                          <p:spTgt spid="91"/>
                                        </p:tgtEl>
                                        <p:attrNameLst>
                                          <p:attrName>ppt_x</p:attrName>
                                        </p:attrNameLst>
                                      </p:cBhvr>
                                      <p:tavLst>
                                        <p:tav tm="0">
                                          <p:val>
                                            <p:strVal val="#ppt_x"/>
                                          </p:val>
                                        </p:tav>
                                        <p:tav tm="100000">
                                          <p:val>
                                            <p:strVal val="#ppt_x"/>
                                          </p:val>
                                        </p:tav>
                                      </p:tavLst>
                                    </p:anim>
                                    <p:anim calcmode="lin" valueType="num">
                                      <p:cBhvr>
                                        <p:cTn id="28" dur="1000" fill="hold"/>
                                        <p:tgtEl>
                                          <p:spTgt spid="91"/>
                                        </p:tgtEl>
                                        <p:attrNameLst>
                                          <p:attrName>ppt_y</p:attrName>
                                        </p:attrNameLst>
                                      </p:cBhvr>
                                      <p:tavLst>
                                        <p:tav tm="0">
                                          <p:val>
                                            <p:strVal val="#ppt_y-.1"/>
                                          </p:val>
                                        </p:tav>
                                        <p:tav tm="100000">
                                          <p:val>
                                            <p:strVal val="#ppt_y"/>
                                          </p:val>
                                        </p:tav>
                                      </p:tavLst>
                                    </p:anim>
                                  </p:childTnLst>
                                </p:cTn>
                              </p:par>
                              <p:par>
                                <p:cTn id="29" presetID="47" presetClass="entr" presetSubtype="0"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fade">
                                      <p:cBhvr>
                                        <p:cTn id="31" dur="1000"/>
                                        <p:tgtEl>
                                          <p:spTgt spid="92"/>
                                        </p:tgtEl>
                                      </p:cBhvr>
                                    </p:animEffect>
                                    <p:anim calcmode="lin" valueType="num">
                                      <p:cBhvr>
                                        <p:cTn id="32" dur="1000" fill="hold"/>
                                        <p:tgtEl>
                                          <p:spTgt spid="92"/>
                                        </p:tgtEl>
                                        <p:attrNameLst>
                                          <p:attrName>ppt_x</p:attrName>
                                        </p:attrNameLst>
                                      </p:cBhvr>
                                      <p:tavLst>
                                        <p:tav tm="0">
                                          <p:val>
                                            <p:strVal val="#ppt_x"/>
                                          </p:val>
                                        </p:tav>
                                        <p:tav tm="100000">
                                          <p:val>
                                            <p:strVal val="#ppt_x"/>
                                          </p:val>
                                        </p:tav>
                                      </p:tavLst>
                                    </p:anim>
                                    <p:anim calcmode="lin" valueType="num">
                                      <p:cBhvr>
                                        <p:cTn id="33" dur="1000" fill="hold"/>
                                        <p:tgtEl>
                                          <p:spTgt spid="92"/>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93"/>
                                        </p:tgtEl>
                                        <p:attrNameLst>
                                          <p:attrName>style.visibility</p:attrName>
                                        </p:attrNameLst>
                                      </p:cBhvr>
                                      <p:to>
                                        <p:strVal val="visible"/>
                                      </p:to>
                                    </p:set>
                                    <p:animEffect transition="in" filter="fade">
                                      <p:cBhvr>
                                        <p:cTn id="36" dur="1000"/>
                                        <p:tgtEl>
                                          <p:spTgt spid="93"/>
                                        </p:tgtEl>
                                      </p:cBhvr>
                                    </p:animEffect>
                                    <p:anim calcmode="lin" valueType="num">
                                      <p:cBhvr>
                                        <p:cTn id="37" dur="1000" fill="hold"/>
                                        <p:tgtEl>
                                          <p:spTgt spid="93"/>
                                        </p:tgtEl>
                                        <p:attrNameLst>
                                          <p:attrName>ppt_x</p:attrName>
                                        </p:attrNameLst>
                                      </p:cBhvr>
                                      <p:tavLst>
                                        <p:tav tm="0">
                                          <p:val>
                                            <p:strVal val="#ppt_x"/>
                                          </p:val>
                                        </p:tav>
                                        <p:tav tm="100000">
                                          <p:val>
                                            <p:strVal val="#ppt_x"/>
                                          </p:val>
                                        </p:tav>
                                      </p:tavLst>
                                    </p:anim>
                                    <p:anim calcmode="lin" valueType="num">
                                      <p:cBhvr>
                                        <p:cTn id="38" dur="1000" fill="hold"/>
                                        <p:tgtEl>
                                          <p:spTgt spid="93"/>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fade">
                                      <p:cBhvr>
                                        <p:cTn id="41" dur="1000"/>
                                        <p:tgtEl>
                                          <p:spTgt spid="94"/>
                                        </p:tgtEl>
                                      </p:cBhvr>
                                    </p:animEffect>
                                    <p:anim calcmode="lin" valueType="num">
                                      <p:cBhvr>
                                        <p:cTn id="42" dur="1000" fill="hold"/>
                                        <p:tgtEl>
                                          <p:spTgt spid="94"/>
                                        </p:tgtEl>
                                        <p:attrNameLst>
                                          <p:attrName>ppt_x</p:attrName>
                                        </p:attrNameLst>
                                      </p:cBhvr>
                                      <p:tavLst>
                                        <p:tav tm="0">
                                          <p:val>
                                            <p:strVal val="#ppt_x"/>
                                          </p:val>
                                        </p:tav>
                                        <p:tav tm="100000">
                                          <p:val>
                                            <p:strVal val="#ppt_x"/>
                                          </p:val>
                                        </p:tav>
                                      </p:tavLst>
                                    </p:anim>
                                    <p:anim calcmode="lin" valueType="num">
                                      <p:cBhvr>
                                        <p:cTn id="43" dur="1000" fill="hold"/>
                                        <p:tgtEl>
                                          <p:spTgt spid="94"/>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95"/>
                                        </p:tgtEl>
                                        <p:attrNameLst>
                                          <p:attrName>style.visibility</p:attrName>
                                        </p:attrNameLst>
                                      </p:cBhvr>
                                      <p:to>
                                        <p:strVal val="visible"/>
                                      </p:to>
                                    </p:set>
                                    <p:animEffect transition="in" filter="fade">
                                      <p:cBhvr>
                                        <p:cTn id="46" dur="1000"/>
                                        <p:tgtEl>
                                          <p:spTgt spid="95"/>
                                        </p:tgtEl>
                                      </p:cBhvr>
                                    </p:animEffect>
                                    <p:anim calcmode="lin" valueType="num">
                                      <p:cBhvr>
                                        <p:cTn id="47" dur="1000" fill="hold"/>
                                        <p:tgtEl>
                                          <p:spTgt spid="95"/>
                                        </p:tgtEl>
                                        <p:attrNameLst>
                                          <p:attrName>ppt_x</p:attrName>
                                        </p:attrNameLst>
                                      </p:cBhvr>
                                      <p:tavLst>
                                        <p:tav tm="0">
                                          <p:val>
                                            <p:strVal val="#ppt_x"/>
                                          </p:val>
                                        </p:tav>
                                        <p:tav tm="100000">
                                          <p:val>
                                            <p:strVal val="#ppt_x"/>
                                          </p:val>
                                        </p:tav>
                                      </p:tavLst>
                                    </p:anim>
                                    <p:anim calcmode="lin" valueType="num">
                                      <p:cBhvr>
                                        <p:cTn id="48" dur="1000" fill="hold"/>
                                        <p:tgtEl>
                                          <p:spTgt spid="95"/>
                                        </p:tgtEl>
                                        <p:attrNameLst>
                                          <p:attrName>ppt_y</p:attrName>
                                        </p:attrNameLst>
                                      </p:cBhvr>
                                      <p:tavLst>
                                        <p:tav tm="0">
                                          <p:val>
                                            <p:strVal val="#ppt_y-.1"/>
                                          </p:val>
                                        </p:tav>
                                        <p:tav tm="100000">
                                          <p:val>
                                            <p:strVal val="#ppt_y"/>
                                          </p:val>
                                        </p:tav>
                                      </p:tavLst>
                                    </p:anim>
                                  </p:childTnLst>
                                </p:cTn>
                              </p:par>
                              <p:par>
                                <p:cTn id="49" presetID="47" presetClass="entr" presetSubtype="0" fill="hold" grpId="0" nodeType="withEffect">
                                  <p:stCondLst>
                                    <p:cond delay="0"/>
                                  </p:stCondLst>
                                  <p:childTnLst>
                                    <p:set>
                                      <p:cBhvr>
                                        <p:cTn id="50" dur="1" fill="hold">
                                          <p:stCondLst>
                                            <p:cond delay="0"/>
                                          </p:stCondLst>
                                        </p:cTn>
                                        <p:tgtEl>
                                          <p:spTgt spid="96"/>
                                        </p:tgtEl>
                                        <p:attrNameLst>
                                          <p:attrName>style.visibility</p:attrName>
                                        </p:attrNameLst>
                                      </p:cBhvr>
                                      <p:to>
                                        <p:strVal val="visible"/>
                                      </p:to>
                                    </p:set>
                                    <p:animEffect transition="in" filter="fade">
                                      <p:cBhvr>
                                        <p:cTn id="51" dur="1000"/>
                                        <p:tgtEl>
                                          <p:spTgt spid="96"/>
                                        </p:tgtEl>
                                      </p:cBhvr>
                                    </p:animEffect>
                                    <p:anim calcmode="lin" valueType="num">
                                      <p:cBhvr>
                                        <p:cTn id="52" dur="1000" fill="hold"/>
                                        <p:tgtEl>
                                          <p:spTgt spid="96"/>
                                        </p:tgtEl>
                                        <p:attrNameLst>
                                          <p:attrName>ppt_x</p:attrName>
                                        </p:attrNameLst>
                                      </p:cBhvr>
                                      <p:tavLst>
                                        <p:tav tm="0">
                                          <p:val>
                                            <p:strVal val="#ppt_x"/>
                                          </p:val>
                                        </p:tav>
                                        <p:tav tm="100000">
                                          <p:val>
                                            <p:strVal val="#ppt_x"/>
                                          </p:val>
                                        </p:tav>
                                      </p:tavLst>
                                    </p:anim>
                                    <p:anim calcmode="lin" valueType="num">
                                      <p:cBhvr>
                                        <p:cTn id="53" dur="1000" fill="hold"/>
                                        <p:tgtEl>
                                          <p:spTgt spid="9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97"/>
                                        </p:tgtEl>
                                        <p:attrNameLst>
                                          <p:attrName>style.visibility</p:attrName>
                                        </p:attrNameLst>
                                      </p:cBhvr>
                                      <p:to>
                                        <p:strVal val="visible"/>
                                      </p:to>
                                    </p:set>
                                    <p:animEffect transition="in" filter="fade">
                                      <p:cBhvr>
                                        <p:cTn id="56" dur="1000"/>
                                        <p:tgtEl>
                                          <p:spTgt spid="97"/>
                                        </p:tgtEl>
                                      </p:cBhvr>
                                    </p:animEffect>
                                    <p:anim calcmode="lin" valueType="num">
                                      <p:cBhvr>
                                        <p:cTn id="57" dur="1000" fill="hold"/>
                                        <p:tgtEl>
                                          <p:spTgt spid="97"/>
                                        </p:tgtEl>
                                        <p:attrNameLst>
                                          <p:attrName>ppt_x</p:attrName>
                                        </p:attrNameLst>
                                      </p:cBhvr>
                                      <p:tavLst>
                                        <p:tav tm="0">
                                          <p:val>
                                            <p:strVal val="#ppt_x"/>
                                          </p:val>
                                        </p:tav>
                                        <p:tav tm="100000">
                                          <p:val>
                                            <p:strVal val="#ppt_x"/>
                                          </p:val>
                                        </p:tav>
                                      </p:tavLst>
                                    </p:anim>
                                    <p:anim calcmode="lin" valueType="num">
                                      <p:cBhvr>
                                        <p:cTn id="58" dur="1000" fill="hold"/>
                                        <p:tgtEl>
                                          <p:spTgt spid="97"/>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98"/>
                                        </p:tgtEl>
                                        <p:attrNameLst>
                                          <p:attrName>style.visibility</p:attrName>
                                        </p:attrNameLst>
                                      </p:cBhvr>
                                      <p:to>
                                        <p:strVal val="visible"/>
                                      </p:to>
                                    </p:set>
                                    <p:animEffect transition="in" filter="fade">
                                      <p:cBhvr>
                                        <p:cTn id="61" dur="1000"/>
                                        <p:tgtEl>
                                          <p:spTgt spid="98"/>
                                        </p:tgtEl>
                                      </p:cBhvr>
                                    </p:animEffect>
                                    <p:anim calcmode="lin" valueType="num">
                                      <p:cBhvr>
                                        <p:cTn id="62" dur="1000" fill="hold"/>
                                        <p:tgtEl>
                                          <p:spTgt spid="98"/>
                                        </p:tgtEl>
                                        <p:attrNameLst>
                                          <p:attrName>ppt_x</p:attrName>
                                        </p:attrNameLst>
                                      </p:cBhvr>
                                      <p:tavLst>
                                        <p:tav tm="0">
                                          <p:val>
                                            <p:strVal val="#ppt_x"/>
                                          </p:val>
                                        </p:tav>
                                        <p:tav tm="100000">
                                          <p:val>
                                            <p:strVal val="#ppt_x"/>
                                          </p:val>
                                        </p:tav>
                                      </p:tavLst>
                                    </p:anim>
                                    <p:anim calcmode="lin" valueType="num">
                                      <p:cBhvr>
                                        <p:cTn id="63" dur="1000" fill="hold"/>
                                        <p:tgtEl>
                                          <p:spTgt spid="98"/>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99"/>
                                        </p:tgtEl>
                                        <p:attrNameLst>
                                          <p:attrName>style.visibility</p:attrName>
                                        </p:attrNameLst>
                                      </p:cBhvr>
                                      <p:to>
                                        <p:strVal val="visible"/>
                                      </p:to>
                                    </p:set>
                                    <p:animEffect transition="in" filter="fade">
                                      <p:cBhvr>
                                        <p:cTn id="66" dur="1000"/>
                                        <p:tgtEl>
                                          <p:spTgt spid="99"/>
                                        </p:tgtEl>
                                      </p:cBhvr>
                                    </p:animEffect>
                                    <p:anim calcmode="lin" valueType="num">
                                      <p:cBhvr>
                                        <p:cTn id="67" dur="1000" fill="hold"/>
                                        <p:tgtEl>
                                          <p:spTgt spid="99"/>
                                        </p:tgtEl>
                                        <p:attrNameLst>
                                          <p:attrName>ppt_x</p:attrName>
                                        </p:attrNameLst>
                                      </p:cBhvr>
                                      <p:tavLst>
                                        <p:tav tm="0">
                                          <p:val>
                                            <p:strVal val="#ppt_x"/>
                                          </p:val>
                                        </p:tav>
                                        <p:tav tm="100000">
                                          <p:val>
                                            <p:strVal val="#ppt_x"/>
                                          </p:val>
                                        </p:tav>
                                      </p:tavLst>
                                    </p:anim>
                                    <p:anim calcmode="lin" valueType="num">
                                      <p:cBhvr>
                                        <p:cTn id="68" dur="1000" fill="hold"/>
                                        <p:tgtEl>
                                          <p:spTgt spid="99"/>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100"/>
                                        </p:tgtEl>
                                        <p:attrNameLst>
                                          <p:attrName>style.visibility</p:attrName>
                                        </p:attrNameLst>
                                      </p:cBhvr>
                                      <p:to>
                                        <p:strVal val="visible"/>
                                      </p:to>
                                    </p:set>
                                    <p:animEffect transition="in" filter="fade">
                                      <p:cBhvr>
                                        <p:cTn id="71" dur="1000"/>
                                        <p:tgtEl>
                                          <p:spTgt spid="100"/>
                                        </p:tgtEl>
                                      </p:cBhvr>
                                    </p:animEffect>
                                    <p:anim calcmode="lin" valueType="num">
                                      <p:cBhvr>
                                        <p:cTn id="72" dur="1000" fill="hold"/>
                                        <p:tgtEl>
                                          <p:spTgt spid="100"/>
                                        </p:tgtEl>
                                        <p:attrNameLst>
                                          <p:attrName>ppt_x</p:attrName>
                                        </p:attrNameLst>
                                      </p:cBhvr>
                                      <p:tavLst>
                                        <p:tav tm="0">
                                          <p:val>
                                            <p:strVal val="#ppt_x"/>
                                          </p:val>
                                        </p:tav>
                                        <p:tav tm="100000">
                                          <p:val>
                                            <p:strVal val="#ppt_x"/>
                                          </p:val>
                                        </p:tav>
                                      </p:tavLst>
                                    </p:anim>
                                    <p:anim calcmode="lin" valueType="num">
                                      <p:cBhvr>
                                        <p:cTn id="73" dur="1000" fill="hold"/>
                                        <p:tgtEl>
                                          <p:spTgt spid="100"/>
                                        </p:tgtEl>
                                        <p:attrNameLst>
                                          <p:attrName>ppt_y</p:attrName>
                                        </p:attrNameLst>
                                      </p:cBhvr>
                                      <p:tavLst>
                                        <p:tav tm="0">
                                          <p:val>
                                            <p:strVal val="#ppt_y-.1"/>
                                          </p:val>
                                        </p:tav>
                                        <p:tav tm="100000">
                                          <p:val>
                                            <p:strVal val="#ppt_y"/>
                                          </p:val>
                                        </p:tav>
                                      </p:tavLst>
                                    </p:anim>
                                  </p:childTnLst>
                                </p:cTn>
                              </p:par>
                              <p:par>
                                <p:cTn id="74" presetID="47" presetClass="entr" presetSubtype="0" fill="hold" grpId="0" nodeType="withEffect">
                                  <p:stCondLst>
                                    <p:cond delay="0"/>
                                  </p:stCondLst>
                                  <p:childTnLst>
                                    <p:set>
                                      <p:cBhvr>
                                        <p:cTn id="75" dur="1" fill="hold">
                                          <p:stCondLst>
                                            <p:cond delay="0"/>
                                          </p:stCondLst>
                                        </p:cTn>
                                        <p:tgtEl>
                                          <p:spTgt spid="101"/>
                                        </p:tgtEl>
                                        <p:attrNameLst>
                                          <p:attrName>style.visibility</p:attrName>
                                        </p:attrNameLst>
                                      </p:cBhvr>
                                      <p:to>
                                        <p:strVal val="visible"/>
                                      </p:to>
                                    </p:set>
                                    <p:animEffect transition="in" filter="fade">
                                      <p:cBhvr>
                                        <p:cTn id="76" dur="1000"/>
                                        <p:tgtEl>
                                          <p:spTgt spid="101"/>
                                        </p:tgtEl>
                                      </p:cBhvr>
                                    </p:animEffect>
                                    <p:anim calcmode="lin" valueType="num">
                                      <p:cBhvr>
                                        <p:cTn id="77" dur="1000" fill="hold"/>
                                        <p:tgtEl>
                                          <p:spTgt spid="101"/>
                                        </p:tgtEl>
                                        <p:attrNameLst>
                                          <p:attrName>ppt_x</p:attrName>
                                        </p:attrNameLst>
                                      </p:cBhvr>
                                      <p:tavLst>
                                        <p:tav tm="0">
                                          <p:val>
                                            <p:strVal val="#ppt_x"/>
                                          </p:val>
                                        </p:tav>
                                        <p:tav tm="100000">
                                          <p:val>
                                            <p:strVal val="#ppt_x"/>
                                          </p:val>
                                        </p:tav>
                                      </p:tavLst>
                                    </p:anim>
                                    <p:anim calcmode="lin" valueType="num">
                                      <p:cBhvr>
                                        <p:cTn id="78" dur="1000" fill="hold"/>
                                        <p:tgtEl>
                                          <p:spTgt spid="101"/>
                                        </p:tgtEl>
                                        <p:attrNameLst>
                                          <p:attrName>ppt_y</p:attrName>
                                        </p:attrNameLst>
                                      </p:cBhvr>
                                      <p:tavLst>
                                        <p:tav tm="0">
                                          <p:val>
                                            <p:strVal val="#ppt_y-.1"/>
                                          </p:val>
                                        </p:tav>
                                        <p:tav tm="100000">
                                          <p:val>
                                            <p:strVal val="#ppt_y"/>
                                          </p:val>
                                        </p:tav>
                                      </p:tavLst>
                                    </p:anim>
                                  </p:childTnLst>
                                </p:cTn>
                              </p:par>
                              <p:par>
                                <p:cTn id="79" presetID="47" presetClass="entr" presetSubtype="0" fill="hold" grpId="0" nodeType="withEffect">
                                  <p:stCondLst>
                                    <p:cond delay="0"/>
                                  </p:stCondLst>
                                  <p:childTnLst>
                                    <p:set>
                                      <p:cBhvr>
                                        <p:cTn id="80" dur="1" fill="hold">
                                          <p:stCondLst>
                                            <p:cond delay="0"/>
                                          </p:stCondLst>
                                        </p:cTn>
                                        <p:tgtEl>
                                          <p:spTgt spid="102"/>
                                        </p:tgtEl>
                                        <p:attrNameLst>
                                          <p:attrName>style.visibility</p:attrName>
                                        </p:attrNameLst>
                                      </p:cBhvr>
                                      <p:to>
                                        <p:strVal val="visible"/>
                                      </p:to>
                                    </p:set>
                                    <p:animEffect transition="in" filter="fade">
                                      <p:cBhvr>
                                        <p:cTn id="81" dur="1000"/>
                                        <p:tgtEl>
                                          <p:spTgt spid="102"/>
                                        </p:tgtEl>
                                      </p:cBhvr>
                                    </p:animEffect>
                                    <p:anim calcmode="lin" valueType="num">
                                      <p:cBhvr>
                                        <p:cTn id="82" dur="1000" fill="hold"/>
                                        <p:tgtEl>
                                          <p:spTgt spid="102"/>
                                        </p:tgtEl>
                                        <p:attrNameLst>
                                          <p:attrName>ppt_x</p:attrName>
                                        </p:attrNameLst>
                                      </p:cBhvr>
                                      <p:tavLst>
                                        <p:tav tm="0">
                                          <p:val>
                                            <p:strVal val="#ppt_x"/>
                                          </p:val>
                                        </p:tav>
                                        <p:tav tm="100000">
                                          <p:val>
                                            <p:strVal val="#ppt_x"/>
                                          </p:val>
                                        </p:tav>
                                      </p:tavLst>
                                    </p:anim>
                                    <p:anim calcmode="lin" valueType="num">
                                      <p:cBhvr>
                                        <p:cTn id="83" dur="1000" fill="hold"/>
                                        <p:tgtEl>
                                          <p:spTgt spid="102"/>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0"/>
                                  </p:stCondLst>
                                  <p:childTnLst>
                                    <p:set>
                                      <p:cBhvr>
                                        <p:cTn id="85" dur="1" fill="hold">
                                          <p:stCondLst>
                                            <p:cond delay="0"/>
                                          </p:stCondLst>
                                        </p:cTn>
                                        <p:tgtEl>
                                          <p:spTgt spid="103"/>
                                        </p:tgtEl>
                                        <p:attrNameLst>
                                          <p:attrName>style.visibility</p:attrName>
                                        </p:attrNameLst>
                                      </p:cBhvr>
                                      <p:to>
                                        <p:strVal val="visible"/>
                                      </p:to>
                                    </p:set>
                                    <p:animEffect transition="in" filter="fade">
                                      <p:cBhvr>
                                        <p:cTn id="86" dur="1000"/>
                                        <p:tgtEl>
                                          <p:spTgt spid="103"/>
                                        </p:tgtEl>
                                      </p:cBhvr>
                                    </p:animEffect>
                                    <p:anim calcmode="lin" valueType="num">
                                      <p:cBhvr>
                                        <p:cTn id="87" dur="1000" fill="hold"/>
                                        <p:tgtEl>
                                          <p:spTgt spid="103"/>
                                        </p:tgtEl>
                                        <p:attrNameLst>
                                          <p:attrName>ppt_x</p:attrName>
                                        </p:attrNameLst>
                                      </p:cBhvr>
                                      <p:tavLst>
                                        <p:tav tm="0">
                                          <p:val>
                                            <p:strVal val="#ppt_x"/>
                                          </p:val>
                                        </p:tav>
                                        <p:tav tm="100000">
                                          <p:val>
                                            <p:strVal val="#ppt_x"/>
                                          </p:val>
                                        </p:tav>
                                      </p:tavLst>
                                    </p:anim>
                                    <p:anim calcmode="lin" valueType="num">
                                      <p:cBhvr>
                                        <p:cTn id="88" dur="1000" fill="hold"/>
                                        <p:tgtEl>
                                          <p:spTgt spid="103"/>
                                        </p:tgtEl>
                                        <p:attrNameLst>
                                          <p:attrName>ppt_y</p:attrName>
                                        </p:attrNameLst>
                                      </p:cBhvr>
                                      <p:tavLst>
                                        <p:tav tm="0">
                                          <p:val>
                                            <p:strVal val="#ppt_y-.1"/>
                                          </p:val>
                                        </p:tav>
                                        <p:tav tm="100000">
                                          <p:val>
                                            <p:strVal val="#ppt_y"/>
                                          </p:val>
                                        </p:tav>
                                      </p:tavLst>
                                    </p:anim>
                                  </p:childTnLst>
                                </p:cTn>
                              </p:par>
                              <p:par>
                                <p:cTn id="89" presetID="47" presetClass="entr" presetSubtype="0" fill="hold" grpId="0" nodeType="withEffect">
                                  <p:stCondLst>
                                    <p:cond delay="0"/>
                                  </p:stCondLst>
                                  <p:childTnLst>
                                    <p:set>
                                      <p:cBhvr>
                                        <p:cTn id="90" dur="1" fill="hold">
                                          <p:stCondLst>
                                            <p:cond delay="0"/>
                                          </p:stCondLst>
                                        </p:cTn>
                                        <p:tgtEl>
                                          <p:spTgt spid="104"/>
                                        </p:tgtEl>
                                        <p:attrNameLst>
                                          <p:attrName>style.visibility</p:attrName>
                                        </p:attrNameLst>
                                      </p:cBhvr>
                                      <p:to>
                                        <p:strVal val="visible"/>
                                      </p:to>
                                    </p:set>
                                    <p:animEffect transition="in" filter="fade">
                                      <p:cBhvr>
                                        <p:cTn id="91" dur="1000"/>
                                        <p:tgtEl>
                                          <p:spTgt spid="104"/>
                                        </p:tgtEl>
                                      </p:cBhvr>
                                    </p:animEffect>
                                    <p:anim calcmode="lin" valueType="num">
                                      <p:cBhvr>
                                        <p:cTn id="92" dur="1000" fill="hold"/>
                                        <p:tgtEl>
                                          <p:spTgt spid="104"/>
                                        </p:tgtEl>
                                        <p:attrNameLst>
                                          <p:attrName>ppt_x</p:attrName>
                                        </p:attrNameLst>
                                      </p:cBhvr>
                                      <p:tavLst>
                                        <p:tav tm="0">
                                          <p:val>
                                            <p:strVal val="#ppt_x"/>
                                          </p:val>
                                        </p:tav>
                                        <p:tav tm="100000">
                                          <p:val>
                                            <p:strVal val="#ppt_x"/>
                                          </p:val>
                                        </p:tav>
                                      </p:tavLst>
                                    </p:anim>
                                    <p:anim calcmode="lin" valueType="num">
                                      <p:cBhvr>
                                        <p:cTn id="93" dur="1000" fill="hold"/>
                                        <p:tgtEl>
                                          <p:spTgt spid="104"/>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Effect transition="in" filter="fade">
                                      <p:cBhvr>
                                        <p:cTn id="96" dur="1000"/>
                                        <p:tgtEl>
                                          <p:spTgt spid="105"/>
                                        </p:tgtEl>
                                      </p:cBhvr>
                                    </p:animEffect>
                                    <p:anim calcmode="lin" valueType="num">
                                      <p:cBhvr>
                                        <p:cTn id="97" dur="1000" fill="hold"/>
                                        <p:tgtEl>
                                          <p:spTgt spid="105"/>
                                        </p:tgtEl>
                                        <p:attrNameLst>
                                          <p:attrName>ppt_x</p:attrName>
                                        </p:attrNameLst>
                                      </p:cBhvr>
                                      <p:tavLst>
                                        <p:tav tm="0">
                                          <p:val>
                                            <p:strVal val="#ppt_x"/>
                                          </p:val>
                                        </p:tav>
                                        <p:tav tm="100000">
                                          <p:val>
                                            <p:strVal val="#ppt_x"/>
                                          </p:val>
                                        </p:tav>
                                      </p:tavLst>
                                    </p:anim>
                                    <p:anim calcmode="lin" valueType="num">
                                      <p:cBhvr>
                                        <p:cTn id="98" dur="1000" fill="hold"/>
                                        <p:tgtEl>
                                          <p:spTgt spid="105"/>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106"/>
                                        </p:tgtEl>
                                        <p:attrNameLst>
                                          <p:attrName>style.visibility</p:attrName>
                                        </p:attrNameLst>
                                      </p:cBhvr>
                                      <p:to>
                                        <p:strVal val="visible"/>
                                      </p:to>
                                    </p:set>
                                    <p:animEffect transition="in" filter="fade">
                                      <p:cBhvr>
                                        <p:cTn id="101" dur="1000"/>
                                        <p:tgtEl>
                                          <p:spTgt spid="106"/>
                                        </p:tgtEl>
                                      </p:cBhvr>
                                    </p:animEffect>
                                    <p:anim calcmode="lin" valueType="num">
                                      <p:cBhvr>
                                        <p:cTn id="102" dur="1000" fill="hold"/>
                                        <p:tgtEl>
                                          <p:spTgt spid="106"/>
                                        </p:tgtEl>
                                        <p:attrNameLst>
                                          <p:attrName>ppt_x</p:attrName>
                                        </p:attrNameLst>
                                      </p:cBhvr>
                                      <p:tavLst>
                                        <p:tav tm="0">
                                          <p:val>
                                            <p:strVal val="#ppt_x"/>
                                          </p:val>
                                        </p:tav>
                                        <p:tav tm="100000">
                                          <p:val>
                                            <p:strVal val="#ppt_x"/>
                                          </p:val>
                                        </p:tav>
                                      </p:tavLst>
                                    </p:anim>
                                    <p:anim calcmode="lin" valueType="num">
                                      <p:cBhvr>
                                        <p:cTn id="103" dur="1000" fill="hold"/>
                                        <p:tgtEl>
                                          <p:spTgt spid="106"/>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107"/>
                                        </p:tgtEl>
                                        <p:attrNameLst>
                                          <p:attrName>style.visibility</p:attrName>
                                        </p:attrNameLst>
                                      </p:cBhvr>
                                      <p:to>
                                        <p:strVal val="visible"/>
                                      </p:to>
                                    </p:set>
                                    <p:animEffect transition="in" filter="fade">
                                      <p:cBhvr>
                                        <p:cTn id="106" dur="1000"/>
                                        <p:tgtEl>
                                          <p:spTgt spid="107"/>
                                        </p:tgtEl>
                                      </p:cBhvr>
                                    </p:animEffect>
                                    <p:anim calcmode="lin" valueType="num">
                                      <p:cBhvr>
                                        <p:cTn id="107" dur="1000" fill="hold"/>
                                        <p:tgtEl>
                                          <p:spTgt spid="107"/>
                                        </p:tgtEl>
                                        <p:attrNameLst>
                                          <p:attrName>ppt_x</p:attrName>
                                        </p:attrNameLst>
                                      </p:cBhvr>
                                      <p:tavLst>
                                        <p:tav tm="0">
                                          <p:val>
                                            <p:strVal val="#ppt_x"/>
                                          </p:val>
                                        </p:tav>
                                        <p:tav tm="100000">
                                          <p:val>
                                            <p:strVal val="#ppt_x"/>
                                          </p:val>
                                        </p:tav>
                                      </p:tavLst>
                                    </p:anim>
                                    <p:anim calcmode="lin" valueType="num">
                                      <p:cBhvr>
                                        <p:cTn id="108" dur="1000" fill="hold"/>
                                        <p:tgtEl>
                                          <p:spTgt spid="107"/>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108"/>
                                        </p:tgtEl>
                                        <p:attrNameLst>
                                          <p:attrName>style.visibility</p:attrName>
                                        </p:attrNameLst>
                                      </p:cBhvr>
                                      <p:to>
                                        <p:strVal val="visible"/>
                                      </p:to>
                                    </p:set>
                                    <p:animEffect transition="in" filter="fade">
                                      <p:cBhvr>
                                        <p:cTn id="111" dur="1000"/>
                                        <p:tgtEl>
                                          <p:spTgt spid="108"/>
                                        </p:tgtEl>
                                      </p:cBhvr>
                                    </p:animEffect>
                                    <p:anim calcmode="lin" valueType="num">
                                      <p:cBhvr>
                                        <p:cTn id="112" dur="1000" fill="hold"/>
                                        <p:tgtEl>
                                          <p:spTgt spid="108"/>
                                        </p:tgtEl>
                                        <p:attrNameLst>
                                          <p:attrName>ppt_x</p:attrName>
                                        </p:attrNameLst>
                                      </p:cBhvr>
                                      <p:tavLst>
                                        <p:tav tm="0">
                                          <p:val>
                                            <p:strVal val="#ppt_x"/>
                                          </p:val>
                                        </p:tav>
                                        <p:tav tm="100000">
                                          <p:val>
                                            <p:strVal val="#ppt_x"/>
                                          </p:val>
                                        </p:tav>
                                      </p:tavLst>
                                    </p:anim>
                                    <p:anim calcmode="lin" valueType="num">
                                      <p:cBhvr>
                                        <p:cTn id="113" dur="1000" fill="hold"/>
                                        <p:tgtEl>
                                          <p:spTgt spid="108"/>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109"/>
                                        </p:tgtEl>
                                        <p:attrNameLst>
                                          <p:attrName>style.visibility</p:attrName>
                                        </p:attrNameLst>
                                      </p:cBhvr>
                                      <p:to>
                                        <p:strVal val="visible"/>
                                      </p:to>
                                    </p:set>
                                    <p:animEffect transition="in" filter="fade">
                                      <p:cBhvr>
                                        <p:cTn id="116" dur="1000"/>
                                        <p:tgtEl>
                                          <p:spTgt spid="109"/>
                                        </p:tgtEl>
                                      </p:cBhvr>
                                    </p:animEffect>
                                    <p:anim calcmode="lin" valueType="num">
                                      <p:cBhvr>
                                        <p:cTn id="117" dur="1000" fill="hold"/>
                                        <p:tgtEl>
                                          <p:spTgt spid="109"/>
                                        </p:tgtEl>
                                        <p:attrNameLst>
                                          <p:attrName>ppt_x</p:attrName>
                                        </p:attrNameLst>
                                      </p:cBhvr>
                                      <p:tavLst>
                                        <p:tav tm="0">
                                          <p:val>
                                            <p:strVal val="#ppt_x"/>
                                          </p:val>
                                        </p:tav>
                                        <p:tav tm="100000">
                                          <p:val>
                                            <p:strVal val="#ppt_x"/>
                                          </p:val>
                                        </p:tav>
                                      </p:tavLst>
                                    </p:anim>
                                    <p:anim calcmode="lin" valueType="num">
                                      <p:cBhvr>
                                        <p:cTn id="118" dur="1000" fill="hold"/>
                                        <p:tgtEl>
                                          <p:spTgt spid="109"/>
                                        </p:tgtEl>
                                        <p:attrNameLst>
                                          <p:attrName>ppt_y</p:attrName>
                                        </p:attrNameLst>
                                      </p:cBhvr>
                                      <p:tavLst>
                                        <p:tav tm="0">
                                          <p:val>
                                            <p:strVal val="#ppt_y-.1"/>
                                          </p:val>
                                        </p:tav>
                                        <p:tav tm="100000">
                                          <p:val>
                                            <p:strVal val="#ppt_y"/>
                                          </p:val>
                                        </p:tav>
                                      </p:tavLst>
                                    </p:anim>
                                  </p:childTnLst>
                                </p:cTn>
                              </p:par>
                              <p:par>
                                <p:cTn id="119" presetID="47" presetClass="entr" presetSubtype="0" fill="hold" grpId="0" nodeType="withEffect">
                                  <p:stCondLst>
                                    <p:cond delay="0"/>
                                  </p:stCondLst>
                                  <p:childTnLst>
                                    <p:set>
                                      <p:cBhvr>
                                        <p:cTn id="120" dur="1" fill="hold">
                                          <p:stCondLst>
                                            <p:cond delay="0"/>
                                          </p:stCondLst>
                                        </p:cTn>
                                        <p:tgtEl>
                                          <p:spTgt spid="110"/>
                                        </p:tgtEl>
                                        <p:attrNameLst>
                                          <p:attrName>style.visibility</p:attrName>
                                        </p:attrNameLst>
                                      </p:cBhvr>
                                      <p:to>
                                        <p:strVal val="visible"/>
                                      </p:to>
                                    </p:set>
                                    <p:animEffect transition="in" filter="fade">
                                      <p:cBhvr>
                                        <p:cTn id="121" dur="1000"/>
                                        <p:tgtEl>
                                          <p:spTgt spid="110"/>
                                        </p:tgtEl>
                                      </p:cBhvr>
                                    </p:animEffect>
                                    <p:anim calcmode="lin" valueType="num">
                                      <p:cBhvr>
                                        <p:cTn id="122" dur="1000" fill="hold"/>
                                        <p:tgtEl>
                                          <p:spTgt spid="110"/>
                                        </p:tgtEl>
                                        <p:attrNameLst>
                                          <p:attrName>ppt_x</p:attrName>
                                        </p:attrNameLst>
                                      </p:cBhvr>
                                      <p:tavLst>
                                        <p:tav tm="0">
                                          <p:val>
                                            <p:strVal val="#ppt_x"/>
                                          </p:val>
                                        </p:tav>
                                        <p:tav tm="100000">
                                          <p:val>
                                            <p:strVal val="#ppt_x"/>
                                          </p:val>
                                        </p:tav>
                                      </p:tavLst>
                                    </p:anim>
                                    <p:anim calcmode="lin" valueType="num">
                                      <p:cBhvr>
                                        <p:cTn id="123" dur="1000" fill="hold"/>
                                        <p:tgtEl>
                                          <p:spTgt spid="110"/>
                                        </p:tgtEl>
                                        <p:attrNameLst>
                                          <p:attrName>ppt_y</p:attrName>
                                        </p:attrNameLst>
                                      </p:cBhvr>
                                      <p:tavLst>
                                        <p:tav tm="0">
                                          <p:val>
                                            <p:strVal val="#ppt_y-.1"/>
                                          </p:val>
                                        </p:tav>
                                        <p:tav tm="100000">
                                          <p:val>
                                            <p:strVal val="#ppt_y"/>
                                          </p:val>
                                        </p:tav>
                                      </p:tavLst>
                                    </p:anim>
                                  </p:childTnLst>
                                </p:cTn>
                              </p:par>
                              <p:par>
                                <p:cTn id="124" presetID="47" presetClass="entr" presetSubtype="0" fill="hold" grpId="0" nodeType="withEffect">
                                  <p:stCondLst>
                                    <p:cond delay="0"/>
                                  </p:stCondLst>
                                  <p:childTnLst>
                                    <p:set>
                                      <p:cBhvr>
                                        <p:cTn id="125" dur="1" fill="hold">
                                          <p:stCondLst>
                                            <p:cond delay="0"/>
                                          </p:stCondLst>
                                        </p:cTn>
                                        <p:tgtEl>
                                          <p:spTgt spid="111"/>
                                        </p:tgtEl>
                                        <p:attrNameLst>
                                          <p:attrName>style.visibility</p:attrName>
                                        </p:attrNameLst>
                                      </p:cBhvr>
                                      <p:to>
                                        <p:strVal val="visible"/>
                                      </p:to>
                                    </p:set>
                                    <p:animEffect transition="in" filter="fade">
                                      <p:cBhvr>
                                        <p:cTn id="126" dur="1000"/>
                                        <p:tgtEl>
                                          <p:spTgt spid="111"/>
                                        </p:tgtEl>
                                      </p:cBhvr>
                                    </p:animEffect>
                                    <p:anim calcmode="lin" valueType="num">
                                      <p:cBhvr>
                                        <p:cTn id="127" dur="1000" fill="hold"/>
                                        <p:tgtEl>
                                          <p:spTgt spid="111"/>
                                        </p:tgtEl>
                                        <p:attrNameLst>
                                          <p:attrName>ppt_x</p:attrName>
                                        </p:attrNameLst>
                                      </p:cBhvr>
                                      <p:tavLst>
                                        <p:tav tm="0">
                                          <p:val>
                                            <p:strVal val="#ppt_x"/>
                                          </p:val>
                                        </p:tav>
                                        <p:tav tm="100000">
                                          <p:val>
                                            <p:strVal val="#ppt_x"/>
                                          </p:val>
                                        </p:tav>
                                      </p:tavLst>
                                    </p:anim>
                                    <p:anim calcmode="lin" valueType="num">
                                      <p:cBhvr>
                                        <p:cTn id="128"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88" grpId="0"/>
      <p:bldP spid="89" grpId="0"/>
      <p:bldP spid="90" grpId="0"/>
      <p:bldP spid="91" grpId="0"/>
      <p:bldP spid="92" grpId="0"/>
      <p:bldP spid="93" grpId="0"/>
      <p:bldP spid="94" grpId="0"/>
      <p:bldP spid="95" grpId="0"/>
      <p:bldP spid="96" grpId="0"/>
      <p:bldP spid="97" grpId="0"/>
      <p:bldP spid="98" grpId="0"/>
      <p:bldP spid="99" grpId="0"/>
      <p:bldP spid="100" grpId="0"/>
      <p:bldP spid="101" grpId="0"/>
      <p:bldP spid="102" grpId="0"/>
      <p:bldP spid="103" grpId="0"/>
      <p:bldP spid="104" grpId="0"/>
      <p:bldP spid="105" grpId="0"/>
      <p:bldP spid="106" grpId="0"/>
      <p:bldP spid="107" grpId="0"/>
      <p:bldP spid="108" grpId="0"/>
      <p:bldP spid="109" grpId="0"/>
      <p:bldP spid="110" grpId="0"/>
      <p:bldP spid="111"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pPr algn="ctr"/>
            <a:r>
              <a:rPr lang="es-VE" dirty="0" smtClean="0"/>
              <a:t>Otras representaciones gráficas </a:t>
            </a:r>
            <a:r>
              <a:rPr lang="es-VE" dirty="0" err="1" smtClean="0"/>
              <a:t>univariadas</a:t>
            </a:r>
            <a:endParaRPr lang="es-VE" dirty="0"/>
          </a:p>
        </p:txBody>
      </p:sp>
      <p:sp>
        <p:nvSpPr>
          <p:cNvPr id="5" name="4 Marcador de pie de página"/>
          <p:cNvSpPr>
            <a:spLocks noGrp="1"/>
          </p:cNvSpPr>
          <p:nvPr>
            <p:ph type="ftr" sz="quarter" idx="11"/>
          </p:nvPr>
        </p:nvSpPr>
        <p:spPr/>
        <p:txBody>
          <a:bodyPr/>
          <a:lstStyle/>
          <a:p>
            <a:endParaRPr kumimoji="0" lang="es-ES"/>
          </a:p>
        </p:txBody>
      </p:sp>
      <p:sp>
        <p:nvSpPr>
          <p:cNvPr id="6" name="5 Marcador de número de diapositiva"/>
          <p:cNvSpPr>
            <a:spLocks noGrp="1"/>
          </p:cNvSpPr>
          <p:nvPr>
            <p:ph type="sldNum" sz="quarter" idx="12"/>
          </p:nvPr>
        </p:nvSpPr>
        <p:spPr/>
        <p:txBody>
          <a:bodyPr/>
          <a:lstStyle/>
          <a:p>
            <a:fld id="{1AD93096-5B34-4342-9326-69289CEAE4C2}" type="slidenum">
              <a:rPr lang="es-VE" smtClean="0"/>
              <a:pPr/>
              <a:t>55</a:t>
            </a:fld>
            <a:endParaRPr kumimoji="0" lang="es-VE"/>
          </a:p>
        </p:txBody>
      </p:sp>
      <p:pic>
        <p:nvPicPr>
          <p:cNvPr id="7" name="6 Imagen" descr="estadistica_89875.jpg"/>
          <p:cNvPicPr>
            <a:picLocks noChangeAspect="1"/>
          </p:cNvPicPr>
          <p:nvPr/>
        </p:nvPicPr>
        <p:blipFill>
          <a:blip r:embed="rId3" cstate="print"/>
          <a:stretch>
            <a:fillRect/>
          </a:stretch>
        </p:blipFill>
        <p:spPr>
          <a:xfrm>
            <a:off x="2267744" y="1628800"/>
            <a:ext cx="3905250" cy="4762500"/>
          </a:xfrm>
          <a:prstGeom prst="rect">
            <a:avLst/>
          </a:prstGeom>
          <a:ln>
            <a:noFill/>
          </a:ln>
          <a:effectLst>
            <a:outerShdw blurRad="292100" dist="139700" dir="2700000" algn="tl" rotWithShape="0">
              <a:srgbClr val="333333">
                <a:alpha val="65000"/>
              </a:srgbClr>
            </a:outerShdw>
          </a:effectLst>
        </p:spPr>
      </p:pic>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cualitativas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9"/>
            <a:ext cx="7686700" cy="500066"/>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Diagrama de sectores (torta)</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56</a:t>
            </a:fld>
            <a:endParaRPr kumimoji="0" lang="es-VE"/>
          </a:p>
        </p:txBody>
      </p:sp>
      <p:sp>
        <p:nvSpPr>
          <p:cNvPr id="10" name="9 Marcador de pie de página"/>
          <p:cNvSpPr>
            <a:spLocks noGrp="1"/>
          </p:cNvSpPr>
          <p:nvPr>
            <p:ph type="ftr" sz="quarter" idx="11"/>
          </p:nvPr>
        </p:nvSpPr>
        <p:spPr/>
        <p:txBody>
          <a:bodyPr/>
          <a:lstStyle/>
          <a:p>
            <a:endParaRPr kumimoji="0" lang="es-ES"/>
          </a:p>
        </p:txBody>
      </p:sp>
      <p:grpSp>
        <p:nvGrpSpPr>
          <p:cNvPr id="40" name="39 Grupo"/>
          <p:cNvGrpSpPr/>
          <p:nvPr/>
        </p:nvGrpSpPr>
        <p:grpSpPr>
          <a:xfrm>
            <a:off x="1357290" y="1785926"/>
            <a:ext cx="5638800" cy="4419600"/>
            <a:chOff x="1357290" y="1785926"/>
            <a:chExt cx="5638800" cy="4419600"/>
          </a:xfrm>
        </p:grpSpPr>
        <p:pic>
          <p:nvPicPr>
            <p:cNvPr id="27650" name="Picture 2"/>
            <p:cNvPicPr>
              <a:picLocks noChangeAspect="1" noChangeArrowheads="1"/>
            </p:cNvPicPr>
            <p:nvPr/>
          </p:nvPicPr>
          <p:blipFill>
            <a:blip r:embed="rId3" cstate="print"/>
            <a:srcRect/>
            <a:stretch>
              <a:fillRect/>
            </a:stretch>
          </p:blipFill>
          <p:spPr bwMode="auto">
            <a:xfrm>
              <a:off x="1357290" y="1785926"/>
              <a:ext cx="5638800" cy="4419600"/>
            </a:xfrm>
            <a:prstGeom prst="rect">
              <a:avLst/>
            </a:prstGeom>
            <a:noFill/>
            <a:ln w="9525">
              <a:noFill/>
              <a:miter lim="800000"/>
              <a:headEnd/>
              <a:tailEnd/>
            </a:ln>
            <a:effectLst/>
          </p:spPr>
        </p:pic>
        <p:graphicFrame>
          <p:nvGraphicFramePr>
            <p:cNvPr id="12" name="11 Gráfico"/>
            <p:cNvGraphicFramePr/>
            <p:nvPr/>
          </p:nvGraphicFramePr>
          <p:xfrm>
            <a:off x="2285984" y="3214686"/>
            <a:ext cx="3786214" cy="2786082"/>
          </p:xfrm>
          <a:graphic>
            <a:graphicData uri="http://schemas.openxmlformats.org/drawingml/2006/chart">
              <c:chart xmlns:c="http://schemas.openxmlformats.org/drawingml/2006/chart" xmlns:r="http://schemas.openxmlformats.org/officeDocument/2006/relationships" r:id="rId4"/>
            </a:graphicData>
          </a:graphic>
        </p:graphicFrame>
        <p:cxnSp>
          <p:nvCxnSpPr>
            <p:cNvPr id="14" name="13 Conector recto de flecha"/>
            <p:cNvCxnSpPr/>
            <p:nvPr/>
          </p:nvCxnSpPr>
          <p:spPr>
            <a:xfrm>
              <a:off x="1571604" y="3703866"/>
              <a:ext cx="2428892"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grpSp>
          <p:nvGrpSpPr>
            <p:cNvPr id="37" name="36 Grupo"/>
            <p:cNvGrpSpPr/>
            <p:nvPr/>
          </p:nvGrpSpPr>
          <p:grpSpPr>
            <a:xfrm>
              <a:off x="1621270" y="3154928"/>
              <a:ext cx="2512010" cy="285752"/>
              <a:chOff x="1621270" y="3154928"/>
              <a:chExt cx="2512010" cy="285752"/>
            </a:xfrm>
          </p:grpSpPr>
          <p:cxnSp>
            <p:nvCxnSpPr>
              <p:cNvPr id="33" name="32 Conector recto"/>
              <p:cNvCxnSpPr/>
              <p:nvPr/>
            </p:nvCxnSpPr>
            <p:spPr>
              <a:xfrm>
                <a:off x="1621270" y="3165020"/>
                <a:ext cx="2500330" cy="1588"/>
              </a:xfrm>
              <a:prstGeom prst="line">
                <a:avLst/>
              </a:prstGeom>
              <a:ln w="19050"/>
            </p:spPr>
            <p:style>
              <a:lnRef idx="2">
                <a:schemeClr val="dk1"/>
              </a:lnRef>
              <a:fillRef idx="0">
                <a:schemeClr val="dk1"/>
              </a:fillRef>
              <a:effectRef idx="1">
                <a:schemeClr val="dk1"/>
              </a:effectRef>
              <a:fontRef idx="minor">
                <a:schemeClr val="tx1"/>
              </a:fontRef>
            </p:style>
          </p:cxnSp>
          <p:cxnSp>
            <p:nvCxnSpPr>
              <p:cNvPr id="35" name="34 Conector recto de flecha"/>
              <p:cNvCxnSpPr/>
              <p:nvPr/>
            </p:nvCxnSpPr>
            <p:spPr>
              <a:xfrm rot="5400000">
                <a:off x="3989610" y="3297010"/>
                <a:ext cx="285752"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grpSp>
        <p:cxnSp>
          <p:nvCxnSpPr>
            <p:cNvPr id="38" name="37 Conector recto de flecha"/>
            <p:cNvCxnSpPr/>
            <p:nvPr/>
          </p:nvCxnSpPr>
          <p:spPr>
            <a:xfrm flipH="1">
              <a:off x="4489676" y="3883934"/>
              <a:ext cx="2428892"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cxnSp>
          <p:nvCxnSpPr>
            <p:cNvPr id="39" name="38 Conector recto de flecha"/>
            <p:cNvCxnSpPr/>
            <p:nvPr/>
          </p:nvCxnSpPr>
          <p:spPr>
            <a:xfrm>
              <a:off x="1549828" y="5736788"/>
              <a:ext cx="2428892" cy="1588"/>
            </a:xfrm>
            <a:prstGeom prst="straightConnector1">
              <a:avLst/>
            </a:prstGeom>
            <a:ln w="19050">
              <a:tailEnd type="arrow"/>
            </a:ln>
          </p:spPr>
          <p:style>
            <a:lnRef idx="2">
              <a:schemeClr val="dk1"/>
            </a:lnRef>
            <a:fillRef idx="0">
              <a:schemeClr val="dk1"/>
            </a:fillRef>
            <a:effectRef idx="1">
              <a:schemeClr val="dk1"/>
            </a:effectRef>
            <a:fontRef idx="minor">
              <a:schemeClr val="tx1"/>
            </a:fontRef>
          </p:style>
        </p:cxnSp>
      </p:grpSp>
    </p:spTree>
  </p:cSld>
  <p:clrMapOvr>
    <a:masterClrMapping/>
  </p:clrMapOvr>
  <p:transition>
    <p:cut/>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cualitativas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9"/>
            <a:ext cx="7686700" cy="500066"/>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Diagrama de sectores (torta)</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57</a:t>
            </a:fld>
            <a:endParaRPr kumimoji="0" lang="es-VE"/>
          </a:p>
        </p:txBody>
      </p:sp>
      <p:sp>
        <p:nvSpPr>
          <p:cNvPr id="10" name="9 Marcador de pie de página"/>
          <p:cNvSpPr>
            <a:spLocks noGrp="1"/>
          </p:cNvSpPr>
          <p:nvPr>
            <p:ph type="ftr" sz="quarter" idx="11"/>
          </p:nvPr>
        </p:nvSpPr>
        <p:spPr/>
        <p:txBody>
          <a:bodyPr/>
          <a:lstStyle/>
          <a:p>
            <a:endParaRPr kumimoji="0" lang="es-ES"/>
          </a:p>
        </p:txBody>
      </p:sp>
      <p:pic>
        <p:nvPicPr>
          <p:cNvPr id="15" name="14 Imagen" descr="portada-de-estadistica-en-el-grado-de-ciencia-y-tecnologia-de-los-alimentos.jpg"/>
          <p:cNvPicPr>
            <a:picLocks noChangeAspect="1"/>
          </p:cNvPicPr>
          <p:nvPr/>
        </p:nvPicPr>
        <p:blipFill>
          <a:blip r:embed="rId3" cstate="print"/>
          <a:stretch>
            <a:fillRect/>
          </a:stretch>
        </p:blipFill>
        <p:spPr>
          <a:xfrm>
            <a:off x="2195736" y="1700808"/>
            <a:ext cx="4392488" cy="4914672"/>
          </a:xfrm>
          <a:prstGeom prst="rect">
            <a:avLst/>
          </a:prstGeom>
        </p:spPr>
      </p:pic>
    </p:spTree>
  </p:cSld>
  <p:clrMapOvr>
    <a:masterClrMapping/>
  </p:clrMapOvr>
  <p:transition>
    <p:cut/>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cualitativas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9"/>
            <a:ext cx="7686700" cy="500066"/>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Diagrama de barras</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58</a:t>
            </a:fld>
            <a:endParaRPr kumimoji="0" lang="es-VE"/>
          </a:p>
        </p:txBody>
      </p:sp>
      <p:sp>
        <p:nvSpPr>
          <p:cNvPr id="10" name="9 Marcador de pie de página"/>
          <p:cNvSpPr>
            <a:spLocks noGrp="1"/>
          </p:cNvSpPr>
          <p:nvPr>
            <p:ph type="ftr" sz="quarter" idx="11"/>
          </p:nvPr>
        </p:nvSpPr>
        <p:spPr/>
        <p:txBody>
          <a:bodyPr/>
          <a:lstStyle/>
          <a:p>
            <a:endParaRPr kumimoji="0" lang="es-ES"/>
          </a:p>
        </p:txBody>
      </p:sp>
      <p:pic>
        <p:nvPicPr>
          <p:cNvPr id="26626" name="Picture 2"/>
          <p:cNvPicPr>
            <a:picLocks noChangeAspect="1" noChangeArrowheads="1"/>
          </p:cNvPicPr>
          <p:nvPr/>
        </p:nvPicPr>
        <p:blipFill>
          <a:blip r:embed="rId3" cstate="print"/>
          <a:srcRect/>
          <a:stretch>
            <a:fillRect/>
          </a:stretch>
        </p:blipFill>
        <p:spPr bwMode="auto">
          <a:xfrm>
            <a:off x="2000232" y="1857364"/>
            <a:ext cx="5143536" cy="4095581"/>
          </a:xfrm>
          <a:prstGeom prst="rect">
            <a:avLst/>
          </a:prstGeom>
          <a:noFill/>
          <a:ln w="9525">
            <a:noFill/>
            <a:miter lim="800000"/>
            <a:headEnd/>
            <a:tailEnd/>
          </a:ln>
          <a:effectLst/>
        </p:spPr>
      </p:pic>
    </p:spTree>
  </p:cSld>
  <p:clrMapOvr>
    <a:masterClrMapping/>
  </p:clrMapOvr>
  <p:transition>
    <p:cut/>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cualitativas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9"/>
            <a:ext cx="7686700" cy="500066"/>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Pictogramas</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59</a:t>
            </a:fld>
            <a:endParaRPr kumimoji="0" lang="es-VE"/>
          </a:p>
        </p:txBody>
      </p:sp>
      <p:sp>
        <p:nvSpPr>
          <p:cNvPr id="10" name="9 Marcador de pie de página"/>
          <p:cNvSpPr>
            <a:spLocks noGrp="1"/>
          </p:cNvSpPr>
          <p:nvPr>
            <p:ph type="ftr" sz="quarter" idx="11"/>
          </p:nvPr>
        </p:nvSpPr>
        <p:spPr/>
        <p:txBody>
          <a:bodyPr/>
          <a:lstStyle/>
          <a:p>
            <a:endParaRPr kumimoji="0" lang="es-ES"/>
          </a:p>
        </p:txBody>
      </p:sp>
      <p:pic>
        <p:nvPicPr>
          <p:cNvPr id="28674" name="Picture 2"/>
          <p:cNvPicPr>
            <a:picLocks noChangeAspect="1" noChangeArrowheads="1"/>
          </p:cNvPicPr>
          <p:nvPr/>
        </p:nvPicPr>
        <p:blipFill>
          <a:blip r:embed="rId3" cstate="print"/>
          <a:srcRect/>
          <a:stretch>
            <a:fillRect/>
          </a:stretch>
        </p:blipFill>
        <p:spPr bwMode="auto">
          <a:xfrm>
            <a:off x="1000100" y="1761552"/>
            <a:ext cx="6911689" cy="4167778"/>
          </a:xfrm>
          <a:prstGeom prst="rect">
            <a:avLst/>
          </a:prstGeom>
          <a:noFill/>
          <a:ln w="9525">
            <a:noFill/>
            <a:miter lim="800000"/>
            <a:headEnd/>
            <a:tailEnd/>
          </a:ln>
          <a:effectLst/>
        </p:spPr>
      </p:pic>
    </p:spTree>
  </p:cSld>
  <p:clrMapOvr>
    <a:masterClrMapping/>
  </p:clrMapOvr>
  <p:transition>
    <p:cut/>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DEFINICIONES DE ESTADÍSTICA</a:t>
            </a:r>
            <a:endParaRPr lang="es-ES" dirty="0"/>
          </a:p>
        </p:txBody>
      </p:sp>
      <p:sp>
        <p:nvSpPr>
          <p:cNvPr id="3" name="Rectangle 2"/>
          <p:cNvSpPr>
            <a:spLocks noGrp="1"/>
          </p:cNvSpPr>
          <p:nvPr>
            <p:ph sz="half" idx="1"/>
          </p:nvPr>
        </p:nvSpPr>
        <p:spPr>
          <a:xfrm>
            <a:off x="457200" y="1785926"/>
            <a:ext cx="7686700" cy="4340237"/>
          </a:xfrm>
        </p:spPr>
        <p:txBody>
          <a:bodyPr>
            <a:normAutofit/>
          </a:bodyPr>
          <a:lstStyle>
            <a:extLst/>
          </a:lstStyle>
          <a:p>
            <a:pPr algn="just">
              <a:buNone/>
            </a:pPr>
            <a:r>
              <a:rPr lang="es-VE" sz="2400" dirty="0" smtClean="0"/>
              <a:t>Podríamos por tanto clasificar la Estadística en:</a:t>
            </a:r>
          </a:p>
          <a:p>
            <a:pPr algn="just">
              <a:buNone/>
            </a:pPr>
            <a:r>
              <a:rPr lang="es-VE" sz="2400" dirty="0" smtClean="0"/>
              <a:t> </a:t>
            </a:r>
          </a:p>
          <a:p>
            <a:pPr algn="just"/>
            <a:r>
              <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DESCRIPTIVA</a:t>
            </a:r>
            <a:r>
              <a:rPr lang="es-VE" sz="2400" dirty="0" smtClean="0"/>
              <a:t>, cuando los resultados del análisis no pretenden ir más allá del conjunto de datos, e</a:t>
            </a:r>
          </a:p>
          <a:p>
            <a:pPr algn="just"/>
            <a:endParaRPr lang="es-VE" sz="2400" dirty="0" smtClean="0"/>
          </a:p>
          <a:p>
            <a:pPr algn="just"/>
            <a:r>
              <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INFERENCIAL </a:t>
            </a:r>
            <a:r>
              <a:rPr lang="es-VE" sz="2400" dirty="0" smtClean="0"/>
              <a:t>cuando el objetivo del estudio es derivar las conclusiones obtenidas a un conjunto de datos más amplio,</a:t>
            </a:r>
            <a:endParaRPr lang="es-VE" sz="2400" dirty="0"/>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6</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1000"/>
                                        <p:tgtEl>
                                          <p:spTgt spid="3">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4" end="4"/>
                                            </p:txEl>
                                          </p:spTgt>
                                        </p:tgtEl>
                                        <p:attrNameLst>
                                          <p:attrName>style.visibility</p:attrName>
                                        </p:attrNameLst>
                                      </p:cBhvr>
                                      <p:to>
                                        <p:strVal val="visible"/>
                                      </p:to>
                                    </p:set>
                                    <p:animEffect transition="in" filter="fade">
                                      <p:cBhvr>
                                        <p:cTn id="1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543824"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cuantitativas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8"/>
            <a:ext cx="7686700" cy="1000131"/>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Casos en los que </a:t>
            </a:r>
            <a:r>
              <a:rPr lang="es-VE" sz="2400" b="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NO</a:t>
            </a: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se deben utilizar los Gráficos de dispersión XY o </a:t>
            </a:r>
            <a:r>
              <a:rPr lang="es-VE" sz="24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scatterplots</a:t>
            </a:r>
            <a:endPar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60</a:t>
            </a:fld>
            <a:endParaRPr kumimoji="0" lang="es-VE"/>
          </a:p>
        </p:txBody>
      </p:sp>
      <p:sp>
        <p:nvSpPr>
          <p:cNvPr id="10" name="9 Marcador de pie de página"/>
          <p:cNvSpPr>
            <a:spLocks noGrp="1"/>
          </p:cNvSpPr>
          <p:nvPr>
            <p:ph type="ftr" sz="quarter" idx="11"/>
          </p:nvPr>
        </p:nvSpPr>
        <p:spPr/>
        <p:txBody>
          <a:bodyPr/>
          <a:lstStyle/>
          <a:p>
            <a:endParaRPr kumimoji="0" lang="es-ES"/>
          </a:p>
        </p:txBody>
      </p:sp>
      <p:graphicFrame>
        <p:nvGraphicFramePr>
          <p:cNvPr id="301" name="300 Gráfico"/>
          <p:cNvGraphicFramePr/>
          <p:nvPr/>
        </p:nvGraphicFramePr>
        <p:xfrm>
          <a:off x="1524000" y="2214554"/>
          <a:ext cx="6096000" cy="4000528"/>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ransition>
    <p:cut/>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543824"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cuantitativas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8"/>
            <a:ext cx="7686700" cy="1000131"/>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Casos en los que </a:t>
            </a:r>
            <a:r>
              <a:rPr lang="es-VE" sz="2400" b="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NO</a:t>
            </a: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se deben utilizar los Gráficos de dispersión XY o </a:t>
            </a:r>
            <a:r>
              <a:rPr lang="es-VE" sz="24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scatterplots</a:t>
            </a:r>
            <a:endPar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61</a:t>
            </a:fld>
            <a:endParaRPr kumimoji="0" lang="es-VE"/>
          </a:p>
        </p:txBody>
      </p:sp>
      <p:sp>
        <p:nvSpPr>
          <p:cNvPr id="10" name="9 Marcador de pie de página"/>
          <p:cNvSpPr>
            <a:spLocks noGrp="1"/>
          </p:cNvSpPr>
          <p:nvPr>
            <p:ph type="ftr" sz="quarter" idx="11"/>
          </p:nvPr>
        </p:nvSpPr>
        <p:spPr/>
        <p:txBody>
          <a:bodyPr/>
          <a:lstStyle/>
          <a:p>
            <a:endParaRPr kumimoji="0" lang="es-ES"/>
          </a:p>
        </p:txBody>
      </p:sp>
      <p:graphicFrame>
        <p:nvGraphicFramePr>
          <p:cNvPr id="301" name="300 Gráfico"/>
          <p:cNvGraphicFramePr/>
          <p:nvPr/>
        </p:nvGraphicFramePr>
        <p:xfrm>
          <a:off x="1524000" y="2214554"/>
          <a:ext cx="6096000" cy="4000528"/>
        </p:xfrm>
        <a:graphic>
          <a:graphicData uri="http://schemas.openxmlformats.org/drawingml/2006/chart">
            <c:chart xmlns:c="http://schemas.openxmlformats.org/drawingml/2006/chart" xmlns:r="http://schemas.openxmlformats.org/officeDocument/2006/relationships" r:id="rId3"/>
          </a:graphicData>
        </a:graphic>
      </p:graphicFrame>
      <p:sp>
        <p:nvSpPr>
          <p:cNvPr id="7" name="6 CuadroTexto"/>
          <p:cNvSpPr txBox="1"/>
          <p:nvPr/>
        </p:nvSpPr>
        <p:spPr>
          <a:xfrm>
            <a:off x="3071802" y="1214422"/>
            <a:ext cx="2834430" cy="5386090"/>
          </a:xfrm>
          <a:prstGeom prst="rect">
            <a:avLst/>
          </a:prstGeom>
          <a:noFill/>
        </p:spPr>
        <p:txBody>
          <a:bodyPr wrap="none" rtlCol="0">
            <a:spAutoFit/>
          </a:bodyPr>
          <a:lstStyle/>
          <a:p>
            <a:r>
              <a:rPr lang="es-VE" sz="34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X</a:t>
            </a:r>
            <a:endParaRPr lang="es-VE" sz="344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allAtOnce"/>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543824"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cuantitativas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8"/>
            <a:ext cx="7686700" cy="1000131"/>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Gráficos de barras</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62</a:t>
            </a:fld>
            <a:endParaRPr kumimoji="0" lang="es-VE"/>
          </a:p>
        </p:txBody>
      </p:sp>
      <p:sp>
        <p:nvSpPr>
          <p:cNvPr id="10" name="9 Marcador de pie de página"/>
          <p:cNvSpPr>
            <a:spLocks noGrp="1"/>
          </p:cNvSpPr>
          <p:nvPr>
            <p:ph type="ftr" sz="quarter" idx="11"/>
          </p:nvPr>
        </p:nvSpPr>
        <p:spPr/>
        <p:txBody>
          <a:bodyPr/>
          <a:lstStyle/>
          <a:p>
            <a:endParaRPr kumimoji="0" lang="es-ES"/>
          </a:p>
        </p:txBody>
      </p:sp>
      <p:graphicFrame>
        <p:nvGraphicFramePr>
          <p:cNvPr id="8" name="7 Gráfico"/>
          <p:cNvGraphicFramePr/>
          <p:nvPr/>
        </p:nvGraphicFramePr>
        <p:xfrm>
          <a:off x="1524000" y="2214554"/>
          <a:ext cx="6096000" cy="4000528"/>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ransition>
    <p:cut/>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543824"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cuantitativas</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9"/>
            <a:ext cx="7686700" cy="500066"/>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Diagrama de caja o box-</a:t>
            </a:r>
            <a:r>
              <a:rPr lang="es-VE" sz="24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plot</a:t>
            </a:r>
            <a:endPar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63</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grpSp>
        <p:nvGrpSpPr>
          <p:cNvPr id="87" name="Group 4"/>
          <p:cNvGrpSpPr>
            <a:grpSpLocks/>
          </p:cNvGrpSpPr>
          <p:nvPr/>
        </p:nvGrpSpPr>
        <p:grpSpPr bwMode="auto">
          <a:xfrm>
            <a:off x="107504" y="2276872"/>
            <a:ext cx="8429625" cy="2995612"/>
            <a:chOff x="225" y="1687"/>
            <a:chExt cx="5310" cy="1887"/>
          </a:xfrm>
        </p:grpSpPr>
        <p:sp>
          <p:nvSpPr>
            <p:cNvPr id="88" name="Oval 5"/>
            <p:cNvSpPr>
              <a:spLocks noChangeArrowheads="1"/>
            </p:cNvSpPr>
            <p:nvPr/>
          </p:nvSpPr>
          <p:spPr bwMode="auto">
            <a:xfrm>
              <a:off x="3014" y="3531"/>
              <a:ext cx="30" cy="29"/>
            </a:xfrm>
            <a:prstGeom prst="ellipse">
              <a:avLst/>
            </a:prstGeom>
            <a:noFill/>
            <a:ln w="38100">
              <a:solidFill>
                <a:srgbClr val="000000"/>
              </a:solidFill>
              <a:round/>
              <a:headEnd/>
              <a:tailEnd/>
            </a:ln>
          </p:spPr>
          <p:txBody>
            <a:bodyPr wrap="none" anchor="ctr"/>
            <a:lstStyle/>
            <a:p>
              <a:endParaRPr lang="es-VE"/>
            </a:p>
          </p:txBody>
        </p:sp>
        <p:sp>
          <p:nvSpPr>
            <p:cNvPr id="89" name="Oval 6"/>
            <p:cNvSpPr>
              <a:spLocks noChangeArrowheads="1"/>
            </p:cNvSpPr>
            <p:nvPr/>
          </p:nvSpPr>
          <p:spPr bwMode="auto">
            <a:xfrm>
              <a:off x="3014" y="2080"/>
              <a:ext cx="30" cy="29"/>
            </a:xfrm>
            <a:prstGeom prst="ellipse">
              <a:avLst/>
            </a:prstGeom>
            <a:noFill/>
            <a:ln w="12700">
              <a:solidFill>
                <a:srgbClr val="000000"/>
              </a:solidFill>
              <a:round/>
              <a:headEnd/>
              <a:tailEnd/>
            </a:ln>
          </p:spPr>
          <p:txBody>
            <a:bodyPr wrap="none" anchor="ctr"/>
            <a:lstStyle/>
            <a:p>
              <a:endParaRPr lang="es-VE"/>
            </a:p>
          </p:txBody>
        </p:sp>
        <p:sp>
          <p:nvSpPr>
            <p:cNvPr id="90" name="Freeform 7"/>
            <p:cNvSpPr>
              <a:spLocks/>
            </p:cNvSpPr>
            <p:nvPr/>
          </p:nvSpPr>
          <p:spPr bwMode="auto">
            <a:xfrm>
              <a:off x="2866" y="2457"/>
              <a:ext cx="328" cy="759"/>
            </a:xfrm>
            <a:custGeom>
              <a:avLst/>
              <a:gdLst>
                <a:gd name="T0" fmla="*/ 0 w 120"/>
                <a:gd name="T1" fmla="*/ 389 h 390"/>
                <a:gd name="T2" fmla="*/ 0 w 120"/>
                <a:gd name="T3" fmla="*/ 0 h 390"/>
                <a:gd name="T4" fmla="*/ 119 w 120"/>
                <a:gd name="T5" fmla="*/ 0 h 390"/>
                <a:gd name="T6" fmla="*/ 119 w 120"/>
                <a:gd name="T7" fmla="*/ 389 h 390"/>
                <a:gd name="T8" fmla="*/ 0 w 120"/>
                <a:gd name="T9" fmla="*/ 389 h 390"/>
                <a:gd name="T10" fmla="*/ 0 60000 65536"/>
                <a:gd name="T11" fmla="*/ 0 60000 65536"/>
                <a:gd name="T12" fmla="*/ 0 60000 65536"/>
                <a:gd name="T13" fmla="*/ 0 60000 65536"/>
                <a:gd name="T14" fmla="*/ 0 60000 65536"/>
                <a:gd name="T15" fmla="*/ 0 w 120"/>
                <a:gd name="T16" fmla="*/ 0 h 390"/>
                <a:gd name="T17" fmla="*/ 120 w 120"/>
                <a:gd name="T18" fmla="*/ 390 h 390"/>
              </a:gdLst>
              <a:ahLst/>
              <a:cxnLst>
                <a:cxn ang="T10">
                  <a:pos x="T0" y="T1"/>
                </a:cxn>
                <a:cxn ang="T11">
                  <a:pos x="T2" y="T3"/>
                </a:cxn>
                <a:cxn ang="T12">
                  <a:pos x="T4" y="T5"/>
                </a:cxn>
                <a:cxn ang="T13">
                  <a:pos x="T6" y="T7"/>
                </a:cxn>
                <a:cxn ang="T14">
                  <a:pos x="T8" y="T9"/>
                </a:cxn>
              </a:cxnLst>
              <a:rect l="T15" t="T16" r="T17" b="T18"/>
              <a:pathLst>
                <a:path w="120" h="390">
                  <a:moveTo>
                    <a:pt x="0" y="389"/>
                  </a:moveTo>
                  <a:lnTo>
                    <a:pt x="0" y="0"/>
                  </a:lnTo>
                  <a:lnTo>
                    <a:pt x="119" y="0"/>
                  </a:lnTo>
                  <a:lnTo>
                    <a:pt x="119" y="389"/>
                  </a:lnTo>
                  <a:lnTo>
                    <a:pt x="0" y="389"/>
                  </a:lnTo>
                </a:path>
              </a:pathLst>
            </a:custGeom>
            <a:noFill/>
            <a:ln w="9525" cap="rnd">
              <a:noFill/>
              <a:round/>
              <a:headEnd/>
              <a:tailEnd/>
            </a:ln>
          </p:spPr>
          <p:txBody>
            <a:bodyPr/>
            <a:lstStyle/>
            <a:p>
              <a:endParaRPr lang="es-VE"/>
            </a:p>
          </p:txBody>
        </p:sp>
        <p:sp>
          <p:nvSpPr>
            <p:cNvPr id="91" name="Freeform 8"/>
            <p:cNvSpPr>
              <a:spLocks/>
            </p:cNvSpPr>
            <p:nvPr/>
          </p:nvSpPr>
          <p:spPr bwMode="auto">
            <a:xfrm>
              <a:off x="2866" y="2457"/>
              <a:ext cx="328" cy="759"/>
            </a:xfrm>
            <a:custGeom>
              <a:avLst/>
              <a:gdLst>
                <a:gd name="T0" fmla="*/ 0 w 120"/>
                <a:gd name="T1" fmla="*/ 389 h 390"/>
                <a:gd name="T2" fmla="*/ 119 w 120"/>
                <a:gd name="T3" fmla="*/ 389 h 390"/>
                <a:gd name="T4" fmla="*/ 119 w 120"/>
                <a:gd name="T5" fmla="*/ 0 h 390"/>
                <a:gd name="T6" fmla="*/ 0 w 120"/>
                <a:gd name="T7" fmla="*/ 0 h 390"/>
                <a:gd name="T8" fmla="*/ 0 w 120"/>
                <a:gd name="T9" fmla="*/ 389 h 390"/>
                <a:gd name="T10" fmla="*/ 0 60000 65536"/>
                <a:gd name="T11" fmla="*/ 0 60000 65536"/>
                <a:gd name="T12" fmla="*/ 0 60000 65536"/>
                <a:gd name="T13" fmla="*/ 0 60000 65536"/>
                <a:gd name="T14" fmla="*/ 0 60000 65536"/>
                <a:gd name="T15" fmla="*/ 0 w 120"/>
                <a:gd name="T16" fmla="*/ 0 h 390"/>
                <a:gd name="T17" fmla="*/ 120 w 120"/>
                <a:gd name="T18" fmla="*/ 390 h 390"/>
              </a:gdLst>
              <a:ahLst/>
              <a:cxnLst>
                <a:cxn ang="T10">
                  <a:pos x="T0" y="T1"/>
                </a:cxn>
                <a:cxn ang="T11">
                  <a:pos x="T2" y="T3"/>
                </a:cxn>
                <a:cxn ang="T12">
                  <a:pos x="T4" y="T5"/>
                </a:cxn>
                <a:cxn ang="T13">
                  <a:pos x="T6" y="T7"/>
                </a:cxn>
                <a:cxn ang="T14">
                  <a:pos x="T8" y="T9"/>
                </a:cxn>
              </a:cxnLst>
              <a:rect l="T15" t="T16" r="T17" b="T18"/>
              <a:pathLst>
                <a:path w="120" h="390">
                  <a:moveTo>
                    <a:pt x="0" y="389"/>
                  </a:moveTo>
                  <a:lnTo>
                    <a:pt x="119" y="389"/>
                  </a:lnTo>
                  <a:lnTo>
                    <a:pt x="119" y="0"/>
                  </a:lnTo>
                  <a:lnTo>
                    <a:pt x="0" y="0"/>
                  </a:lnTo>
                  <a:lnTo>
                    <a:pt x="0" y="389"/>
                  </a:lnTo>
                </a:path>
              </a:pathLst>
            </a:custGeom>
            <a:solidFill>
              <a:srgbClr val="33CCCC">
                <a:alpha val="10196"/>
              </a:srgbClr>
            </a:solidFill>
            <a:ln w="38100" cap="rnd">
              <a:solidFill>
                <a:srgbClr val="0066FF"/>
              </a:solidFill>
              <a:round/>
              <a:headEnd type="none" w="sm" len="sm"/>
              <a:tailEnd type="none" w="sm" len="sm"/>
            </a:ln>
          </p:spPr>
          <p:txBody>
            <a:bodyPr/>
            <a:lstStyle/>
            <a:p>
              <a:endParaRPr lang="es-VE"/>
            </a:p>
          </p:txBody>
        </p:sp>
        <p:sp>
          <p:nvSpPr>
            <p:cNvPr id="92" name="Line 9"/>
            <p:cNvSpPr>
              <a:spLocks noChangeShapeType="1"/>
            </p:cNvSpPr>
            <p:nvPr/>
          </p:nvSpPr>
          <p:spPr bwMode="auto">
            <a:xfrm>
              <a:off x="2866" y="2965"/>
              <a:ext cx="325" cy="0"/>
            </a:xfrm>
            <a:prstGeom prst="line">
              <a:avLst/>
            </a:prstGeom>
            <a:noFill/>
            <a:ln w="38100">
              <a:solidFill>
                <a:srgbClr val="0066FF"/>
              </a:solidFill>
              <a:round/>
              <a:headEnd type="none" w="sm" len="sm"/>
              <a:tailEnd type="none" w="sm" len="sm"/>
            </a:ln>
          </p:spPr>
          <p:txBody>
            <a:bodyPr wrap="none" anchor="ctr"/>
            <a:lstStyle/>
            <a:p>
              <a:endParaRPr lang="es-VE"/>
            </a:p>
          </p:txBody>
        </p:sp>
        <p:sp>
          <p:nvSpPr>
            <p:cNvPr id="93" name="Line 10"/>
            <p:cNvSpPr>
              <a:spLocks noChangeShapeType="1"/>
            </p:cNvSpPr>
            <p:nvPr/>
          </p:nvSpPr>
          <p:spPr bwMode="auto">
            <a:xfrm>
              <a:off x="3027" y="3214"/>
              <a:ext cx="0" cy="274"/>
            </a:xfrm>
            <a:prstGeom prst="line">
              <a:avLst/>
            </a:prstGeom>
            <a:noFill/>
            <a:ln w="38100">
              <a:solidFill>
                <a:srgbClr val="0066FF"/>
              </a:solidFill>
              <a:round/>
              <a:headEnd type="none" w="sm" len="sm"/>
              <a:tailEnd type="none" w="sm" len="sm"/>
            </a:ln>
          </p:spPr>
          <p:txBody>
            <a:bodyPr wrap="none" anchor="ctr"/>
            <a:lstStyle/>
            <a:p>
              <a:endParaRPr lang="es-VE"/>
            </a:p>
          </p:txBody>
        </p:sp>
        <p:sp>
          <p:nvSpPr>
            <p:cNvPr id="94" name="Line 11"/>
            <p:cNvSpPr>
              <a:spLocks noChangeShapeType="1"/>
            </p:cNvSpPr>
            <p:nvPr/>
          </p:nvSpPr>
          <p:spPr bwMode="auto">
            <a:xfrm>
              <a:off x="2989" y="3488"/>
              <a:ext cx="79" cy="0"/>
            </a:xfrm>
            <a:prstGeom prst="line">
              <a:avLst/>
            </a:prstGeom>
            <a:noFill/>
            <a:ln w="38100">
              <a:solidFill>
                <a:srgbClr val="0066FF"/>
              </a:solidFill>
              <a:round/>
              <a:headEnd type="none" w="sm" len="sm"/>
              <a:tailEnd type="none" w="sm" len="sm"/>
            </a:ln>
          </p:spPr>
          <p:txBody>
            <a:bodyPr wrap="none" anchor="ctr"/>
            <a:lstStyle/>
            <a:p>
              <a:endParaRPr lang="es-VE"/>
            </a:p>
          </p:txBody>
        </p:sp>
        <p:sp>
          <p:nvSpPr>
            <p:cNvPr id="95" name="Line 12"/>
            <p:cNvSpPr>
              <a:spLocks noChangeShapeType="1"/>
            </p:cNvSpPr>
            <p:nvPr/>
          </p:nvSpPr>
          <p:spPr bwMode="auto">
            <a:xfrm flipV="1">
              <a:off x="3027" y="2154"/>
              <a:ext cx="0" cy="303"/>
            </a:xfrm>
            <a:prstGeom prst="line">
              <a:avLst/>
            </a:prstGeom>
            <a:noFill/>
            <a:ln w="38100">
              <a:solidFill>
                <a:srgbClr val="0066FF"/>
              </a:solidFill>
              <a:round/>
              <a:headEnd type="none" w="sm" len="sm"/>
              <a:tailEnd type="none" w="sm" len="sm"/>
            </a:ln>
          </p:spPr>
          <p:txBody>
            <a:bodyPr wrap="none" anchor="ctr"/>
            <a:lstStyle/>
            <a:p>
              <a:endParaRPr lang="es-VE"/>
            </a:p>
          </p:txBody>
        </p:sp>
        <p:sp>
          <p:nvSpPr>
            <p:cNvPr id="96" name="Line 13"/>
            <p:cNvSpPr>
              <a:spLocks noChangeShapeType="1"/>
            </p:cNvSpPr>
            <p:nvPr/>
          </p:nvSpPr>
          <p:spPr bwMode="auto">
            <a:xfrm>
              <a:off x="2989" y="2154"/>
              <a:ext cx="79" cy="0"/>
            </a:xfrm>
            <a:prstGeom prst="line">
              <a:avLst/>
            </a:prstGeom>
            <a:noFill/>
            <a:ln w="38100">
              <a:solidFill>
                <a:srgbClr val="0066FF"/>
              </a:solidFill>
              <a:round/>
              <a:headEnd type="none" w="sm" len="sm"/>
              <a:tailEnd type="none" w="sm" len="sm"/>
            </a:ln>
          </p:spPr>
          <p:txBody>
            <a:bodyPr wrap="none" anchor="ctr"/>
            <a:lstStyle/>
            <a:p>
              <a:endParaRPr lang="es-VE"/>
            </a:p>
          </p:txBody>
        </p:sp>
        <p:sp>
          <p:nvSpPr>
            <p:cNvPr id="97" name="Oval 14"/>
            <p:cNvSpPr>
              <a:spLocks noChangeArrowheads="1"/>
            </p:cNvSpPr>
            <p:nvPr/>
          </p:nvSpPr>
          <p:spPr bwMode="auto">
            <a:xfrm>
              <a:off x="3003" y="2078"/>
              <a:ext cx="38" cy="43"/>
            </a:xfrm>
            <a:prstGeom prst="ellipse">
              <a:avLst/>
            </a:prstGeom>
            <a:solidFill>
              <a:srgbClr val="0066FF"/>
            </a:solidFill>
            <a:ln w="12700">
              <a:solidFill>
                <a:srgbClr val="0066FF"/>
              </a:solidFill>
              <a:round/>
              <a:headEnd/>
              <a:tailEnd/>
            </a:ln>
          </p:spPr>
          <p:txBody>
            <a:bodyPr wrap="none" anchor="ctr"/>
            <a:lstStyle/>
            <a:p>
              <a:endParaRPr lang="es-VE"/>
            </a:p>
          </p:txBody>
        </p:sp>
        <p:sp>
          <p:nvSpPr>
            <p:cNvPr id="98" name="Oval 15"/>
            <p:cNvSpPr>
              <a:spLocks noChangeArrowheads="1"/>
            </p:cNvSpPr>
            <p:nvPr/>
          </p:nvSpPr>
          <p:spPr bwMode="auto">
            <a:xfrm>
              <a:off x="3003" y="1878"/>
              <a:ext cx="38" cy="44"/>
            </a:xfrm>
            <a:prstGeom prst="ellipse">
              <a:avLst/>
            </a:prstGeom>
            <a:solidFill>
              <a:srgbClr val="0066FF"/>
            </a:solidFill>
            <a:ln w="12700">
              <a:solidFill>
                <a:srgbClr val="0066FF"/>
              </a:solidFill>
              <a:round/>
              <a:headEnd/>
              <a:tailEnd/>
            </a:ln>
          </p:spPr>
          <p:txBody>
            <a:bodyPr wrap="none" anchor="ctr"/>
            <a:lstStyle/>
            <a:p>
              <a:endParaRPr lang="es-VE"/>
            </a:p>
          </p:txBody>
        </p:sp>
        <p:sp>
          <p:nvSpPr>
            <p:cNvPr id="99" name="Oval 16"/>
            <p:cNvSpPr>
              <a:spLocks noChangeArrowheads="1"/>
            </p:cNvSpPr>
            <p:nvPr/>
          </p:nvSpPr>
          <p:spPr bwMode="auto">
            <a:xfrm>
              <a:off x="3035" y="2584"/>
              <a:ext cx="36" cy="42"/>
            </a:xfrm>
            <a:prstGeom prst="ellipse">
              <a:avLst/>
            </a:prstGeom>
            <a:solidFill>
              <a:srgbClr val="0066FF"/>
            </a:solidFill>
            <a:ln w="12700">
              <a:solidFill>
                <a:srgbClr val="0066FF"/>
              </a:solidFill>
              <a:round/>
              <a:headEnd/>
              <a:tailEnd/>
            </a:ln>
          </p:spPr>
          <p:txBody>
            <a:bodyPr wrap="none" anchor="ctr"/>
            <a:lstStyle/>
            <a:p>
              <a:endParaRPr lang="es-VE"/>
            </a:p>
          </p:txBody>
        </p:sp>
        <p:sp>
          <p:nvSpPr>
            <p:cNvPr id="100" name="Oval 17"/>
            <p:cNvSpPr>
              <a:spLocks noChangeArrowheads="1"/>
            </p:cNvSpPr>
            <p:nvPr/>
          </p:nvSpPr>
          <p:spPr bwMode="auto">
            <a:xfrm>
              <a:off x="3003" y="3527"/>
              <a:ext cx="38" cy="47"/>
            </a:xfrm>
            <a:prstGeom prst="ellipse">
              <a:avLst/>
            </a:prstGeom>
            <a:solidFill>
              <a:srgbClr val="0066FF"/>
            </a:solidFill>
            <a:ln w="38100">
              <a:solidFill>
                <a:srgbClr val="0066FF"/>
              </a:solidFill>
              <a:round/>
              <a:headEnd/>
              <a:tailEnd/>
            </a:ln>
          </p:spPr>
          <p:txBody>
            <a:bodyPr wrap="none" anchor="ctr"/>
            <a:lstStyle/>
            <a:p>
              <a:endParaRPr lang="es-VE"/>
            </a:p>
          </p:txBody>
        </p:sp>
        <p:sp>
          <p:nvSpPr>
            <p:cNvPr id="101" name="Rectangle 18"/>
            <p:cNvSpPr>
              <a:spLocks noChangeArrowheads="1"/>
            </p:cNvSpPr>
            <p:nvPr/>
          </p:nvSpPr>
          <p:spPr bwMode="auto">
            <a:xfrm>
              <a:off x="3421" y="1687"/>
              <a:ext cx="2114" cy="212"/>
            </a:xfrm>
            <a:prstGeom prst="rect">
              <a:avLst/>
            </a:prstGeom>
            <a:noFill/>
            <a:ln w="9525">
              <a:noFill/>
              <a:miter lim="800000"/>
              <a:headEnd/>
              <a:tailEnd/>
            </a:ln>
          </p:spPr>
          <p:txBody>
            <a:bodyPr lIns="92075" tIns="46038" rIns="92075" bIns="46038">
              <a:spAutoFit/>
            </a:bodyPr>
            <a:lstStyle/>
            <a:p>
              <a:pPr eaLnBrk="0" hangingPunct="0"/>
              <a:r>
                <a:rPr lang="es-ES_tradnl" sz="1600" b="1" dirty="0">
                  <a:solidFill>
                    <a:srgbClr val="D42439"/>
                  </a:solidFill>
                  <a:latin typeface="Arial Unicode MS" pitchFamily="34" charset="-128"/>
                </a:rPr>
                <a:t>Valores Atípicos </a:t>
              </a:r>
              <a:r>
                <a:rPr lang="es-ES_tradnl" sz="1600" b="1" dirty="0" err="1">
                  <a:solidFill>
                    <a:srgbClr val="D42439"/>
                  </a:solidFill>
                  <a:latin typeface="Arial Unicode MS" pitchFamily="34" charset="-128"/>
                </a:rPr>
                <a:t>Outliers</a:t>
              </a:r>
              <a:endParaRPr lang="es-ES_tradnl" sz="1600" b="1" dirty="0">
                <a:solidFill>
                  <a:srgbClr val="D42439"/>
                </a:solidFill>
                <a:latin typeface="Arial Unicode MS" pitchFamily="34" charset="-128"/>
              </a:endParaRPr>
            </a:p>
          </p:txBody>
        </p:sp>
        <p:sp>
          <p:nvSpPr>
            <p:cNvPr id="102" name="Rectangle 19"/>
            <p:cNvSpPr>
              <a:spLocks noChangeArrowheads="1"/>
            </p:cNvSpPr>
            <p:nvPr/>
          </p:nvSpPr>
          <p:spPr bwMode="auto">
            <a:xfrm>
              <a:off x="4241" y="2492"/>
              <a:ext cx="664" cy="212"/>
            </a:xfrm>
            <a:prstGeom prst="rect">
              <a:avLst/>
            </a:prstGeom>
            <a:noFill/>
            <a:ln w="9525">
              <a:noFill/>
              <a:miter lim="800000"/>
              <a:headEnd/>
              <a:tailEnd/>
            </a:ln>
          </p:spPr>
          <p:txBody>
            <a:bodyPr wrap="none" lIns="92075" tIns="46038" rIns="92075" bIns="46038">
              <a:spAutoFit/>
            </a:bodyPr>
            <a:lstStyle/>
            <a:p>
              <a:pPr eaLnBrk="0" hangingPunct="0"/>
              <a:r>
                <a:rPr lang="es-ES_tradnl" sz="1600" b="1" dirty="0">
                  <a:solidFill>
                    <a:srgbClr val="D42439"/>
                  </a:solidFill>
                  <a:latin typeface="Arial Unicode MS" pitchFamily="34" charset="-128"/>
                </a:rPr>
                <a:t>Promedio</a:t>
              </a:r>
            </a:p>
          </p:txBody>
        </p:sp>
        <p:sp>
          <p:nvSpPr>
            <p:cNvPr id="103" name="Rectangle 20"/>
            <p:cNvSpPr>
              <a:spLocks noChangeArrowheads="1"/>
            </p:cNvSpPr>
            <p:nvPr/>
          </p:nvSpPr>
          <p:spPr bwMode="auto">
            <a:xfrm>
              <a:off x="225" y="1993"/>
              <a:ext cx="1543" cy="212"/>
            </a:xfrm>
            <a:prstGeom prst="rect">
              <a:avLst/>
            </a:prstGeom>
            <a:noFill/>
            <a:ln w="9525">
              <a:noFill/>
              <a:miter lim="800000"/>
              <a:headEnd/>
              <a:tailEnd/>
            </a:ln>
          </p:spPr>
          <p:txBody>
            <a:bodyPr wrap="none" lIns="92075" tIns="46038" rIns="92075" bIns="46038">
              <a:spAutoFit/>
            </a:bodyPr>
            <a:lstStyle/>
            <a:p>
              <a:pPr eaLnBrk="0" hangingPunct="0"/>
              <a:r>
                <a:rPr lang="es-ES_tradnl" sz="1600" b="1" dirty="0">
                  <a:solidFill>
                    <a:srgbClr val="D42439"/>
                  </a:solidFill>
                  <a:latin typeface="Arial Unicode MS" pitchFamily="34" charset="-128"/>
                </a:rPr>
                <a:t>Límite superior admisible</a:t>
              </a:r>
            </a:p>
          </p:txBody>
        </p:sp>
        <p:sp>
          <p:nvSpPr>
            <p:cNvPr id="104" name="Rectangle 21"/>
            <p:cNvSpPr>
              <a:spLocks noChangeArrowheads="1"/>
            </p:cNvSpPr>
            <p:nvPr/>
          </p:nvSpPr>
          <p:spPr bwMode="auto">
            <a:xfrm>
              <a:off x="3351" y="3332"/>
              <a:ext cx="1509" cy="212"/>
            </a:xfrm>
            <a:prstGeom prst="rect">
              <a:avLst/>
            </a:prstGeom>
            <a:noFill/>
            <a:ln w="9525">
              <a:noFill/>
              <a:miter lim="800000"/>
              <a:headEnd/>
              <a:tailEnd/>
            </a:ln>
          </p:spPr>
          <p:txBody>
            <a:bodyPr wrap="none" lIns="92075" tIns="46038" rIns="92075" bIns="46038">
              <a:spAutoFit/>
            </a:bodyPr>
            <a:lstStyle/>
            <a:p>
              <a:pPr eaLnBrk="0" hangingPunct="0"/>
              <a:r>
                <a:rPr lang="es-ES_tradnl" sz="1600" b="1" dirty="0">
                  <a:solidFill>
                    <a:srgbClr val="D42439"/>
                  </a:solidFill>
                  <a:latin typeface="Arial Unicode MS" pitchFamily="34" charset="-128"/>
                </a:rPr>
                <a:t>Límite inferior  admisible</a:t>
              </a:r>
            </a:p>
          </p:txBody>
        </p:sp>
        <p:sp>
          <p:nvSpPr>
            <p:cNvPr id="105" name="Rectangle 22"/>
            <p:cNvSpPr>
              <a:spLocks noChangeArrowheads="1"/>
            </p:cNvSpPr>
            <p:nvPr/>
          </p:nvSpPr>
          <p:spPr bwMode="auto">
            <a:xfrm>
              <a:off x="3555" y="2848"/>
              <a:ext cx="1575" cy="214"/>
            </a:xfrm>
            <a:prstGeom prst="rect">
              <a:avLst/>
            </a:prstGeom>
            <a:noFill/>
            <a:ln w="9525">
              <a:noFill/>
              <a:miter lim="800000"/>
              <a:headEnd/>
              <a:tailEnd/>
            </a:ln>
          </p:spPr>
          <p:txBody>
            <a:bodyPr wrap="square" lIns="92075" tIns="46038" rIns="92075" bIns="46038">
              <a:spAutoFit/>
            </a:bodyPr>
            <a:lstStyle/>
            <a:p>
              <a:pPr eaLnBrk="0" hangingPunct="0"/>
              <a:r>
                <a:rPr lang="es-ES_tradnl" sz="1600" b="1" dirty="0">
                  <a:solidFill>
                    <a:srgbClr val="D42439"/>
                  </a:solidFill>
                  <a:latin typeface="Arial Unicode MS" pitchFamily="34" charset="-128"/>
                </a:rPr>
                <a:t>Mediana </a:t>
              </a:r>
              <a:r>
                <a:rPr lang="es-ES_tradnl" sz="1600" b="1" dirty="0" smtClean="0">
                  <a:solidFill>
                    <a:srgbClr val="D42439"/>
                  </a:solidFill>
                  <a:latin typeface="Arial Unicode MS" pitchFamily="34" charset="-128"/>
                </a:rPr>
                <a:t>(P50% o Q2)</a:t>
              </a:r>
              <a:endParaRPr lang="es-ES_tradnl" sz="1600" b="1" dirty="0">
                <a:solidFill>
                  <a:srgbClr val="D42439"/>
                </a:solidFill>
                <a:latin typeface="Arial Unicode MS" pitchFamily="34" charset="-128"/>
              </a:endParaRPr>
            </a:p>
          </p:txBody>
        </p:sp>
        <p:sp>
          <p:nvSpPr>
            <p:cNvPr id="106" name="Rectangle 23"/>
            <p:cNvSpPr>
              <a:spLocks noChangeArrowheads="1"/>
            </p:cNvSpPr>
            <p:nvPr/>
          </p:nvSpPr>
          <p:spPr bwMode="auto">
            <a:xfrm>
              <a:off x="225" y="2265"/>
              <a:ext cx="1710" cy="214"/>
            </a:xfrm>
            <a:prstGeom prst="rect">
              <a:avLst/>
            </a:prstGeom>
            <a:noFill/>
            <a:ln w="9525">
              <a:noFill/>
              <a:miter lim="800000"/>
              <a:headEnd/>
              <a:tailEnd/>
            </a:ln>
          </p:spPr>
          <p:txBody>
            <a:bodyPr wrap="square" lIns="92075" tIns="46038" rIns="92075" bIns="46038">
              <a:spAutoFit/>
            </a:bodyPr>
            <a:lstStyle/>
            <a:p>
              <a:pPr eaLnBrk="0" hangingPunct="0"/>
              <a:r>
                <a:rPr lang="es-ES_tradnl" sz="1600" b="1" dirty="0">
                  <a:solidFill>
                    <a:srgbClr val="D42439"/>
                  </a:solidFill>
                  <a:latin typeface="Arial Unicode MS" pitchFamily="34" charset="-128"/>
                </a:rPr>
                <a:t>Tercer </a:t>
              </a:r>
              <a:r>
                <a:rPr lang="es-ES_tradnl" sz="1600" b="1" dirty="0" err="1">
                  <a:solidFill>
                    <a:srgbClr val="D42439"/>
                  </a:solidFill>
                  <a:latin typeface="Arial Unicode MS" pitchFamily="34" charset="-128"/>
                </a:rPr>
                <a:t>cuartil</a:t>
              </a:r>
              <a:r>
                <a:rPr lang="es-ES_tradnl" sz="1600" b="1" dirty="0">
                  <a:solidFill>
                    <a:srgbClr val="D42439"/>
                  </a:solidFill>
                  <a:latin typeface="Arial Unicode MS" pitchFamily="34" charset="-128"/>
                </a:rPr>
                <a:t> ( </a:t>
              </a:r>
              <a:r>
                <a:rPr lang="es-ES_tradnl" sz="1600" b="1" dirty="0" smtClean="0">
                  <a:solidFill>
                    <a:srgbClr val="D42439"/>
                  </a:solidFill>
                  <a:latin typeface="Arial Unicode MS" pitchFamily="34" charset="-128"/>
                </a:rPr>
                <a:t>P75</a:t>
              </a:r>
              <a:r>
                <a:rPr lang="es-ES_tradnl" sz="1600" b="1" dirty="0">
                  <a:solidFill>
                    <a:srgbClr val="D42439"/>
                  </a:solidFill>
                  <a:latin typeface="Arial Unicode MS" pitchFamily="34" charset="-128"/>
                </a:rPr>
                <a:t>% </a:t>
              </a:r>
              <a:r>
                <a:rPr lang="es-ES_tradnl" sz="1600" b="1" dirty="0" smtClean="0">
                  <a:solidFill>
                    <a:srgbClr val="D42439"/>
                  </a:solidFill>
                  <a:latin typeface="Arial Unicode MS" pitchFamily="34" charset="-128"/>
                </a:rPr>
                <a:t>o Q3)</a:t>
              </a:r>
              <a:endParaRPr lang="es-ES_tradnl" sz="1600" b="1" dirty="0">
                <a:solidFill>
                  <a:srgbClr val="D42439"/>
                </a:solidFill>
                <a:latin typeface="Arial Unicode MS" pitchFamily="34" charset="-128"/>
              </a:endParaRPr>
            </a:p>
          </p:txBody>
        </p:sp>
        <p:sp>
          <p:nvSpPr>
            <p:cNvPr id="107" name="Rectangle 24"/>
            <p:cNvSpPr>
              <a:spLocks noChangeArrowheads="1"/>
            </p:cNvSpPr>
            <p:nvPr/>
          </p:nvSpPr>
          <p:spPr bwMode="auto">
            <a:xfrm>
              <a:off x="240" y="3024"/>
              <a:ext cx="1740" cy="214"/>
            </a:xfrm>
            <a:prstGeom prst="rect">
              <a:avLst/>
            </a:prstGeom>
            <a:noFill/>
            <a:ln w="9525">
              <a:noFill/>
              <a:miter lim="800000"/>
              <a:headEnd/>
              <a:tailEnd/>
            </a:ln>
          </p:spPr>
          <p:txBody>
            <a:bodyPr wrap="square" lIns="92075" tIns="46038" rIns="92075" bIns="46038">
              <a:spAutoFit/>
            </a:bodyPr>
            <a:lstStyle/>
            <a:p>
              <a:pPr eaLnBrk="0" hangingPunct="0"/>
              <a:r>
                <a:rPr lang="es-ES_tradnl" sz="1600" b="1" dirty="0">
                  <a:solidFill>
                    <a:srgbClr val="D42439"/>
                  </a:solidFill>
                  <a:latin typeface="Arial Unicode MS" pitchFamily="34" charset="-128"/>
                </a:rPr>
                <a:t>Primer  </a:t>
              </a:r>
              <a:r>
                <a:rPr lang="es-ES_tradnl" sz="1600" b="1" dirty="0" err="1">
                  <a:solidFill>
                    <a:srgbClr val="D42439"/>
                  </a:solidFill>
                  <a:latin typeface="Arial Unicode MS" pitchFamily="34" charset="-128"/>
                </a:rPr>
                <a:t>cuartil</a:t>
              </a:r>
              <a:r>
                <a:rPr lang="es-ES_tradnl" sz="1600" b="1" dirty="0">
                  <a:solidFill>
                    <a:srgbClr val="D42439"/>
                  </a:solidFill>
                  <a:latin typeface="Arial Unicode MS" pitchFamily="34" charset="-128"/>
                </a:rPr>
                <a:t> ( </a:t>
              </a:r>
              <a:r>
                <a:rPr lang="es-ES_tradnl" sz="1600" b="1" dirty="0" smtClean="0">
                  <a:solidFill>
                    <a:srgbClr val="D42439"/>
                  </a:solidFill>
                  <a:latin typeface="Arial Unicode MS" pitchFamily="34" charset="-128"/>
                </a:rPr>
                <a:t>P25</a:t>
              </a:r>
              <a:r>
                <a:rPr lang="es-ES_tradnl" sz="1600" b="1" dirty="0">
                  <a:solidFill>
                    <a:srgbClr val="D42439"/>
                  </a:solidFill>
                  <a:latin typeface="Arial Unicode MS" pitchFamily="34" charset="-128"/>
                </a:rPr>
                <a:t>% </a:t>
              </a:r>
              <a:r>
                <a:rPr lang="es-ES_tradnl" sz="1600" b="1" dirty="0" smtClean="0">
                  <a:solidFill>
                    <a:srgbClr val="D42439"/>
                  </a:solidFill>
                  <a:latin typeface="Arial Unicode MS" pitchFamily="34" charset="-128"/>
                </a:rPr>
                <a:t>o Q1)</a:t>
              </a:r>
              <a:endParaRPr lang="es-ES_tradnl" sz="1600" b="1" dirty="0">
                <a:solidFill>
                  <a:srgbClr val="D42439"/>
                </a:solidFill>
                <a:latin typeface="Arial Unicode MS" pitchFamily="34" charset="-128"/>
              </a:endParaRPr>
            </a:p>
          </p:txBody>
        </p:sp>
      </p:grpSp>
      <p:cxnSp>
        <p:nvCxnSpPr>
          <p:cNvPr id="109" name="108 Forma"/>
          <p:cNvCxnSpPr/>
          <p:nvPr/>
        </p:nvCxnSpPr>
        <p:spPr>
          <a:xfrm>
            <a:off x="2607804" y="2956321"/>
            <a:ext cx="1947875" cy="61913"/>
          </a:xfrm>
          <a:prstGeom prst="curvedConnector4">
            <a:avLst>
              <a:gd name="adj1" fmla="val 50000"/>
              <a:gd name="adj2" fmla="val 469228"/>
            </a:avLst>
          </a:prstGeom>
          <a:ln w="19050">
            <a:headEnd type="none" w="med" len="med"/>
            <a:tailEnd type="triangle" w="med" len="med"/>
          </a:ln>
        </p:spPr>
        <p:style>
          <a:lnRef idx="2">
            <a:schemeClr val="dk1"/>
          </a:lnRef>
          <a:fillRef idx="0">
            <a:schemeClr val="dk1"/>
          </a:fillRef>
          <a:effectRef idx="1">
            <a:schemeClr val="dk1"/>
          </a:effectRef>
          <a:fontRef idx="minor">
            <a:schemeClr val="tx1"/>
          </a:fontRef>
        </p:style>
      </p:cxnSp>
      <p:cxnSp>
        <p:nvCxnSpPr>
          <p:cNvPr id="111" name="110 Conector curvado"/>
          <p:cNvCxnSpPr/>
          <p:nvPr/>
        </p:nvCxnSpPr>
        <p:spPr>
          <a:xfrm>
            <a:off x="2750680" y="3384949"/>
            <a:ext cx="1804999" cy="114297"/>
          </a:xfrm>
          <a:prstGeom prst="curvedConnector4">
            <a:avLst>
              <a:gd name="adj1" fmla="val 27686"/>
              <a:gd name="adj2" fmla="val 231552"/>
            </a:avLst>
          </a:prstGeom>
          <a:ln w="19050">
            <a:headEnd type="none" w="med" len="med"/>
            <a:tailEnd type="triangle" w="med" len="med"/>
          </a:ln>
        </p:spPr>
        <p:style>
          <a:lnRef idx="2">
            <a:schemeClr val="dk1"/>
          </a:lnRef>
          <a:fillRef idx="0">
            <a:schemeClr val="dk1"/>
          </a:fillRef>
          <a:effectRef idx="1">
            <a:schemeClr val="dk1"/>
          </a:effectRef>
          <a:fontRef idx="minor">
            <a:schemeClr val="tx1"/>
          </a:fontRef>
        </p:style>
      </p:cxnSp>
      <p:cxnSp>
        <p:nvCxnSpPr>
          <p:cNvPr id="132" name="131 Forma"/>
          <p:cNvCxnSpPr/>
          <p:nvPr/>
        </p:nvCxnSpPr>
        <p:spPr>
          <a:xfrm>
            <a:off x="2893557" y="4568957"/>
            <a:ext cx="1662122" cy="132027"/>
          </a:xfrm>
          <a:prstGeom prst="curvedConnector4">
            <a:avLst>
              <a:gd name="adj1" fmla="val 50000"/>
              <a:gd name="adj2" fmla="val 273146"/>
            </a:avLst>
          </a:prstGeom>
          <a:ln w="19050">
            <a:headEnd type="none" w="med" len="med"/>
            <a:tailEnd type="triangle" w="med" len="med"/>
          </a:ln>
        </p:spPr>
        <p:style>
          <a:lnRef idx="2">
            <a:schemeClr val="dk1"/>
          </a:lnRef>
          <a:fillRef idx="0">
            <a:schemeClr val="dk1"/>
          </a:fillRef>
          <a:effectRef idx="1">
            <a:schemeClr val="dk1"/>
          </a:effectRef>
          <a:fontRef idx="minor">
            <a:schemeClr val="tx1"/>
          </a:fontRef>
        </p:style>
      </p:cxnSp>
      <p:cxnSp>
        <p:nvCxnSpPr>
          <p:cNvPr id="135" name="134 Conector curvado"/>
          <p:cNvCxnSpPr/>
          <p:nvPr/>
        </p:nvCxnSpPr>
        <p:spPr>
          <a:xfrm rot="10800000" flipV="1">
            <a:off x="4582666" y="2527692"/>
            <a:ext cx="954096" cy="396085"/>
          </a:xfrm>
          <a:prstGeom prst="curvedConnector3">
            <a:avLst>
              <a:gd name="adj1" fmla="val 50000"/>
            </a:avLst>
          </a:prstGeom>
          <a:ln w="19050">
            <a:headEnd type="none" w="med" len="med"/>
            <a:tailEnd type="triangle" w="med" len="med"/>
          </a:ln>
        </p:spPr>
        <p:style>
          <a:lnRef idx="2">
            <a:schemeClr val="dk1"/>
          </a:lnRef>
          <a:fillRef idx="0">
            <a:schemeClr val="dk1"/>
          </a:fillRef>
          <a:effectRef idx="1">
            <a:schemeClr val="dk1"/>
          </a:effectRef>
          <a:fontRef idx="minor">
            <a:schemeClr val="tx1"/>
          </a:fontRef>
        </p:style>
      </p:cxnSp>
      <p:cxnSp>
        <p:nvCxnSpPr>
          <p:cNvPr id="150" name="149 Conector curvado"/>
          <p:cNvCxnSpPr/>
          <p:nvPr/>
        </p:nvCxnSpPr>
        <p:spPr>
          <a:xfrm rot="10800000" flipV="1">
            <a:off x="4536631" y="2445147"/>
            <a:ext cx="644553" cy="225422"/>
          </a:xfrm>
          <a:prstGeom prst="curvedConnector3">
            <a:avLst>
              <a:gd name="adj1" fmla="val 50000"/>
            </a:avLst>
          </a:prstGeom>
          <a:ln w="19050">
            <a:headEnd type="none" w="med" len="med"/>
            <a:tailEnd type="triangle" w="med" len="med"/>
          </a:ln>
        </p:spPr>
        <p:style>
          <a:lnRef idx="2">
            <a:schemeClr val="dk1"/>
          </a:lnRef>
          <a:fillRef idx="0">
            <a:schemeClr val="dk1"/>
          </a:fillRef>
          <a:effectRef idx="1">
            <a:schemeClr val="dk1"/>
          </a:effectRef>
          <a:fontRef idx="minor">
            <a:schemeClr val="tx1"/>
          </a:fontRef>
        </p:style>
      </p:cxnSp>
      <p:cxnSp>
        <p:nvCxnSpPr>
          <p:cNvPr id="152" name="151 Forma"/>
          <p:cNvCxnSpPr/>
          <p:nvPr/>
        </p:nvCxnSpPr>
        <p:spPr>
          <a:xfrm rot="5400000">
            <a:off x="3775029" y="3402006"/>
            <a:ext cx="2636047" cy="1030296"/>
          </a:xfrm>
          <a:prstGeom prst="curvedConnector2">
            <a:avLst/>
          </a:prstGeom>
          <a:ln w="19050">
            <a:headEnd type="none" w="med" len="med"/>
            <a:tailEnd type="triangle" w="med" len="med"/>
          </a:ln>
        </p:spPr>
        <p:style>
          <a:lnRef idx="2">
            <a:schemeClr val="dk1"/>
          </a:lnRef>
          <a:fillRef idx="0">
            <a:schemeClr val="dk1"/>
          </a:fillRef>
          <a:effectRef idx="1">
            <a:schemeClr val="dk1"/>
          </a:effectRef>
          <a:fontRef idx="minor">
            <a:schemeClr val="tx1"/>
          </a:fontRef>
        </p:style>
      </p:cxnSp>
      <p:cxnSp>
        <p:nvCxnSpPr>
          <p:cNvPr id="154" name="153 Forma"/>
          <p:cNvCxnSpPr/>
          <p:nvPr/>
        </p:nvCxnSpPr>
        <p:spPr>
          <a:xfrm rot="10800000">
            <a:off x="4620768" y="5135959"/>
            <a:ext cx="1273185" cy="34940"/>
          </a:xfrm>
          <a:prstGeom prst="curvedConnector4">
            <a:avLst>
              <a:gd name="adj1" fmla="val 50000"/>
              <a:gd name="adj2" fmla="val 754264"/>
            </a:avLst>
          </a:prstGeom>
          <a:ln w="19050">
            <a:headEnd type="none" w="med" len="med"/>
            <a:tailEnd type="triangle" w="med" len="med"/>
          </a:ln>
        </p:spPr>
        <p:style>
          <a:lnRef idx="2">
            <a:schemeClr val="dk1"/>
          </a:lnRef>
          <a:fillRef idx="0">
            <a:schemeClr val="dk1"/>
          </a:fillRef>
          <a:effectRef idx="1">
            <a:schemeClr val="dk1"/>
          </a:effectRef>
          <a:fontRef idx="minor">
            <a:schemeClr val="tx1"/>
          </a:fontRef>
        </p:style>
      </p:cxnSp>
      <p:cxnSp>
        <p:nvCxnSpPr>
          <p:cNvPr id="157" name="156 Conector curvado"/>
          <p:cNvCxnSpPr/>
          <p:nvPr/>
        </p:nvCxnSpPr>
        <p:spPr>
          <a:xfrm rot="10800000" flipV="1">
            <a:off x="4679506" y="3723083"/>
            <a:ext cx="1803420" cy="19055"/>
          </a:xfrm>
          <a:prstGeom prst="curvedConnector3">
            <a:avLst>
              <a:gd name="adj1" fmla="val 50000"/>
            </a:avLst>
          </a:prstGeom>
          <a:ln w="19050">
            <a:headEnd type="none" w="med" len="med"/>
            <a:tailEnd type="triangle" w="med" len="med"/>
          </a:ln>
        </p:spPr>
        <p:style>
          <a:lnRef idx="2">
            <a:schemeClr val="dk1"/>
          </a:lnRef>
          <a:fillRef idx="0">
            <a:schemeClr val="dk1"/>
          </a:fillRef>
          <a:effectRef idx="1">
            <a:schemeClr val="dk1"/>
          </a:effectRef>
          <a:fontRef idx="minor">
            <a:schemeClr val="tx1"/>
          </a:fontRef>
        </p:style>
      </p:cxnSp>
      <p:cxnSp>
        <p:nvCxnSpPr>
          <p:cNvPr id="159" name="158 Conector curvado"/>
          <p:cNvCxnSpPr/>
          <p:nvPr/>
        </p:nvCxnSpPr>
        <p:spPr>
          <a:xfrm rot="10800000" flipV="1">
            <a:off x="4679506" y="4289557"/>
            <a:ext cx="714380" cy="24086"/>
          </a:xfrm>
          <a:prstGeom prst="curvedConnector3">
            <a:avLst>
              <a:gd name="adj1" fmla="val 50000"/>
            </a:avLst>
          </a:prstGeom>
          <a:ln w="19050">
            <a:headEnd type="none" w="med" len="med"/>
            <a:tailEnd type="triangle" w="med" len="med"/>
          </a:ln>
        </p:spPr>
        <p:style>
          <a:lnRef idx="2">
            <a:schemeClr val="dk1"/>
          </a:lnRef>
          <a:fillRef idx="0">
            <a:schemeClr val="dk1"/>
          </a:fillRef>
          <a:effectRef idx="1">
            <a:schemeClr val="dk1"/>
          </a:effectRef>
          <a:fontRef idx="minor">
            <a:schemeClr val="tx1"/>
          </a:fontRef>
        </p:style>
      </p:cxn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500" fill="hold"/>
                                        <p:tgtEl>
                                          <p:spTgt spid="157"/>
                                        </p:tgtEl>
                                        <p:attrNameLst>
                                          <p:attrName>ppt_x</p:attrName>
                                        </p:attrNameLst>
                                      </p:cBhvr>
                                      <p:tavLst>
                                        <p:tav tm="0">
                                          <p:val>
                                            <p:strVal val="#ppt_x"/>
                                          </p:val>
                                        </p:tav>
                                        <p:tav tm="100000">
                                          <p:val>
                                            <p:strVal val="#ppt_x"/>
                                          </p:val>
                                        </p:tav>
                                      </p:tavLst>
                                    </p:anim>
                                    <p:anim calcmode="lin" valueType="num">
                                      <p:cBhvr additive="base">
                                        <p:cTn id="8"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59"/>
                                        </p:tgtEl>
                                        <p:attrNameLst>
                                          <p:attrName>style.visibility</p:attrName>
                                        </p:attrNameLst>
                                      </p:cBhvr>
                                      <p:to>
                                        <p:strVal val="visible"/>
                                      </p:to>
                                    </p:set>
                                    <p:anim calcmode="lin" valueType="num">
                                      <p:cBhvr additive="base">
                                        <p:cTn id="13" dur="500" fill="hold"/>
                                        <p:tgtEl>
                                          <p:spTgt spid="159"/>
                                        </p:tgtEl>
                                        <p:attrNameLst>
                                          <p:attrName>ppt_x</p:attrName>
                                        </p:attrNameLst>
                                      </p:cBhvr>
                                      <p:tavLst>
                                        <p:tav tm="0">
                                          <p:val>
                                            <p:strVal val="#ppt_x"/>
                                          </p:val>
                                        </p:tav>
                                        <p:tav tm="100000">
                                          <p:val>
                                            <p:strVal val="#ppt_x"/>
                                          </p:val>
                                        </p:tav>
                                      </p:tavLst>
                                    </p:anim>
                                    <p:anim calcmode="lin" valueType="num">
                                      <p:cBhvr additive="base">
                                        <p:cTn id="14" dur="500" fill="hold"/>
                                        <p:tgtEl>
                                          <p:spTgt spid="15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11"/>
                                        </p:tgtEl>
                                        <p:attrNameLst>
                                          <p:attrName>style.visibility</p:attrName>
                                        </p:attrNameLst>
                                      </p:cBhvr>
                                      <p:to>
                                        <p:strVal val="visible"/>
                                      </p:to>
                                    </p:set>
                                    <p:anim calcmode="lin" valueType="num">
                                      <p:cBhvr additive="base">
                                        <p:cTn id="19" dur="500" fill="hold"/>
                                        <p:tgtEl>
                                          <p:spTgt spid="111"/>
                                        </p:tgtEl>
                                        <p:attrNameLst>
                                          <p:attrName>ppt_x</p:attrName>
                                        </p:attrNameLst>
                                      </p:cBhvr>
                                      <p:tavLst>
                                        <p:tav tm="0">
                                          <p:val>
                                            <p:strVal val="#ppt_x"/>
                                          </p:val>
                                        </p:tav>
                                        <p:tav tm="100000">
                                          <p:val>
                                            <p:strVal val="#ppt_x"/>
                                          </p:val>
                                        </p:tav>
                                      </p:tavLst>
                                    </p:anim>
                                    <p:anim calcmode="lin" valueType="num">
                                      <p:cBhvr additive="base">
                                        <p:cTn id="20" dur="500" fill="hold"/>
                                        <p:tgtEl>
                                          <p:spTgt spid="11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32"/>
                                        </p:tgtEl>
                                        <p:attrNameLst>
                                          <p:attrName>style.visibility</p:attrName>
                                        </p:attrNameLst>
                                      </p:cBhvr>
                                      <p:to>
                                        <p:strVal val="visible"/>
                                      </p:to>
                                    </p:set>
                                    <p:anim calcmode="lin" valueType="num">
                                      <p:cBhvr additive="base">
                                        <p:cTn id="25" dur="500" fill="hold"/>
                                        <p:tgtEl>
                                          <p:spTgt spid="132"/>
                                        </p:tgtEl>
                                        <p:attrNameLst>
                                          <p:attrName>ppt_x</p:attrName>
                                        </p:attrNameLst>
                                      </p:cBhvr>
                                      <p:tavLst>
                                        <p:tav tm="0">
                                          <p:val>
                                            <p:strVal val="#ppt_x"/>
                                          </p:val>
                                        </p:tav>
                                        <p:tav tm="100000">
                                          <p:val>
                                            <p:strVal val="#ppt_x"/>
                                          </p:val>
                                        </p:tav>
                                      </p:tavLst>
                                    </p:anim>
                                    <p:anim calcmode="lin" valueType="num">
                                      <p:cBhvr additive="base">
                                        <p:cTn id="26" dur="500" fill="hold"/>
                                        <p:tgtEl>
                                          <p:spTgt spid="13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54"/>
                                        </p:tgtEl>
                                        <p:attrNameLst>
                                          <p:attrName>style.visibility</p:attrName>
                                        </p:attrNameLst>
                                      </p:cBhvr>
                                      <p:to>
                                        <p:strVal val="visible"/>
                                      </p:to>
                                    </p:set>
                                    <p:anim calcmode="lin" valueType="num">
                                      <p:cBhvr additive="base">
                                        <p:cTn id="31" dur="500" fill="hold"/>
                                        <p:tgtEl>
                                          <p:spTgt spid="154"/>
                                        </p:tgtEl>
                                        <p:attrNameLst>
                                          <p:attrName>ppt_x</p:attrName>
                                        </p:attrNameLst>
                                      </p:cBhvr>
                                      <p:tavLst>
                                        <p:tav tm="0">
                                          <p:val>
                                            <p:strVal val="#ppt_x"/>
                                          </p:val>
                                        </p:tav>
                                        <p:tav tm="100000">
                                          <p:val>
                                            <p:strVal val="#ppt_x"/>
                                          </p:val>
                                        </p:tav>
                                      </p:tavLst>
                                    </p:anim>
                                    <p:anim calcmode="lin" valueType="num">
                                      <p:cBhvr additive="base">
                                        <p:cTn id="32" dur="500" fill="hold"/>
                                        <p:tgtEl>
                                          <p:spTgt spid="15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09"/>
                                        </p:tgtEl>
                                        <p:attrNameLst>
                                          <p:attrName>style.visibility</p:attrName>
                                        </p:attrNameLst>
                                      </p:cBhvr>
                                      <p:to>
                                        <p:strVal val="visible"/>
                                      </p:to>
                                    </p:set>
                                    <p:anim calcmode="lin" valueType="num">
                                      <p:cBhvr additive="base">
                                        <p:cTn id="37" dur="500" fill="hold"/>
                                        <p:tgtEl>
                                          <p:spTgt spid="109"/>
                                        </p:tgtEl>
                                        <p:attrNameLst>
                                          <p:attrName>ppt_x</p:attrName>
                                        </p:attrNameLst>
                                      </p:cBhvr>
                                      <p:tavLst>
                                        <p:tav tm="0">
                                          <p:val>
                                            <p:strVal val="#ppt_x"/>
                                          </p:val>
                                        </p:tav>
                                        <p:tav tm="100000">
                                          <p:val>
                                            <p:strVal val="#ppt_x"/>
                                          </p:val>
                                        </p:tav>
                                      </p:tavLst>
                                    </p:anim>
                                    <p:anim calcmode="lin" valueType="num">
                                      <p:cBhvr additive="base">
                                        <p:cTn id="38"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50"/>
                                        </p:tgtEl>
                                        <p:attrNameLst>
                                          <p:attrName>style.visibility</p:attrName>
                                        </p:attrNameLst>
                                      </p:cBhvr>
                                      <p:to>
                                        <p:strVal val="visible"/>
                                      </p:to>
                                    </p:set>
                                    <p:anim calcmode="lin" valueType="num">
                                      <p:cBhvr additive="base">
                                        <p:cTn id="43" dur="500" fill="hold"/>
                                        <p:tgtEl>
                                          <p:spTgt spid="150"/>
                                        </p:tgtEl>
                                        <p:attrNameLst>
                                          <p:attrName>ppt_x</p:attrName>
                                        </p:attrNameLst>
                                      </p:cBhvr>
                                      <p:tavLst>
                                        <p:tav tm="0">
                                          <p:val>
                                            <p:strVal val="#ppt_x"/>
                                          </p:val>
                                        </p:tav>
                                        <p:tav tm="100000">
                                          <p:val>
                                            <p:strVal val="#ppt_x"/>
                                          </p:val>
                                        </p:tav>
                                      </p:tavLst>
                                    </p:anim>
                                    <p:anim calcmode="lin" valueType="num">
                                      <p:cBhvr additive="base">
                                        <p:cTn id="44" dur="500" fill="hold"/>
                                        <p:tgtEl>
                                          <p:spTgt spid="15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35"/>
                                        </p:tgtEl>
                                        <p:attrNameLst>
                                          <p:attrName>style.visibility</p:attrName>
                                        </p:attrNameLst>
                                      </p:cBhvr>
                                      <p:to>
                                        <p:strVal val="visible"/>
                                      </p:to>
                                    </p:set>
                                    <p:anim calcmode="lin" valueType="num">
                                      <p:cBhvr additive="base">
                                        <p:cTn id="47" dur="500" fill="hold"/>
                                        <p:tgtEl>
                                          <p:spTgt spid="135"/>
                                        </p:tgtEl>
                                        <p:attrNameLst>
                                          <p:attrName>ppt_x</p:attrName>
                                        </p:attrNameLst>
                                      </p:cBhvr>
                                      <p:tavLst>
                                        <p:tav tm="0">
                                          <p:val>
                                            <p:strVal val="#ppt_x"/>
                                          </p:val>
                                        </p:tav>
                                        <p:tav tm="100000">
                                          <p:val>
                                            <p:strVal val="#ppt_x"/>
                                          </p:val>
                                        </p:tav>
                                      </p:tavLst>
                                    </p:anim>
                                    <p:anim calcmode="lin" valueType="num">
                                      <p:cBhvr additive="base">
                                        <p:cTn id="48" dur="500" fill="hold"/>
                                        <p:tgtEl>
                                          <p:spTgt spid="135"/>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52"/>
                                        </p:tgtEl>
                                        <p:attrNameLst>
                                          <p:attrName>style.visibility</p:attrName>
                                        </p:attrNameLst>
                                      </p:cBhvr>
                                      <p:to>
                                        <p:strVal val="visible"/>
                                      </p:to>
                                    </p:set>
                                    <p:anim calcmode="lin" valueType="num">
                                      <p:cBhvr additive="base">
                                        <p:cTn id="51" dur="500" fill="hold"/>
                                        <p:tgtEl>
                                          <p:spTgt spid="152"/>
                                        </p:tgtEl>
                                        <p:attrNameLst>
                                          <p:attrName>ppt_x</p:attrName>
                                        </p:attrNameLst>
                                      </p:cBhvr>
                                      <p:tavLst>
                                        <p:tav tm="0">
                                          <p:val>
                                            <p:strVal val="#ppt_x"/>
                                          </p:val>
                                        </p:tav>
                                        <p:tav tm="100000">
                                          <p:val>
                                            <p:strVal val="#ppt_x"/>
                                          </p:val>
                                        </p:tav>
                                      </p:tavLst>
                                    </p:anim>
                                    <p:anim calcmode="lin" valueType="num">
                                      <p:cBhvr additive="base">
                                        <p:cTn id="52" dur="500" fill="hold"/>
                                        <p:tgtEl>
                                          <p:spTgt spid="1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normAutofit fontScale="90000"/>
          </a:bodyPr>
          <a:lstStyle/>
          <a:p>
            <a:pPr algn="ctr"/>
            <a:r>
              <a:rPr lang="es-VE" dirty="0" smtClean="0"/>
              <a:t>Algunas representaciones gráficas </a:t>
            </a:r>
            <a:r>
              <a:rPr lang="es-VE" dirty="0" err="1" smtClean="0"/>
              <a:t>bivariadas</a:t>
            </a:r>
            <a:endParaRPr lang="es-VE" dirty="0"/>
          </a:p>
        </p:txBody>
      </p:sp>
      <p:sp>
        <p:nvSpPr>
          <p:cNvPr id="5" name="4 Marcador de pie de página"/>
          <p:cNvSpPr>
            <a:spLocks noGrp="1"/>
          </p:cNvSpPr>
          <p:nvPr>
            <p:ph type="ftr" sz="quarter" idx="11"/>
          </p:nvPr>
        </p:nvSpPr>
        <p:spPr/>
        <p:txBody>
          <a:bodyPr/>
          <a:lstStyle/>
          <a:p>
            <a:endParaRPr kumimoji="0" lang="es-ES"/>
          </a:p>
        </p:txBody>
      </p:sp>
      <p:sp>
        <p:nvSpPr>
          <p:cNvPr id="6" name="5 Marcador de número de diapositiva"/>
          <p:cNvSpPr>
            <a:spLocks noGrp="1"/>
          </p:cNvSpPr>
          <p:nvPr>
            <p:ph type="sldNum" sz="quarter" idx="12"/>
          </p:nvPr>
        </p:nvSpPr>
        <p:spPr/>
        <p:txBody>
          <a:bodyPr/>
          <a:lstStyle/>
          <a:p>
            <a:fld id="{1AD93096-5B34-4342-9326-69289CEAE4C2}" type="slidenum">
              <a:rPr lang="es-VE" smtClean="0"/>
              <a:pPr/>
              <a:t>64</a:t>
            </a:fld>
            <a:endParaRPr kumimoji="0" lang="es-VE"/>
          </a:p>
        </p:txBody>
      </p:sp>
      <p:pic>
        <p:nvPicPr>
          <p:cNvPr id="8" name="7 Imagen" descr="estadistica-esrb.png"/>
          <p:cNvPicPr>
            <a:picLocks noChangeAspect="1"/>
          </p:cNvPicPr>
          <p:nvPr/>
        </p:nvPicPr>
        <p:blipFill>
          <a:blip r:embed="rId3" cstate="print"/>
          <a:stretch>
            <a:fillRect/>
          </a:stretch>
        </p:blipFill>
        <p:spPr>
          <a:xfrm>
            <a:off x="1187624" y="2060848"/>
            <a:ext cx="5939362" cy="3549804"/>
          </a:xfrm>
          <a:prstGeom prst="rect">
            <a:avLst/>
          </a:prstGeom>
        </p:spPr>
      </p:pic>
      <p:sp>
        <p:nvSpPr>
          <p:cNvPr id="9" name="Rectangle 1"/>
          <p:cNvSpPr txBox="1">
            <a:spLocks/>
          </p:cNvSpPr>
          <p:nvPr/>
        </p:nvSpPr>
        <p:spPr>
          <a:xfrm>
            <a:off x="412552" y="5733256"/>
            <a:ext cx="7543824" cy="680068"/>
          </a:xfrm>
          <a:prstGeom prst="rect">
            <a:avLst/>
          </a:prstGeom>
        </p:spPr>
        <p:txBody>
          <a:bodyPr vert="horz" lIns="45720" tIns="0" rIns="45720" bIns="0" anchor="b" anchorCtr="0">
            <a:normAutofit fontScale="90000"/>
          </a:bodyPr>
          <a:lstStyle>
            <a:extLst/>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s-ES" sz="3800" b="1" i="0" u="none" strike="noStrike" kern="1200" cap="none" spc="0" normalizeH="0" baseline="0" noProof="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uLnTx/>
                <a:uFillTx/>
                <a:latin typeface="+mj-lt"/>
                <a:ea typeface="+mj-ea"/>
                <a:cs typeface="+mj-cs"/>
              </a:rPr>
              <a:t>Gráficos para variables cual.-cuant.</a:t>
            </a:r>
            <a:endParaRPr kumimoji="0" lang="es-ES" sz="3800" b="1" i="0" u="none" strike="noStrike" kern="1200" cap="none" spc="0" normalizeH="0" baseline="0" noProof="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1 Marcador de pie de página"/>
          <p:cNvSpPr>
            <a:spLocks noGrp="1"/>
          </p:cNvSpPr>
          <p:nvPr>
            <p:ph type="ftr" sz="quarter" idx="10"/>
          </p:nvPr>
        </p:nvSpPr>
        <p:spPr/>
        <p:txBody>
          <a:bodyPr/>
          <a:lstStyle/>
          <a:p>
            <a:endParaRPr lang="es-VE"/>
          </a:p>
        </p:txBody>
      </p:sp>
      <p:sp>
        <p:nvSpPr>
          <p:cNvPr id="4" name="2 Marcador de número de diapositiva"/>
          <p:cNvSpPr>
            <a:spLocks noGrp="1"/>
          </p:cNvSpPr>
          <p:nvPr>
            <p:ph type="sldNum" sz="quarter" idx="11"/>
          </p:nvPr>
        </p:nvSpPr>
        <p:spPr/>
        <p:txBody>
          <a:bodyPr/>
          <a:lstStyle/>
          <a:p>
            <a:fld id="{37FDF578-8932-40E0-BAD4-94923A0751B1}" type="slidenum">
              <a:rPr lang="es-VE"/>
              <a:pPr/>
              <a:t>65</a:t>
            </a:fld>
            <a:endParaRPr lang="es-VE"/>
          </a:p>
        </p:txBody>
      </p:sp>
      <p:pic>
        <p:nvPicPr>
          <p:cNvPr id="260100" name="Picture 4"/>
          <p:cNvPicPr>
            <a:picLocks noChangeAspect="1" noChangeArrowheads="1"/>
          </p:cNvPicPr>
          <p:nvPr/>
        </p:nvPicPr>
        <p:blipFill>
          <a:blip r:embed="rId3" cstate="print"/>
          <a:srcRect/>
          <a:stretch>
            <a:fillRect/>
          </a:stretch>
        </p:blipFill>
        <p:spPr bwMode="auto">
          <a:xfrm>
            <a:off x="2266950" y="834727"/>
            <a:ext cx="4610100" cy="5762625"/>
          </a:xfrm>
          <a:prstGeom prst="rect">
            <a:avLst/>
          </a:prstGeom>
          <a:noFill/>
          <a:ln w="9525">
            <a:noFill/>
            <a:miter lim="800000"/>
            <a:headEnd/>
            <a:tailEnd/>
          </a:ln>
          <a:effectLst/>
        </p:spPr>
      </p:pic>
      <p:sp>
        <p:nvSpPr>
          <p:cNvPr id="5" name="Rectangle 1"/>
          <p:cNvSpPr txBox="1">
            <a:spLocks/>
          </p:cNvSpPr>
          <p:nvPr/>
        </p:nvSpPr>
        <p:spPr>
          <a:xfrm>
            <a:off x="457200" y="320040"/>
            <a:ext cx="7543824" cy="680068"/>
          </a:xfrm>
          <a:prstGeom prst="rect">
            <a:avLst/>
          </a:prstGeom>
        </p:spPr>
        <p:txBody>
          <a:bodyPr>
            <a:normAutofit fontScale="90000"/>
          </a:bodyPr>
          <a:lstStyle>
            <a:extLst/>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s-ES" sz="3800" b="1" i="0" u="none" strike="noStrike" kern="1200" cap="none" spc="0" normalizeH="0" baseline="0" noProof="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uLnTx/>
                <a:uFillTx/>
                <a:latin typeface="+mj-lt"/>
                <a:ea typeface="+mj-ea"/>
                <a:cs typeface="+mj-cs"/>
              </a:rPr>
              <a:t>Gráficos para variables cual.-cuant.</a:t>
            </a:r>
            <a:endParaRPr kumimoji="0" lang="es-ES" sz="3800" b="1" i="0" u="none" strike="noStrike" kern="1200" cap="none" spc="0" normalizeH="0" baseline="0" noProof="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543824"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a:t>
            </a:r>
            <a:r>
              <a:rPr lang="es-ES" cap="none" dirty="0" err="1"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cual.-cuant</a:t>
            </a:r>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9"/>
            <a:ext cx="7686700" cy="500066"/>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Diagrama de caja o box-</a:t>
            </a:r>
            <a:r>
              <a:rPr lang="es-VE" sz="24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plot</a:t>
            </a: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por categoría</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66</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29" name="Line 51"/>
          <p:cNvSpPr>
            <a:spLocks noChangeShapeType="1"/>
          </p:cNvSpPr>
          <p:nvPr/>
        </p:nvSpPr>
        <p:spPr bwMode="auto">
          <a:xfrm>
            <a:off x="976338" y="5810272"/>
            <a:ext cx="0" cy="609600"/>
          </a:xfrm>
          <a:prstGeom prst="line">
            <a:avLst/>
          </a:prstGeom>
          <a:noFill/>
          <a:ln w="28575" cap="sq">
            <a:noFill/>
            <a:round/>
            <a:headEnd type="none" w="sm" len="sm"/>
            <a:tailEnd type="none" w="sm" len="sm"/>
          </a:ln>
        </p:spPr>
        <p:txBody>
          <a:bodyPr/>
          <a:lstStyle/>
          <a:p>
            <a:endParaRPr lang="es-VE" sz="3600"/>
          </a:p>
        </p:txBody>
      </p:sp>
      <p:grpSp>
        <p:nvGrpSpPr>
          <p:cNvPr id="41" name="Group 8"/>
          <p:cNvGrpSpPr>
            <a:grpSpLocks noChangeAspect="1"/>
          </p:cNvGrpSpPr>
          <p:nvPr/>
        </p:nvGrpSpPr>
        <p:grpSpPr bwMode="auto">
          <a:xfrm>
            <a:off x="1197933" y="1773238"/>
            <a:ext cx="5895017" cy="4370265"/>
            <a:chOff x="-648" y="0"/>
            <a:chExt cx="10348" cy="7768"/>
          </a:xfrm>
        </p:grpSpPr>
        <p:sp>
          <p:nvSpPr>
            <p:cNvPr id="42" name="AutoShape 9"/>
            <p:cNvSpPr>
              <a:spLocks noChangeAspect="1" noChangeArrowheads="1"/>
            </p:cNvSpPr>
            <p:nvPr/>
          </p:nvSpPr>
          <p:spPr bwMode="auto">
            <a:xfrm>
              <a:off x="-538" y="0"/>
              <a:ext cx="10238" cy="7740"/>
            </a:xfrm>
            <a:prstGeom prst="rect">
              <a:avLst/>
            </a:prstGeom>
            <a:noFill/>
            <a:ln w="9525">
              <a:noFill/>
              <a:miter lim="800000"/>
              <a:headEnd/>
              <a:tailEnd/>
            </a:ln>
          </p:spPr>
          <p:txBody>
            <a:bodyPr/>
            <a:lstStyle/>
            <a:p>
              <a:endParaRPr lang="es-VE" sz="3600"/>
            </a:p>
          </p:txBody>
        </p:sp>
        <p:sp>
          <p:nvSpPr>
            <p:cNvPr id="43" name="Freeform 10"/>
            <p:cNvSpPr>
              <a:spLocks/>
            </p:cNvSpPr>
            <p:nvPr/>
          </p:nvSpPr>
          <p:spPr bwMode="auto">
            <a:xfrm>
              <a:off x="0" y="0"/>
              <a:ext cx="9680" cy="7740"/>
            </a:xfrm>
            <a:custGeom>
              <a:avLst/>
              <a:gdLst/>
              <a:ahLst/>
              <a:cxnLst>
                <a:cxn ang="0">
                  <a:pos x="9680" y="7740"/>
                </a:cxn>
                <a:cxn ang="0">
                  <a:pos x="0" y="0"/>
                </a:cxn>
                <a:cxn ang="0">
                  <a:pos x="0" y="7740"/>
                </a:cxn>
                <a:cxn ang="0">
                  <a:pos x="9680" y="7740"/>
                </a:cxn>
              </a:cxnLst>
              <a:rect l="0" t="0" r="r" b="b"/>
              <a:pathLst>
                <a:path w="9680" h="7740">
                  <a:moveTo>
                    <a:pt x="9680" y="7740"/>
                  </a:moveTo>
                  <a:lnTo>
                    <a:pt x="0" y="0"/>
                  </a:lnTo>
                  <a:lnTo>
                    <a:pt x="0" y="7740"/>
                  </a:lnTo>
                  <a:lnTo>
                    <a:pt x="9680" y="7740"/>
                  </a:lnTo>
                  <a:close/>
                </a:path>
              </a:pathLst>
            </a:custGeom>
            <a:solidFill>
              <a:srgbClr val="FFFFFF"/>
            </a:solidFill>
            <a:ln w="9525">
              <a:noFill/>
              <a:round/>
              <a:headEnd/>
              <a:tailEnd/>
            </a:ln>
          </p:spPr>
          <p:txBody>
            <a:bodyPr/>
            <a:lstStyle/>
            <a:p>
              <a:endParaRPr lang="es-VE" sz="3600"/>
            </a:p>
          </p:txBody>
        </p:sp>
        <p:sp>
          <p:nvSpPr>
            <p:cNvPr id="44" name="Freeform 11"/>
            <p:cNvSpPr>
              <a:spLocks/>
            </p:cNvSpPr>
            <p:nvPr/>
          </p:nvSpPr>
          <p:spPr bwMode="auto">
            <a:xfrm>
              <a:off x="0" y="0"/>
              <a:ext cx="9680" cy="3872"/>
            </a:xfrm>
            <a:custGeom>
              <a:avLst/>
              <a:gdLst/>
              <a:ahLst/>
              <a:cxnLst>
                <a:cxn ang="0">
                  <a:pos x="0" y="0"/>
                </a:cxn>
                <a:cxn ang="0">
                  <a:pos x="9680" y="0"/>
                </a:cxn>
                <a:cxn ang="0">
                  <a:pos x="9680" y="7740"/>
                </a:cxn>
                <a:cxn ang="0">
                  <a:pos x="0" y="0"/>
                </a:cxn>
              </a:cxnLst>
              <a:rect l="0" t="0" r="r" b="b"/>
              <a:pathLst>
                <a:path w="9680" h="7740">
                  <a:moveTo>
                    <a:pt x="0" y="0"/>
                  </a:moveTo>
                  <a:lnTo>
                    <a:pt x="9680" y="0"/>
                  </a:lnTo>
                  <a:lnTo>
                    <a:pt x="9680" y="7740"/>
                  </a:lnTo>
                  <a:lnTo>
                    <a:pt x="0" y="0"/>
                  </a:lnTo>
                  <a:close/>
                </a:path>
              </a:pathLst>
            </a:custGeom>
            <a:solidFill>
              <a:srgbClr val="FFFFFF"/>
            </a:solidFill>
            <a:ln w="9525">
              <a:noFill/>
              <a:round/>
              <a:headEnd/>
              <a:tailEnd/>
            </a:ln>
          </p:spPr>
          <p:txBody>
            <a:bodyPr/>
            <a:lstStyle/>
            <a:p>
              <a:endParaRPr lang="es-VE" sz="3600"/>
            </a:p>
          </p:txBody>
        </p:sp>
        <p:sp>
          <p:nvSpPr>
            <p:cNvPr id="45" name="Freeform 12"/>
            <p:cNvSpPr>
              <a:spLocks/>
            </p:cNvSpPr>
            <p:nvPr/>
          </p:nvSpPr>
          <p:spPr bwMode="auto">
            <a:xfrm>
              <a:off x="0" y="0"/>
              <a:ext cx="9680" cy="7380"/>
            </a:xfrm>
            <a:custGeom>
              <a:avLst/>
              <a:gdLst/>
              <a:ahLst/>
              <a:cxnLst>
                <a:cxn ang="0">
                  <a:pos x="9680" y="7740"/>
                </a:cxn>
                <a:cxn ang="0">
                  <a:pos x="0" y="0"/>
                </a:cxn>
                <a:cxn ang="0">
                  <a:pos x="0" y="7740"/>
                </a:cxn>
                <a:cxn ang="0">
                  <a:pos x="9680" y="7740"/>
                </a:cxn>
              </a:cxnLst>
              <a:rect l="0" t="0" r="r" b="b"/>
              <a:pathLst>
                <a:path w="9680" h="7740">
                  <a:moveTo>
                    <a:pt x="9680" y="7740"/>
                  </a:moveTo>
                  <a:lnTo>
                    <a:pt x="0" y="0"/>
                  </a:lnTo>
                  <a:lnTo>
                    <a:pt x="0" y="7740"/>
                  </a:lnTo>
                  <a:lnTo>
                    <a:pt x="9680" y="7740"/>
                  </a:lnTo>
                  <a:close/>
                </a:path>
              </a:pathLst>
            </a:custGeom>
            <a:solidFill>
              <a:srgbClr val="FFFFFF"/>
            </a:solidFill>
            <a:ln w="9525">
              <a:noFill/>
              <a:round/>
              <a:headEnd/>
              <a:tailEnd/>
            </a:ln>
          </p:spPr>
          <p:txBody>
            <a:bodyPr/>
            <a:lstStyle/>
            <a:p>
              <a:endParaRPr lang="es-VE" sz="6000"/>
            </a:p>
          </p:txBody>
        </p:sp>
        <p:sp>
          <p:nvSpPr>
            <p:cNvPr id="46" name="Freeform 13"/>
            <p:cNvSpPr>
              <a:spLocks/>
            </p:cNvSpPr>
            <p:nvPr/>
          </p:nvSpPr>
          <p:spPr bwMode="auto">
            <a:xfrm>
              <a:off x="0" y="0"/>
              <a:ext cx="9680" cy="6117"/>
            </a:xfrm>
            <a:custGeom>
              <a:avLst/>
              <a:gdLst/>
              <a:ahLst/>
              <a:cxnLst>
                <a:cxn ang="0">
                  <a:pos x="0" y="0"/>
                </a:cxn>
                <a:cxn ang="0">
                  <a:pos x="9680" y="0"/>
                </a:cxn>
                <a:cxn ang="0">
                  <a:pos x="9680" y="7740"/>
                </a:cxn>
                <a:cxn ang="0">
                  <a:pos x="0" y="0"/>
                </a:cxn>
              </a:cxnLst>
              <a:rect l="0" t="0" r="r" b="b"/>
              <a:pathLst>
                <a:path w="9680" h="7740">
                  <a:moveTo>
                    <a:pt x="0" y="0"/>
                  </a:moveTo>
                  <a:lnTo>
                    <a:pt x="9680" y="0"/>
                  </a:lnTo>
                  <a:lnTo>
                    <a:pt x="9680" y="7740"/>
                  </a:lnTo>
                  <a:lnTo>
                    <a:pt x="0" y="0"/>
                  </a:lnTo>
                  <a:close/>
                </a:path>
              </a:pathLst>
            </a:custGeom>
            <a:solidFill>
              <a:srgbClr val="FFFFFF"/>
            </a:solidFill>
            <a:ln w="9525">
              <a:noFill/>
              <a:round/>
              <a:headEnd/>
              <a:tailEnd/>
            </a:ln>
          </p:spPr>
          <p:txBody>
            <a:bodyPr/>
            <a:lstStyle/>
            <a:p>
              <a:endParaRPr lang="es-VE" sz="3600"/>
            </a:p>
          </p:txBody>
        </p:sp>
        <p:sp>
          <p:nvSpPr>
            <p:cNvPr id="49" name="Rectangle 16"/>
            <p:cNvSpPr>
              <a:spLocks noChangeArrowheads="1"/>
            </p:cNvSpPr>
            <p:nvPr/>
          </p:nvSpPr>
          <p:spPr bwMode="auto">
            <a:xfrm>
              <a:off x="1362" y="6264"/>
              <a:ext cx="461" cy="383"/>
            </a:xfrm>
            <a:prstGeom prst="rect">
              <a:avLst/>
            </a:prstGeom>
            <a:noFill/>
            <a:ln w="9525">
              <a:noFill/>
              <a:miter lim="800000"/>
              <a:headEnd/>
              <a:tailEnd/>
            </a:ln>
          </p:spPr>
          <p:txBody>
            <a:bodyPr wrap="none" lIns="0" tIns="0" rIns="0" bIns="0">
              <a:spAutoFit/>
            </a:bodyPr>
            <a:lstStyle/>
            <a:p>
              <a:pPr algn="l"/>
              <a:r>
                <a:rPr lang="en-US" sz="1400">
                  <a:solidFill>
                    <a:srgbClr val="000000"/>
                  </a:solidFill>
                </a:rPr>
                <a:t>N =</a:t>
              </a:r>
              <a:endParaRPr lang="es-ES" sz="1400"/>
            </a:p>
          </p:txBody>
        </p:sp>
        <p:sp>
          <p:nvSpPr>
            <p:cNvPr id="50" name="Rectangle 17"/>
            <p:cNvSpPr>
              <a:spLocks noChangeArrowheads="1"/>
            </p:cNvSpPr>
            <p:nvPr/>
          </p:nvSpPr>
          <p:spPr bwMode="auto">
            <a:xfrm>
              <a:off x="4567" y="7385"/>
              <a:ext cx="1345" cy="383"/>
            </a:xfrm>
            <a:prstGeom prst="rect">
              <a:avLst/>
            </a:prstGeom>
            <a:noFill/>
            <a:ln w="9525">
              <a:noFill/>
              <a:miter lim="800000"/>
              <a:headEnd/>
              <a:tailEnd/>
            </a:ln>
          </p:spPr>
          <p:txBody>
            <a:bodyPr wrap="none" lIns="0" tIns="0" rIns="0" bIns="0">
              <a:spAutoFit/>
            </a:bodyPr>
            <a:lstStyle/>
            <a:p>
              <a:pPr algn="l"/>
              <a:r>
                <a:rPr lang="en-US" sz="1400" dirty="0">
                  <a:solidFill>
                    <a:srgbClr val="000000"/>
                  </a:solidFill>
                </a:rPr>
                <a:t>ESTACIÓN</a:t>
              </a:r>
              <a:endParaRPr lang="es-ES" sz="1400" dirty="0"/>
            </a:p>
          </p:txBody>
        </p:sp>
        <p:sp>
          <p:nvSpPr>
            <p:cNvPr id="51" name="Rectangle 18"/>
            <p:cNvSpPr>
              <a:spLocks noChangeArrowheads="1"/>
            </p:cNvSpPr>
            <p:nvPr/>
          </p:nvSpPr>
          <p:spPr bwMode="auto">
            <a:xfrm>
              <a:off x="6278" y="6625"/>
              <a:ext cx="1929" cy="383"/>
            </a:xfrm>
            <a:prstGeom prst="rect">
              <a:avLst/>
            </a:prstGeom>
            <a:noFill/>
            <a:ln w="9525">
              <a:noFill/>
              <a:miter lim="800000"/>
              <a:headEnd/>
              <a:tailEnd/>
            </a:ln>
          </p:spPr>
          <p:txBody>
            <a:bodyPr lIns="0" tIns="0" rIns="0" bIns="0">
              <a:spAutoFit/>
            </a:bodyPr>
            <a:lstStyle/>
            <a:p>
              <a:pPr algn="l"/>
              <a:r>
                <a:rPr lang="es-MX" sz="1400" dirty="0">
                  <a:solidFill>
                    <a:srgbClr val="000000"/>
                  </a:solidFill>
                </a:rPr>
                <a:t>Convencional</a:t>
              </a:r>
              <a:endParaRPr lang="es-ES" sz="1400" dirty="0"/>
            </a:p>
          </p:txBody>
        </p:sp>
        <p:sp>
          <p:nvSpPr>
            <p:cNvPr id="52" name="Rectangle 19"/>
            <p:cNvSpPr>
              <a:spLocks noChangeArrowheads="1"/>
            </p:cNvSpPr>
            <p:nvPr/>
          </p:nvSpPr>
          <p:spPr bwMode="auto">
            <a:xfrm>
              <a:off x="3143" y="6623"/>
              <a:ext cx="1883" cy="383"/>
            </a:xfrm>
            <a:prstGeom prst="rect">
              <a:avLst/>
            </a:prstGeom>
            <a:noFill/>
            <a:ln w="9525">
              <a:noFill/>
              <a:miter lim="800000"/>
              <a:headEnd/>
              <a:tailEnd/>
            </a:ln>
          </p:spPr>
          <p:txBody>
            <a:bodyPr lIns="0" tIns="0" rIns="0" bIns="0">
              <a:spAutoFit/>
            </a:bodyPr>
            <a:lstStyle/>
            <a:p>
              <a:pPr algn="l"/>
              <a:r>
                <a:rPr lang="es-MX" sz="1400" dirty="0">
                  <a:solidFill>
                    <a:srgbClr val="000000"/>
                  </a:solidFill>
                </a:rPr>
                <a:t>Automática</a:t>
              </a:r>
              <a:endParaRPr lang="es-ES" sz="1400" dirty="0"/>
            </a:p>
          </p:txBody>
        </p:sp>
        <p:sp>
          <p:nvSpPr>
            <p:cNvPr id="53" name="Rectangle 20"/>
            <p:cNvSpPr>
              <a:spLocks noChangeArrowheads="1"/>
            </p:cNvSpPr>
            <p:nvPr/>
          </p:nvSpPr>
          <p:spPr bwMode="auto">
            <a:xfrm rot="16200000">
              <a:off x="-810" y="3215"/>
              <a:ext cx="701" cy="378"/>
            </a:xfrm>
            <a:prstGeom prst="rect">
              <a:avLst/>
            </a:prstGeom>
            <a:noFill/>
            <a:ln w="9525">
              <a:noFill/>
              <a:miter lim="800000"/>
              <a:headEnd/>
              <a:tailEnd/>
            </a:ln>
          </p:spPr>
          <p:txBody>
            <a:bodyPr wrap="none" lIns="0" tIns="0" rIns="0" bIns="0">
              <a:spAutoFit/>
            </a:bodyPr>
            <a:lstStyle/>
            <a:p>
              <a:pPr algn="l"/>
              <a:r>
                <a:rPr lang="en-US" sz="1400">
                  <a:solidFill>
                    <a:srgbClr val="000000"/>
                  </a:solidFill>
                </a:rPr>
                <a:t>TMIN</a:t>
              </a:r>
              <a:endParaRPr lang="es-ES" sz="1400"/>
            </a:p>
          </p:txBody>
        </p:sp>
        <p:sp>
          <p:nvSpPr>
            <p:cNvPr id="54" name="Rectangle 21"/>
            <p:cNvSpPr>
              <a:spLocks noChangeArrowheads="1"/>
            </p:cNvSpPr>
            <p:nvPr/>
          </p:nvSpPr>
          <p:spPr bwMode="auto">
            <a:xfrm>
              <a:off x="892" y="243"/>
              <a:ext cx="281" cy="328"/>
            </a:xfrm>
            <a:prstGeom prst="rect">
              <a:avLst/>
            </a:prstGeom>
            <a:noFill/>
            <a:ln w="9525">
              <a:noFill/>
              <a:miter lim="800000"/>
              <a:headEnd/>
              <a:tailEnd/>
            </a:ln>
          </p:spPr>
          <p:txBody>
            <a:bodyPr wrap="none" lIns="0" tIns="0" rIns="0" bIns="0">
              <a:spAutoFit/>
            </a:bodyPr>
            <a:lstStyle/>
            <a:p>
              <a:pPr algn="l"/>
              <a:r>
                <a:rPr lang="en-US" sz="1200" dirty="0">
                  <a:solidFill>
                    <a:srgbClr val="000000"/>
                  </a:solidFill>
                </a:rPr>
                <a:t>28</a:t>
              </a:r>
              <a:endParaRPr lang="es-ES" sz="4800" dirty="0"/>
            </a:p>
          </p:txBody>
        </p:sp>
        <p:sp>
          <p:nvSpPr>
            <p:cNvPr id="55" name="Rectangle 22"/>
            <p:cNvSpPr>
              <a:spLocks noChangeArrowheads="1"/>
            </p:cNvSpPr>
            <p:nvPr/>
          </p:nvSpPr>
          <p:spPr bwMode="auto">
            <a:xfrm>
              <a:off x="892" y="869"/>
              <a:ext cx="281" cy="328"/>
            </a:xfrm>
            <a:prstGeom prst="rect">
              <a:avLst/>
            </a:prstGeom>
            <a:noFill/>
            <a:ln w="9525">
              <a:noFill/>
              <a:miter lim="800000"/>
              <a:headEnd/>
              <a:tailEnd/>
            </a:ln>
          </p:spPr>
          <p:txBody>
            <a:bodyPr wrap="none" lIns="0" tIns="0" rIns="0" bIns="0">
              <a:spAutoFit/>
            </a:bodyPr>
            <a:lstStyle/>
            <a:p>
              <a:pPr algn="l"/>
              <a:r>
                <a:rPr lang="en-US" sz="1200">
                  <a:solidFill>
                    <a:srgbClr val="000000"/>
                  </a:solidFill>
                </a:rPr>
                <a:t>26</a:t>
              </a:r>
              <a:endParaRPr lang="es-ES" sz="4800"/>
            </a:p>
          </p:txBody>
        </p:sp>
        <p:sp>
          <p:nvSpPr>
            <p:cNvPr id="56" name="Rectangle 23"/>
            <p:cNvSpPr>
              <a:spLocks noChangeArrowheads="1"/>
            </p:cNvSpPr>
            <p:nvPr/>
          </p:nvSpPr>
          <p:spPr bwMode="auto">
            <a:xfrm>
              <a:off x="892" y="1515"/>
              <a:ext cx="281" cy="328"/>
            </a:xfrm>
            <a:prstGeom prst="rect">
              <a:avLst/>
            </a:prstGeom>
            <a:noFill/>
            <a:ln w="9525">
              <a:noFill/>
              <a:miter lim="800000"/>
              <a:headEnd/>
              <a:tailEnd/>
            </a:ln>
          </p:spPr>
          <p:txBody>
            <a:bodyPr wrap="none" lIns="0" tIns="0" rIns="0" bIns="0">
              <a:spAutoFit/>
            </a:bodyPr>
            <a:lstStyle/>
            <a:p>
              <a:pPr algn="l"/>
              <a:r>
                <a:rPr lang="en-US" sz="1200">
                  <a:solidFill>
                    <a:srgbClr val="000000"/>
                  </a:solidFill>
                </a:rPr>
                <a:t>24</a:t>
              </a:r>
              <a:endParaRPr lang="es-ES" sz="4800"/>
            </a:p>
          </p:txBody>
        </p:sp>
        <p:sp>
          <p:nvSpPr>
            <p:cNvPr id="57" name="Rectangle 24"/>
            <p:cNvSpPr>
              <a:spLocks noChangeArrowheads="1"/>
            </p:cNvSpPr>
            <p:nvPr/>
          </p:nvSpPr>
          <p:spPr bwMode="auto">
            <a:xfrm>
              <a:off x="892" y="2164"/>
              <a:ext cx="281" cy="328"/>
            </a:xfrm>
            <a:prstGeom prst="rect">
              <a:avLst/>
            </a:prstGeom>
            <a:noFill/>
            <a:ln w="9525">
              <a:noFill/>
              <a:miter lim="800000"/>
              <a:headEnd/>
              <a:tailEnd/>
            </a:ln>
          </p:spPr>
          <p:txBody>
            <a:bodyPr wrap="none" lIns="0" tIns="0" rIns="0" bIns="0">
              <a:spAutoFit/>
            </a:bodyPr>
            <a:lstStyle/>
            <a:p>
              <a:pPr algn="l"/>
              <a:r>
                <a:rPr lang="en-US" sz="1200">
                  <a:solidFill>
                    <a:srgbClr val="000000"/>
                  </a:solidFill>
                </a:rPr>
                <a:t>22</a:t>
              </a:r>
              <a:endParaRPr lang="es-ES" sz="4800"/>
            </a:p>
          </p:txBody>
        </p:sp>
        <p:sp>
          <p:nvSpPr>
            <p:cNvPr id="58" name="Rectangle 25"/>
            <p:cNvSpPr>
              <a:spLocks noChangeArrowheads="1"/>
            </p:cNvSpPr>
            <p:nvPr/>
          </p:nvSpPr>
          <p:spPr bwMode="auto">
            <a:xfrm>
              <a:off x="892" y="2810"/>
              <a:ext cx="281" cy="328"/>
            </a:xfrm>
            <a:prstGeom prst="rect">
              <a:avLst/>
            </a:prstGeom>
            <a:noFill/>
            <a:ln w="9525">
              <a:noFill/>
              <a:miter lim="800000"/>
              <a:headEnd/>
              <a:tailEnd/>
            </a:ln>
          </p:spPr>
          <p:txBody>
            <a:bodyPr wrap="none" lIns="0" tIns="0" rIns="0" bIns="0">
              <a:spAutoFit/>
            </a:bodyPr>
            <a:lstStyle/>
            <a:p>
              <a:pPr algn="l"/>
              <a:r>
                <a:rPr lang="en-US" sz="1200">
                  <a:solidFill>
                    <a:srgbClr val="000000"/>
                  </a:solidFill>
                </a:rPr>
                <a:t>20</a:t>
              </a:r>
              <a:endParaRPr lang="es-ES" sz="4800"/>
            </a:p>
          </p:txBody>
        </p:sp>
        <p:sp>
          <p:nvSpPr>
            <p:cNvPr id="59" name="Rectangle 26"/>
            <p:cNvSpPr>
              <a:spLocks noChangeArrowheads="1"/>
            </p:cNvSpPr>
            <p:nvPr/>
          </p:nvSpPr>
          <p:spPr bwMode="auto">
            <a:xfrm>
              <a:off x="889" y="3457"/>
              <a:ext cx="281" cy="328"/>
            </a:xfrm>
            <a:prstGeom prst="rect">
              <a:avLst/>
            </a:prstGeom>
            <a:noFill/>
            <a:ln w="9525">
              <a:noFill/>
              <a:miter lim="800000"/>
              <a:headEnd/>
              <a:tailEnd/>
            </a:ln>
          </p:spPr>
          <p:txBody>
            <a:bodyPr wrap="none" lIns="0" tIns="0" rIns="0" bIns="0">
              <a:spAutoFit/>
            </a:bodyPr>
            <a:lstStyle/>
            <a:p>
              <a:pPr algn="l"/>
              <a:r>
                <a:rPr lang="en-US" sz="1200">
                  <a:solidFill>
                    <a:srgbClr val="000000"/>
                  </a:solidFill>
                </a:rPr>
                <a:t>18</a:t>
              </a:r>
              <a:endParaRPr lang="es-ES" sz="4800"/>
            </a:p>
          </p:txBody>
        </p:sp>
        <p:sp>
          <p:nvSpPr>
            <p:cNvPr id="60" name="Rectangle 27"/>
            <p:cNvSpPr>
              <a:spLocks noChangeArrowheads="1"/>
            </p:cNvSpPr>
            <p:nvPr/>
          </p:nvSpPr>
          <p:spPr bwMode="auto">
            <a:xfrm>
              <a:off x="889" y="4100"/>
              <a:ext cx="281" cy="328"/>
            </a:xfrm>
            <a:prstGeom prst="rect">
              <a:avLst/>
            </a:prstGeom>
            <a:noFill/>
            <a:ln w="9525">
              <a:noFill/>
              <a:miter lim="800000"/>
              <a:headEnd/>
              <a:tailEnd/>
            </a:ln>
          </p:spPr>
          <p:txBody>
            <a:bodyPr wrap="none" lIns="0" tIns="0" rIns="0" bIns="0">
              <a:spAutoFit/>
            </a:bodyPr>
            <a:lstStyle/>
            <a:p>
              <a:pPr algn="l"/>
              <a:r>
                <a:rPr lang="en-US" sz="1200">
                  <a:solidFill>
                    <a:srgbClr val="000000"/>
                  </a:solidFill>
                </a:rPr>
                <a:t>16</a:t>
              </a:r>
              <a:endParaRPr lang="es-ES" sz="4800"/>
            </a:p>
          </p:txBody>
        </p:sp>
        <p:sp>
          <p:nvSpPr>
            <p:cNvPr id="61" name="Rectangle 28"/>
            <p:cNvSpPr>
              <a:spLocks noChangeArrowheads="1"/>
            </p:cNvSpPr>
            <p:nvPr/>
          </p:nvSpPr>
          <p:spPr bwMode="auto">
            <a:xfrm>
              <a:off x="886" y="4749"/>
              <a:ext cx="281" cy="328"/>
            </a:xfrm>
            <a:prstGeom prst="rect">
              <a:avLst/>
            </a:prstGeom>
            <a:noFill/>
            <a:ln w="9525">
              <a:noFill/>
              <a:miter lim="800000"/>
              <a:headEnd/>
              <a:tailEnd/>
            </a:ln>
          </p:spPr>
          <p:txBody>
            <a:bodyPr wrap="none" lIns="0" tIns="0" rIns="0" bIns="0">
              <a:spAutoFit/>
            </a:bodyPr>
            <a:lstStyle/>
            <a:p>
              <a:pPr algn="l"/>
              <a:r>
                <a:rPr lang="en-US" sz="1200" dirty="0">
                  <a:solidFill>
                    <a:srgbClr val="000000"/>
                  </a:solidFill>
                </a:rPr>
                <a:t>14</a:t>
              </a:r>
              <a:endParaRPr lang="es-ES" sz="4800" dirty="0"/>
            </a:p>
          </p:txBody>
        </p:sp>
        <p:sp>
          <p:nvSpPr>
            <p:cNvPr id="62" name="Rectangle 29"/>
            <p:cNvSpPr>
              <a:spLocks noChangeArrowheads="1"/>
            </p:cNvSpPr>
            <p:nvPr/>
          </p:nvSpPr>
          <p:spPr bwMode="auto">
            <a:xfrm>
              <a:off x="886" y="5395"/>
              <a:ext cx="281" cy="328"/>
            </a:xfrm>
            <a:prstGeom prst="rect">
              <a:avLst/>
            </a:prstGeom>
            <a:noFill/>
            <a:ln w="9525">
              <a:noFill/>
              <a:miter lim="800000"/>
              <a:headEnd/>
              <a:tailEnd/>
            </a:ln>
          </p:spPr>
          <p:txBody>
            <a:bodyPr wrap="none" lIns="0" tIns="0" rIns="0" bIns="0">
              <a:spAutoFit/>
            </a:bodyPr>
            <a:lstStyle/>
            <a:p>
              <a:pPr algn="l"/>
              <a:r>
                <a:rPr lang="en-US" sz="1200" dirty="0">
                  <a:solidFill>
                    <a:srgbClr val="000000"/>
                  </a:solidFill>
                </a:rPr>
                <a:t>12</a:t>
              </a:r>
              <a:endParaRPr lang="es-ES" sz="4800" dirty="0"/>
            </a:p>
          </p:txBody>
        </p:sp>
        <p:sp>
          <p:nvSpPr>
            <p:cNvPr id="63" name="Rectangle 30"/>
            <p:cNvSpPr>
              <a:spLocks noChangeArrowheads="1"/>
            </p:cNvSpPr>
            <p:nvPr/>
          </p:nvSpPr>
          <p:spPr bwMode="auto">
            <a:xfrm>
              <a:off x="886" y="5923"/>
              <a:ext cx="281" cy="328"/>
            </a:xfrm>
            <a:prstGeom prst="rect">
              <a:avLst/>
            </a:prstGeom>
            <a:noFill/>
            <a:ln w="9525">
              <a:noFill/>
              <a:miter lim="800000"/>
              <a:headEnd/>
              <a:tailEnd/>
            </a:ln>
          </p:spPr>
          <p:txBody>
            <a:bodyPr wrap="none" lIns="0" tIns="0" rIns="0" bIns="0">
              <a:spAutoFit/>
            </a:bodyPr>
            <a:lstStyle/>
            <a:p>
              <a:pPr algn="l"/>
              <a:r>
                <a:rPr lang="en-US" sz="1200">
                  <a:solidFill>
                    <a:srgbClr val="000000"/>
                  </a:solidFill>
                </a:rPr>
                <a:t>10</a:t>
              </a:r>
              <a:endParaRPr lang="es-ES" sz="4800"/>
            </a:p>
          </p:txBody>
        </p:sp>
        <p:sp>
          <p:nvSpPr>
            <p:cNvPr id="64" name="Freeform 31"/>
            <p:cNvSpPr>
              <a:spLocks/>
            </p:cNvSpPr>
            <p:nvPr/>
          </p:nvSpPr>
          <p:spPr bwMode="auto">
            <a:xfrm>
              <a:off x="1334" y="364"/>
              <a:ext cx="60" cy="60"/>
            </a:xfrm>
            <a:custGeom>
              <a:avLst/>
              <a:gdLst/>
              <a:ahLst/>
              <a:cxnLst>
                <a:cxn ang="0">
                  <a:pos x="60" y="60"/>
                </a:cxn>
                <a:cxn ang="0">
                  <a:pos x="0" y="0"/>
                </a:cxn>
                <a:cxn ang="0">
                  <a:pos x="0" y="60"/>
                </a:cxn>
                <a:cxn ang="0">
                  <a:pos x="60" y="60"/>
                </a:cxn>
              </a:cxnLst>
              <a:rect l="0" t="0" r="r" b="b"/>
              <a:pathLst>
                <a:path w="60" h="60">
                  <a:moveTo>
                    <a:pt x="60" y="60"/>
                  </a:moveTo>
                  <a:lnTo>
                    <a:pt x="0" y="0"/>
                  </a:lnTo>
                  <a:lnTo>
                    <a:pt x="0" y="60"/>
                  </a:lnTo>
                  <a:lnTo>
                    <a:pt x="60" y="60"/>
                  </a:lnTo>
                  <a:close/>
                </a:path>
              </a:pathLst>
            </a:custGeom>
            <a:solidFill>
              <a:srgbClr val="000000"/>
            </a:solidFill>
            <a:ln w="9525">
              <a:noFill/>
              <a:round/>
              <a:headEnd/>
              <a:tailEnd/>
            </a:ln>
          </p:spPr>
          <p:txBody>
            <a:bodyPr/>
            <a:lstStyle/>
            <a:p>
              <a:endParaRPr lang="es-VE" sz="3600"/>
            </a:p>
          </p:txBody>
        </p:sp>
        <p:sp>
          <p:nvSpPr>
            <p:cNvPr id="65" name="Freeform 32"/>
            <p:cNvSpPr>
              <a:spLocks/>
            </p:cNvSpPr>
            <p:nvPr/>
          </p:nvSpPr>
          <p:spPr bwMode="auto">
            <a:xfrm>
              <a:off x="1334" y="364"/>
              <a:ext cx="60" cy="60"/>
            </a:xfrm>
            <a:custGeom>
              <a:avLst/>
              <a:gdLst/>
              <a:ahLst/>
              <a:cxnLst>
                <a:cxn ang="0">
                  <a:pos x="0" y="0"/>
                </a:cxn>
                <a:cxn ang="0">
                  <a:pos x="60" y="0"/>
                </a:cxn>
                <a:cxn ang="0">
                  <a:pos x="60" y="60"/>
                </a:cxn>
                <a:cxn ang="0">
                  <a:pos x="0" y="0"/>
                </a:cxn>
              </a:cxnLst>
              <a:rect l="0" t="0" r="r" b="b"/>
              <a:pathLst>
                <a:path w="60" h="60">
                  <a:moveTo>
                    <a:pt x="0" y="0"/>
                  </a:moveTo>
                  <a:lnTo>
                    <a:pt x="60" y="0"/>
                  </a:lnTo>
                  <a:lnTo>
                    <a:pt x="60" y="60"/>
                  </a:lnTo>
                  <a:lnTo>
                    <a:pt x="0" y="0"/>
                  </a:lnTo>
                  <a:close/>
                </a:path>
              </a:pathLst>
            </a:custGeom>
            <a:solidFill>
              <a:srgbClr val="000000"/>
            </a:solidFill>
            <a:ln w="9525">
              <a:noFill/>
              <a:round/>
              <a:headEnd/>
              <a:tailEnd/>
            </a:ln>
          </p:spPr>
          <p:txBody>
            <a:bodyPr/>
            <a:lstStyle/>
            <a:p>
              <a:endParaRPr lang="es-VE" sz="3600"/>
            </a:p>
          </p:txBody>
        </p:sp>
        <p:sp>
          <p:nvSpPr>
            <p:cNvPr id="66" name="Freeform 33"/>
            <p:cNvSpPr>
              <a:spLocks/>
            </p:cNvSpPr>
            <p:nvPr/>
          </p:nvSpPr>
          <p:spPr bwMode="auto">
            <a:xfrm>
              <a:off x="1334" y="990"/>
              <a:ext cx="60" cy="61"/>
            </a:xfrm>
            <a:custGeom>
              <a:avLst/>
              <a:gdLst/>
              <a:ahLst/>
              <a:cxnLst>
                <a:cxn ang="0">
                  <a:pos x="60" y="61"/>
                </a:cxn>
                <a:cxn ang="0">
                  <a:pos x="0" y="0"/>
                </a:cxn>
                <a:cxn ang="0">
                  <a:pos x="0" y="61"/>
                </a:cxn>
                <a:cxn ang="0">
                  <a:pos x="60" y="61"/>
                </a:cxn>
              </a:cxnLst>
              <a:rect l="0" t="0" r="r" b="b"/>
              <a:pathLst>
                <a:path w="60" h="61">
                  <a:moveTo>
                    <a:pt x="60" y="61"/>
                  </a:moveTo>
                  <a:lnTo>
                    <a:pt x="0" y="0"/>
                  </a:lnTo>
                  <a:lnTo>
                    <a:pt x="0" y="61"/>
                  </a:lnTo>
                  <a:lnTo>
                    <a:pt x="60" y="61"/>
                  </a:lnTo>
                  <a:close/>
                </a:path>
              </a:pathLst>
            </a:custGeom>
            <a:solidFill>
              <a:srgbClr val="000000"/>
            </a:solidFill>
            <a:ln w="9525">
              <a:noFill/>
              <a:round/>
              <a:headEnd/>
              <a:tailEnd/>
            </a:ln>
          </p:spPr>
          <p:txBody>
            <a:bodyPr/>
            <a:lstStyle/>
            <a:p>
              <a:endParaRPr lang="es-VE" sz="3600"/>
            </a:p>
          </p:txBody>
        </p:sp>
        <p:sp>
          <p:nvSpPr>
            <p:cNvPr id="67" name="Freeform 34"/>
            <p:cNvSpPr>
              <a:spLocks/>
            </p:cNvSpPr>
            <p:nvPr/>
          </p:nvSpPr>
          <p:spPr bwMode="auto">
            <a:xfrm>
              <a:off x="1334" y="990"/>
              <a:ext cx="60" cy="61"/>
            </a:xfrm>
            <a:custGeom>
              <a:avLst/>
              <a:gdLst/>
              <a:ahLst/>
              <a:cxnLst>
                <a:cxn ang="0">
                  <a:pos x="0" y="0"/>
                </a:cxn>
                <a:cxn ang="0">
                  <a:pos x="60" y="0"/>
                </a:cxn>
                <a:cxn ang="0">
                  <a:pos x="60" y="61"/>
                </a:cxn>
                <a:cxn ang="0">
                  <a:pos x="0" y="0"/>
                </a:cxn>
              </a:cxnLst>
              <a:rect l="0" t="0" r="r" b="b"/>
              <a:pathLst>
                <a:path w="60" h="61">
                  <a:moveTo>
                    <a:pt x="0" y="0"/>
                  </a:moveTo>
                  <a:lnTo>
                    <a:pt x="60" y="0"/>
                  </a:lnTo>
                  <a:lnTo>
                    <a:pt x="60" y="61"/>
                  </a:lnTo>
                  <a:lnTo>
                    <a:pt x="0" y="0"/>
                  </a:lnTo>
                  <a:close/>
                </a:path>
              </a:pathLst>
            </a:custGeom>
            <a:solidFill>
              <a:srgbClr val="000000"/>
            </a:solidFill>
            <a:ln w="9525">
              <a:noFill/>
              <a:round/>
              <a:headEnd/>
              <a:tailEnd/>
            </a:ln>
          </p:spPr>
          <p:txBody>
            <a:bodyPr/>
            <a:lstStyle/>
            <a:p>
              <a:endParaRPr lang="es-VE" sz="3600"/>
            </a:p>
          </p:txBody>
        </p:sp>
        <p:sp>
          <p:nvSpPr>
            <p:cNvPr id="68" name="Freeform 35"/>
            <p:cNvSpPr>
              <a:spLocks/>
            </p:cNvSpPr>
            <p:nvPr/>
          </p:nvSpPr>
          <p:spPr bwMode="auto">
            <a:xfrm>
              <a:off x="1334" y="1637"/>
              <a:ext cx="60" cy="61"/>
            </a:xfrm>
            <a:custGeom>
              <a:avLst/>
              <a:gdLst/>
              <a:ahLst/>
              <a:cxnLst>
                <a:cxn ang="0">
                  <a:pos x="60" y="61"/>
                </a:cxn>
                <a:cxn ang="0">
                  <a:pos x="0" y="0"/>
                </a:cxn>
                <a:cxn ang="0">
                  <a:pos x="0" y="61"/>
                </a:cxn>
                <a:cxn ang="0">
                  <a:pos x="60" y="61"/>
                </a:cxn>
              </a:cxnLst>
              <a:rect l="0" t="0" r="r" b="b"/>
              <a:pathLst>
                <a:path w="60" h="61">
                  <a:moveTo>
                    <a:pt x="60" y="61"/>
                  </a:moveTo>
                  <a:lnTo>
                    <a:pt x="0" y="0"/>
                  </a:lnTo>
                  <a:lnTo>
                    <a:pt x="0" y="61"/>
                  </a:lnTo>
                  <a:lnTo>
                    <a:pt x="60" y="61"/>
                  </a:lnTo>
                  <a:close/>
                </a:path>
              </a:pathLst>
            </a:custGeom>
            <a:solidFill>
              <a:srgbClr val="000000"/>
            </a:solidFill>
            <a:ln w="9525">
              <a:noFill/>
              <a:round/>
              <a:headEnd/>
              <a:tailEnd/>
            </a:ln>
          </p:spPr>
          <p:txBody>
            <a:bodyPr/>
            <a:lstStyle/>
            <a:p>
              <a:endParaRPr lang="es-VE" sz="3600"/>
            </a:p>
          </p:txBody>
        </p:sp>
        <p:sp>
          <p:nvSpPr>
            <p:cNvPr id="69" name="Freeform 36"/>
            <p:cNvSpPr>
              <a:spLocks/>
            </p:cNvSpPr>
            <p:nvPr/>
          </p:nvSpPr>
          <p:spPr bwMode="auto">
            <a:xfrm>
              <a:off x="1334" y="1637"/>
              <a:ext cx="60" cy="61"/>
            </a:xfrm>
            <a:custGeom>
              <a:avLst/>
              <a:gdLst/>
              <a:ahLst/>
              <a:cxnLst>
                <a:cxn ang="0">
                  <a:pos x="0" y="0"/>
                </a:cxn>
                <a:cxn ang="0">
                  <a:pos x="60" y="0"/>
                </a:cxn>
                <a:cxn ang="0">
                  <a:pos x="60" y="61"/>
                </a:cxn>
                <a:cxn ang="0">
                  <a:pos x="0" y="0"/>
                </a:cxn>
              </a:cxnLst>
              <a:rect l="0" t="0" r="r" b="b"/>
              <a:pathLst>
                <a:path w="60" h="61">
                  <a:moveTo>
                    <a:pt x="0" y="0"/>
                  </a:moveTo>
                  <a:lnTo>
                    <a:pt x="60" y="0"/>
                  </a:lnTo>
                  <a:lnTo>
                    <a:pt x="60" y="61"/>
                  </a:lnTo>
                  <a:lnTo>
                    <a:pt x="0" y="0"/>
                  </a:lnTo>
                  <a:close/>
                </a:path>
              </a:pathLst>
            </a:custGeom>
            <a:solidFill>
              <a:srgbClr val="000000"/>
            </a:solidFill>
            <a:ln w="9525">
              <a:noFill/>
              <a:round/>
              <a:headEnd/>
              <a:tailEnd/>
            </a:ln>
          </p:spPr>
          <p:txBody>
            <a:bodyPr/>
            <a:lstStyle/>
            <a:p>
              <a:endParaRPr lang="es-VE" sz="3600"/>
            </a:p>
          </p:txBody>
        </p:sp>
        <p:sp>
          <p:nvSpPr>
            <p:cNvPr id="70" name="Freeform 37"/>
            <p:cNvSpPr>
              <a:spLocks/>
            </p:cNvSpPr>
            <p:nvPr/>
          </p:nvSpPr>
          <p:spPr bwMode="auto">
            <a:xfrm>
              <a:off x="1334" y="2284"/>
              <a:ext cx="60" cy="60"/>
            </a:xfrm>
            <a:custGeom>
              <a:avLst/>
              <a:gdLst/>
              <a:ahLst/>
              <a:cxnLst>
                <a:cxn ang="0">
                  <a:pos x="60" y="60"/>
                </a:cxn>
                <a:cxn ang="0">
                  <a:pos x="0" y="0"/>
                </a:cxn>
                <a:cxn ang="0">
                  <a:pos x="0" y="60"/>
                </a:cxn>
                <a:cxn ang="0">
                  <a:pos x="60" y="60"/>
                </a:cxn>
              </a:cxnLst>
              <a:rect l="0" t="0" r="r" b="b"/>
              <a:pathLst>
                <a:path w="60" h="60">
                  <a:moveTo>
                    <a:pt x="60" y="60"/>
                  </a:moveTo>
                  <a:lnTo>
                    <a:pt x="0" y="0"/>
                  </a:lnTo>
                  <a:lnTo>
                    <a:pt x="0" y="60"/>
                  </a:lnTo>
                  <a:lnTo>
                    <a:pt x="60" y="60"/>
                  </a:lnTo>
                  <a:close/>
                </a:path>
              </a:pathLst>
            </a:custGeom>
            <a:solidFill>
              <a:srgbClr val="000000"/>
            </a:solidFill>
            <a:ln w="9525">
              <a:noFill/>
              <a:round/>
              <a:headEnd/>
              <a:tailEnd/>
            </a:ln>
          </p:spPr>
          <p:txBody>
            <a:bodyPr/>
            <a:lstStyle/>
            <a:p>
              <a:endParaRPr lang="es-VE" sz="3600"/>
            </a:p>
          </p:txBody>
        </p:sp>
        <p:sp>
          <p:nvSpPr>
            <p:cNvPr id="71" name="Freeform 38"/>
            <p:cNvSpPr>
              <a:spLocks/>
            </p:cNvSpPr>
            <p:nvPr/>
          </p:nvSpPr>
          <p:spPr bwMode="auto">
            <a:xfrm>
              <a:off x="1334" y="2284"/>
              <a:ext cx="60" cy="60"/>
            </a:xfrm>
            <a:custGeom>
              <a:avLst/>
              <a:gdLst/>
              <a:ahLst/>
              <a:cxnLst>
                <a:cxn ang="0">
                  <a:pos x="0" y="0"/>
                </a:cxn>
                <a:cxn ang="0">
                  <a:pos x="60" y="0"/>
                </a:cxn>
                <a:cxn ang="0">
                  <a:pos x="60" y="60"/>
                </a:cxn>
                <a:cxn ang="0">
                  <a:pos x="0" y="0"/>
                </a:cxn>
              </a:cxnLst>
              <a:rect l="0" t="0" r="r" b="b"/>
              <a:pathLst>
                <a:path w="60" h="60">
                  <a:moveTo>
                    <a:pt x="0" y="0"/>
                  </a:moveTo>
                  <a:lnTo>
                    <a:pt x="60" y="0"/>
                  </a:lnTo>
                  <a:lnTo>
                    <a:pt x="60" y="60"/>
                  </a:lnTo>
                  <a:lnTo>
                    <a:pt x="0" y="0"/>
                  </a:lnTo>
                  <a:close/>
                </a:path>
              </a:pathLst>
            </a:custGeom>
            <a:solidFill>
              <a:srgbClr val="000000"/>
            </a:solidFill>
            <a:ln w="9525">
              <a:noFill/>
              <a:round/>
              <a:headEnd/>
              <a:tailEnd/>
            </a:ln>
          </p:spPr>
          <p:txBody>
            <a:bodyPr/>
            <a:lstStyle/>
            <a:p>
              <a:endParaRPr lang="es-VE" sz="3600"/>
            </a:p>
          </p:txBody>
        </p:sp>
        <p:sp>
          <p:nvSpPr>
            <p:cNvPr id="72" name="Freeform 39"/>
            <p:cNvSpPr>
              <a:spLocks/>
            </p:cNvSpPr>
            <p:nvPr/>
          </p:nvSpPr>
          <p:spPr bwMode="auto">
            <a:xfrm>
              <a:off x="1334" y="2930"/>
              <a:ext cx="60" cy="61"/>
            </a:xfrm>
            <a:custGeom>
              <a:avLst/>
              <a:gdLst/>
              <a:ahLst/>
              <a:cxnLst>
                <a:cxn ang="0">
                  <a:pos x="60" y="61"/>
                </a:cxn>
                <a:cxn ang="0">
                  <a:pos x="0" y="0"/>
                </a:cxn>
                <a:cxn ang="0">
                  <a:pos x="0" y="61"/>
                </a:cxn>
                <a:cxn ang="0">
                  <a:pos x="60" y="61"/>
                </a:cxn>
              </a:cxnLst>
              <a:rect l="0" t="0" r="r" b="b"/>
              <a:pathLst>
                <a:path w="60" h="61">
                  <a:moveTo>
                    <a:pt x="60" y="61"/>
                  </a:moveTo>
                  <a:lnTo>
                    <a:pt x="0" y="0"/>
                  </a:lnTo>
                  <a:lnTo>
                    <a:pt x="0" y="61"/>
                  </a:lnTo>
                  <a:lnTo>
                    <a:pt x="60" y="61"/>
                  </a:lnTo>
                  <a:close/>
                </a:path>
              </a:pathLst>
            </a:custGeom>
            <a:solidFill>
              <a:srgbClr val="000000"/>
            </a:solidFill>
            <a:ln w="9525">
              <a:noFill/>
              <a:round/>
              <a:headEnd/>
              <a:tailEnd/>
            </a:ln>
          </p:spPr>
          <p:txBody>
            <a:bodyPr/>
            <a:lstStyle/>
            <a:p>
              <a:endParaRPr lang="es-VE" sz="3600"/>
            </a:p>
          </p:txBody>
        </p:sp>
        <p:sp>
          <p:nvSpPr>
            <p:cNvPr id="73" name="Freeform 40"/>
            <p:cNvSpPr>
              <a:spLocks/>
            </p:cNvSpPr>
            <p:nvPr/>
          </p:nvSpPr>
          <p:spPr bwMode="auto">
            <a:xfrm>
              <a:off x="1334" y="2930"/>
              <a:ext cx="60" cy="61"/>
            </a:xfrm>
            <a:custGeom>
              <a:avLst/>
              <a:gdLst/>
              <a:ahLst/>
              <a:cxnLst>
                <a:cxn ang="0">
                  <a:pos x="0" y="0"/>
                </a:cxn>
                <a:cxn ang="0">
                  <a:pos x="60" y="0"/>
                </a:cxn>
                <a:cxn ang="0">
                  <a:pos x="60" y="61"/>
                </a:cxn>
                <a:cxn ang="0">
                  <a:pos x="0" y="0"/>
                </a:cxn>
              </a:cxnLst>
              <a:rect l="0" t="0" r="r" b="b"/>
              <a:pathLst>
                <a:path w="60" h="61">
                  <a:moveTo>
                    <a:pt x="0" y="0"/>
                  </a:moveTo>
                  <a:lnTo>
                    <a:pt x="60" y="0"/>
                  </a:lnTo>
                  <a:lnTo>
                    <a:pt x="60" y="61"/>
                  </a:lnTo>
                  <a:lnTo>
                    <a:pt x="0" y="0"/>
                  </a:lnTo>
                  <a:close/>
                </a:path>
              </a:pathLst>
            </a:custGeom>
            <a:solidFill>
              <a:srgbClr val="000000"/>
            </a:solidFill>
            <a:ln w="9525">
              <a:noFill/>
              <a:round/>
              <a:headEnd/>
              <a:tailEnd/>
            </a:ln>
          </p:spPr>
          <p:txBody>
            <a:bodyPr/>
            <a:lstStyle/>
            <a:p>
              <a:endParaRPr lang="es-VE" sz="3600"/>
            </a:p>
          </p:txBody>
        </p:sp>
        <p:sp>
          <p:nvSpPr>
            <p:cNvPr id="74" name="Freeform 41"/>
            <p:cNvSpPr>
              <a:spLocks/>
            </p:cNvSpPr>
            <p:nvPr/>
          </p:nvSpPr>
          <p:spPr bwMode="auto">
            <a:xfrm>
              <a:off x="1334" y="3577"/>
              <a:ext cx="60" cy="61"/>
            </a:xfrm>
            <a:custGeom>
              <a:avLst/>
              <a:gdLst/>
              <a:ahLst/>
              <a:cxnLst>
                <a:cxn ang="0">
                  <a:pos x="60" y="61"/>
                </a:cxn>
                <a:cxn ang="0">
                  <a:pos x="0" y="0"/>
                </a:cxn>
                <a:cxn ang="0">
                  <a:pos x="0" y="61"/>
                </a:cxn>
                <a:cxn ang="0">
                  <a:pos x="60" y="61"/>
                </a:cxn>
              </a:cxnLst>
              <a:rect l="0" t="0" r="r" b="b"/>
              <a:pathLst>
                <a:path w="60" h="61">
                  <a:moveTo>
                    <a:pt x="60" y="61"/>
                  </a:moveTo>
                  <a:lnTo>
                    <a:pt x="0" y="0"/>
                  </a:lnTo>
                  <a:lnTo>
                    <a:pt x="0" y="61"/>
                  </a:lnTo>
                  <a:lnTo>
                    <a:pt x="60" y="61"/>
                  </a:lnTo>
                  <a:close/>
                </a:path>
              </a:pathLst>
            </a:custGeom>
            <a:solidFill>
              <a:srgbClr val="000000"/>
            </a:solidFill>
            <a:ln w="9525">
              <a:noFill/>
              <a:round/>
              <a:headEnd/>
              <a:tailEnd/>
            </a:ln>
          </p:spPr>
          <p:txBody>
            <a:bodyPr/>
            <a:lstStyle/>
            <a:p>
              <a:endParaRPr lang="es-VE" sz="3600"/>
            </a:p>
          </p:txBody>
        </p:sp>
        <p:sp>
          <p:nvSpPr>
            <p:cNvPr id="75" name="Freeform 42"/>
            <p:cNvSpPr>
              <a:spLocks/>
            </p:cNvSpPr>
            <p:nvPr/>
          </p:nvSpPr>
          <p:spPr bwMode="auto">
            <a:xfrm>
              <a:off x="1334" y="3577"/>
              <a:ext cx="60" cy="61"/>
            </a:xfrm>
            <a:custGeom>
              <a:avLst/>
              <a:gdLst/>
              <a:ahLst/>
              <a:cxnLst>
                <a:cxn ang="0">
                  <a:pos x="0" y="0"/>
                </a:cxn>
                <a:cxn ang="0">
                  <a:pos x="60" y="0"/>
                </a:cxn>
                <a:cxn ang="0">
                  <a:pos x="60" y="61"/>
                </a:cxn>
                <a:cxn ang="0">
                  <a:pos x="0" y="0"/>
                </a:cxn>
              </a:cxnLst>
              <a:rect l="0" t="0" r="r" b="b"/>
              <a:pathLst>
                <a:path w="60" h="61">
                  <a:moveTo>
                    <a:pt x="0" y="0"/>
                  </a:moveTo>
                  <a:lnTo>
                    <a:pt x="60" y="0"/>
                  </a:lnTo>
                  <a:lnTo>
                    <a:pt x="60" y="61"/>
                  </a:lnTo>
                  <a:lnTo>
                    <a:pt x="0" y="0"/>
                  </a:lnTo>
                  <a:close/>
                </a:path>
              </a:pathLst>
            </a:custGeom>
            <a:solidFill>
              <a:srgbClr val="000000"/>
            </a:solidFill>
            <a:ln w="9525">
              <a:noFill/>
              <a:round/>
              <a:headEnd/>
              <a:tailEnd/>
            </a:ln>
          </p:spPr>
          <p:txBody>
            <a:bodyPr/>
            <a:lstStyle/>
            <a:p>
              <a:endParaRPr lang="es-VE" sz="3600"/>
            </a:p>
          </p:txBody>
        </p:sp>
        <p:sp>
          <p:nvSpPr>
            <p:cNvPr id="76" name="Freeform 43"/>
            <p:cNvSpPr>
              <a:spLocks/>
            </p:cNvSpPr>
            <p:nvPr/>
          </p:nvSpPr>
          <p:spPr bwMode="auto">
            <a:xfrm>
              <a:off x="1334" y="4224"/>
              <a:ext cx="60" cy="60"/>
            </a:xfrm>
            <a:custGeom>
              <a:avLst/>
              <a:gdLst/>
              <a:ahLst/>
              <a:cxnLst>
                <a:cxn ang="0">
                  <a:pos x="60" y="60"/>
                </a:cxn>
                <a:cxn ang="0">
                  <a:pos x="0" y="0"/>
                </a:cxn>
                <a:cxn ang="0">
                  <a:pos x="0" y="60"/>
                </a:cxn>
                <a:cxn ang="0">
                  <a:pos x="60" y="60"/>
                </a:cxn>
              </a:cxnLst>
              <a:rect l="0" t="0" r="r" b="b"/>
              <a:pathLst>
                <a:path w="60" h="60">
                  <a:moveTo>
                    <a:pt x="60" y="60"/>
                  </a:moveTo>
                  <a:lnTo>
                    <a:pt x="0" y="0"/>
                  </a:lnTo>
                  <a:lnTo>
                    <a:pt x="0" y="60"/>
                  </a:lnTo>
                  <a:lnTo>
                    <a:pt x="60" y="60"/>
                  </a:lnTo>
                  <a:close/>
                </a:path>
              </a:pathLst>
            </a:custGeom>
            <a:solidFill>
              <a:srgbClr val="000000"/>
            </a:solidFill>
            <a:ln w="9525">
              <a:noFill/>
              <a:round/>
              <a:headEnd/>
              <a:tailEnd/>
            </a:ln>
          </p:spPr>
          <p:txBody>
            <a:bodyPr/>
            <a:lstStyle/>
            <a:p>
              <a:endParaRPr lang="es-VE" sz="3600"/>
            </a:p>
          </p:txBody>
        </p:sp>
        <p:sp>
          <p:nvSpPr>
            <p:cNvPr id="77" name="Freeform 44"/>
            <p:cNvSpPr>
              <a:spLocks/>
            </p:cNvSpPr>
            <p:nvPr/>
          </p:nvSpPr>
          <p:spPr bwMode="auto">
            <a:xfrm>
              <a:off x="1334" y="4224"/>
              <a:ext cx="60" cy="60"/>
            </a:xfrm>
            <a:custGeom>
              <a:avLst/>
              <a:gdLst/>
              <a:ahLst/>
              <a:cxnLst>
                <a:cxn ang="0">
                  <a:pos x="0" y="0"/>
                </a:cxn>
                <a:cxn ang="0">
                  <a:pos x="60" y="0"/>
                </a:cxn>
                <a:cxn ang="0">
                  <a:pos x="60" y="60"/>
                </a:cxn>
                <a:cxn ang="0">
                  <a:pos x="0" y="0"/>
                </a:cxn>
              </a:cxnLst>
              <a:rect l="0" t="0" r="r" b="b"/>
              <a:pathLst>
                <a:path w="60" h="60">
                  <a:moveTo>
                    <a:pt x="0" y="0"/>
                  </a:moveTo>
                  <a:lnTo>
                    <a:pt x="60" y="0"/>
                  </a:lnTo>
                  <a:lnTo>
                    <a:pt x="60" y="60"/>
                  </a:lnTo>
                  <a:lnTo>
                    <a:pt x="0" y="0"/>
                  </a:lnTo>
                  <a:close/>
                </a:path>
              </a:pathLst>
            </a:custGeom>
            <a:solidFill>
              <a:srgbClr val="000000"/>
            </a:solidFill>
            <a:ln w="9525">
              <a:noFill/>
              <a:round/>
              <a:headEnd/>
              <a:tailEnd/>
            </a:ln>
          </p:spPr>
          <p:txBody>
            <a:bodyPr/>
            <a:lstStyle/>
            <a:p>
              <a:endParaRPr lang="es-VE" sz="3600"/>
            </a:p>
          </p:txBody>
        </p:sp>
        <p:sp>
          <p:nvSpPr>
            <p:cNvPr id="78" name="Freeform 45"/>
            <p:cNvSpPr>
              <a:spLocks/>
            </p:cNvSpPr>
            <p:nvPr/>
          </p:nvSpPr>
          <p:spPr bwMode="auto">
            <a:xfrm>
              <a:off x="1334" y="4870"/>
              <a:ext cx="60" cy="61"/>
            </a:xfrm>
            <a:custGeom>
              <a:avLst/>
              <a:gdLst/>
              <a:ahLst/>
              <a:cxnLst>
                <a:cxn ang="0">
                  <a:pos x="60" y="61"/>
                </a:cxn>
                <a:cxn ang="0">
                  <a:pos x="0" y="0"/>
                </a:cxn>
                <a:cxn ang="0">
                  <a:pos x="0" y="61"/>
                </a:cxn>
                <a:cxn ang="0">
                  <a:pos x="60" y="61"/>
                </a:cxn>
              </a:cxnLst>
              <a:rect l="0" t="0" r="r" b="b"/>
              <a:pathLst>
                <a:path w="60" h="61">
                  <a:moveTo>
                    <a:pt x="60" y="61"/>
                  </a:moveTo>
                  <a:lnTo>
                    <a:pt x="0" y="0"/>
                  </a:lnTo>
                  <a:lnTo>
                    <a:pt x="0" y="61"/>
                  </a:lnTo>
                  <a:lnTo>
                    <a:pt x="60" y="61"/>
                  </a:lnTo>
                  <a:close/>
                </a:path>
              </a:pathLst>
            </a:custGeom>
            <a:solidFill>
              <a:srgbClr val="000000"/>
            </a:solidFill>
            <a:ln w="9525">
              <a:noFill/>
              <a:round/>
              <a:headEnd/>
              <a:tailEnd/>
            </a:ln>
          </p:spPr>
          <p:txBody>
            <a:bodyPr/>
            <a:lstStyle/>
            <a:p>
              <a:endParaRPr lang="es-VE" sz="3600"/>
            </a:p>
          </p:txBody>
        </p:sp>
        <p:sp>
          <p:nvSpPr>
            <p:cNvPr id="79" name="Freeform 46"/>
            <p:cNvSpPr>
              <a:spLocks/>
            </p:cNvSpPr>
            <p:nvPr/>
          </p:nvSpPr>
          <p:spPr bwMode="auto">
            <a:xfrm>
              <a:off x="1334" y="4870"/>
              <a:ext cx="60" cy="61"/>
            </a:xfrm>
            <a:custGeom>
              <a:avLst/>
              <a:gdLst/>
              <a:ahLst/>
              <a:cxnLst>
                <a:cxn ang="0">
                  <a:pos x="0" y="0"/>
                </a:cxn>
                <a:cxn ang="0">
                  <a:pos x="60" y="0"/>
                </a:cxn>
                <a:cxn ang="0">
                  <a:pos x="60" y="61"/>
                </a:cxn>
                <a:cxn ang="0">
                  <a:pos x="0" y="0"/>
                </a:cxn>
              </a:cxnLst>
              <a:rect l="0" t="0" r="r" b="b"/>
              <a:pathLst>
                <a:path w="60" h="61">
                  <a:moveTo>
                    <a:pt x="0" y="0"/>
                  </a:moveTo>
                  <a:lnTo>
                    <a:pt x="60" y="0"/>
                  </a:lnTo>
                  <a:lnTo>
                    <a:pt x="60" y="61"/>
                  </a:lnTo>
                  <a:lnTo>
                    <a:pt x="0" y="0"/>
                  </a:lnTo>
                  <a:close/>
                </a:path>
              </a:pathLst>
            </a:custGeom>
            <a:solidFill>
              <a:srgbClr val="000000"/>
            </a:solidFill>
            <a:ln w="9525">
              <a:noFill/>
              <a:round/>
              <a:headEnd/>
              <a:tailEnd/>
            </a:ln>
          </p:spPr>
          <p:txBody>
            <a:bodyPr/>
            <a:lstStyle/>
            <a:p>
              <a:endParaRPr lang="es-VE" sz="3600"/>
            </a:p>
          </p:txBody>
        </p:sp>
        <p:sp>
          <p:nvSpPr>
            <p:cNvPr id="80" name="Freeform 47"/>
            <p:cNvSpPr>
              <a:spLocks/>
            </p:cNvSpPr>
            <p:nvPr/>
          </p:nvSpPr>
          <p:spPr bwMode="auto">
            <a:xfrm>
              <a:off x="1334" y="5517"/>
              <a:ext cx="60" cy="61"/>
            </a:xfrm>
            <a:custGeom>
              <a:avLst/>
              <a:gdLst/>
              <a:ahLst/>
              <a:cxnLst>
                <a:cxn ang="0">
                  <a:pos x="60" y="61"/>
                </a:cxn>
                <a:cxn ang="0">
                  <a:pos x="0" y="0"/>
                </a:cxn>
                <a:cxn ang="0">
                  <a:pos x="0" y="61"/>
                </a:cxn>
                <a:cxn ang="0">
                  <a:pos x="60" y="61"/>
                </a:cxn>
              </a:cxnLst>
              <a:rect l="0" t="0" r="r" b="b"/>
              <a:pathLst>
                <a:path w="60" h="61">
                  <a:moveTo>
                    <a:pt x="60" y="61"/>
                  </a:moveTo>
                  <a:lnTo>
                    <a:pt x="0" y="0"/>
                  </a:lnTo>
                  <a:lnTo>
                    <a:pt x="0" y="61"/>
                  </a:lnTo>
                  <a:lnTo>
                    <a:pt x="60" y="61"/>
                  </a:lnTo>
                  <a:close/>
                </a:path>
              </a:pathLst>
            </a:custGeom>
            <a:solidFill>
              <a:srgbClr val="000000"/>
            </a:solidFill>
            <a:ln w="9525">
              <a:noFill/>
              <a:round/>
              <a:headEnd/>
              <a:tailEnd/>
            </a:ln>
          </p:spPr>
          <p:txBody>
            <a:bodyPr/>
            <a:lstStyle/>
            <a:p>
              <a:endParaRPr lang="es-VE" sz="3600"/>
            </a:p>
          </p:txBody>
        </p:sp>
        <p:sp>
          <p:nvSpPr>
            <p:cNvPr id="81" name="Freeform 48"/>
            <p:cNvSpPr>
              <a:spLocks/>
            </p:cNvSpPr>
            <p:nvPr/>
          </p:nvSpPr>
          <p:spPr bwMode="auto">
            <a:xfrm>
              <a:off x="1334" y="5517"/>
              <a:ext cx="60" cy="61"/>
            </a:xfrm>
            <a:custGeom>
              <a:avLst/>
              <a:gdLst/>
              <a:ahLst/>
              <a:cxnLst>
                <a:cxn ang="0">
                  <a:pos x="0" y="0"/>
                </a:cxn>
                <a:cxn ang="0">
                  <a:pos x="60" y="0"/>
                </a:cxn>
                <a:cxn ang="0">
                  <a:pos x="60" y="61"/>
                </a:cxn>
                <a:cxn ang="0">
                  <a:pos x="0" y="0"/>
                </a:cxn>
              </a:cxnLst>
              <a:rect l="0" t="0" r="r" b="b"/>
              <a:pathLst>
                <a:path w="60" h="61">
                  <a:moveTo>
                    <a:pt x="0" y="0"/>
                  </a:moveTo>
                  <a:lnTo>
                    <a:pt x="60" y="0"/>
                  </a:lnTo>
                  <a:lnTo>
                    <a:pt x="60" y="61"/>
                  </a:lnTo>
                  <a:lnTo>
                    <a:pt x="0" y="0"/>
                  </a:lnTo>
                  <a:close/>
                </a:path>
              </a:pathLst>
            </a:custGeom>
            <a:solidFill>
              <a:srgbClr val="000000"/>
            </a:solidFill>
            <a:ln w="9525">
              <a:noFill/>
              <a:round/>
              <a:headEnd/>
              <a:tailEnd/>
            </a:ln>
          </p:spPr>
          <p:txBody>
            <a:bodyPr/>
            <a:lstStyle/>
            <a:p>
              <a:endParaRPr lang="es-VE" sz="3600"/>
            </a:p>
          </p:txBody>
        </p:sp>
        <p:sp>
          <p:nvSpPr>
            <p:cNvPr id="82" name="Freeform 49"/>
            <p:cNvSpPr>
              <a:spLocks/>
            </p:cNvSpPr>
            <p:nvPr/>
          </p:nvSpPr>
          <p:spPr bwMode="auto">
            <a:xfrm>
              <a:off x="1334" y="6164"/>
              <a:ext cx="60" cy="60"/>
            </a:xfrm>
            <a:custGeom>
              <a:avLst/>
              <a:gdLst/>
              <a:ahLst/>
              <a:cxnLst>
                <a:cxn ang="0">
                  <a:pos x="60" y="60"/>
                </a:cxn>
                <a:cxn ang="0">
                  <a:pos x="0" y="0"/>
                </a:cxn>
                <a:cxn ang="0">
                  <a:pos x="0" y="60"/>
                </a:cxn>
                <a:cxn ang="0">
                  <a:pos x="60" y="60"/>
                </a:cxn>
              </a:cxnLst>
              <a:rect l="0" t="0" r="r" b="b"/>
              <a:pathLst>
                <a:path w="60" h="60">
                  <a:moveTo>
                    <a:pt x="60" y="60"/>
                  </a:moveTo>
                  <a:lnTo>
                    <a:pt x="0" y="0"/>
                  </a:lnTo>
                  <a:lnTo>
                    <a:pt x="0" y="60"/>
                  </a:lnTo>
                  <a:lnTo>
                    <a:pt x="60" y="60"/>
                  </a:lnTo>
                  <a:close/>
                </a:path>
              </a:pathLst>
            </a:custGeom>
            <a:solidFill>
              <a:srgbClr val="000000"/>
            </a:solidFill>
            <a:ln w="9525">
              <a:noFill/>
              <a:round/>
              <a:headEnd/>
              <a:tailEnd/>
            </a:ln>
          </p:spPr>
          <p:txBody>
            <a:bodyPr/>
            <a:lstStyle/>
            <a:p>
              <a:endParaRPr lang="es-VE" sz="3600"/>
            </a:p>
          </p:txBody>
        </p:sp>
        <p:sp>
          <p:nvSpPr>
            <p:cNvPr id="83" name="Freeform 50"/>
            <p:cNvSpPr>
              <a:spLocks/>
            </p:cNvSpPr>
            <p:nvPr/>
          </p:nvSpPr>
          <p:spPr bwMode="auto">
            <a:xfrm>
              <a:off x="1334" y="6164"/>
              <a:ext cx="60" cy="60"/>
            </a:xfrm>
            <a:custGeom>
              <a:avLst/>
              <a:gdLst/>
              <a:ahLst/>
              <a:cxnLst>
                <a:cxn ang="0">
                  <a:pos x="0" y="0"/>
                </a:cxn>
                <a:cxn ang="0">
                  <a:pos x="60" y="0"/>
                </a:cxn>
                <a:cxn ang="0">
                  <a:pos x="60" y="60"/>
                </a:cxn>
                <a:cxn ang="0">
                  <a:pos x="0" y="0"/>
                </a:cxn>
              </a:cxnLst>
              <a:rect l="0" t="0" r="r" b="b"/>
              <a:pathLst>
                <a:path w="60" h="60">
                  <a:moveTo>
                    <a:pt x="0" y="0"/>
                  </a:moveTo>
                  <a:lnTo>
                    <a:pt x="60" y="0"/>
                  </a:lnTo>
                  <a:lnTo>
                    <a:pt x="60" y="60"/>
                  </a:lnTo>
                  <a:lnTo>
                    <a:pt x="0" y="0"/>
                  </a:lnTo>
                  <a:close/>
                </a:path>
              </a:pathLst>
            </a:custGeom>
            <a:solidFill>
              <a:srgbClr val="000000"/>
            </a:solidFill>
            <a:ln w="9525">
              <a:noFill/>
              <a:round/>
              <a:headEnd/>
              <a:tailEnd/>
            </a:ln>
          </p:spPr>
          <p:txBody>
            <a:bodyPr/>
            <a:lstStyle/>
            <a:p>
              <a:endParaRPr lang="es-VE" sz="3600"/>
            </a:p>
          </p:txBody>
        </p:sp>
        <p:sp>
          <p:nvSpPr>
            <p:cNvPr id="84" name="Freeform 51"/>
            <p:cNvSpPr>
              <a:spLocks/>
            </p:cNvSpPr>
            <p:nvPr/>
          </p:nvSpPr>
          <p:spPr bwMode="auto">
            <a:xfrm>
              <a:off x="6931" y="6184"/>
              <a:ext cx="61" cy="60"/>
            </a:xfrm>
            <a:custGeom>
              <a:avLst/>
              <a:gdLst/>
              <a:ahLst/>
              <a:cxnLst>
                <a:cxn ang="0">
                  <a:pos x="0" y="60"/>
                </a:cxn>
                <a:cxn ang="0">
                  <a:pos x="61" y="0"/>
                </a:cxn>
                <a:cxn ang="0">
                  <a:pos x="0" y="0"/>
                </a:cxn>
                <a:cxn ang="0">
                  <a:pos x="0" y="60"/>
                </a:cxn>
              </a:cxnLst>
              <a:rect l="0" t="0" r="r" b="b"/>
              <a:pathLst>
                <a:path w="61" h="60">
                  <a:moveTo>
                    <a:pt x="0" y="60"/>
                  </a:moveTo>
                  <a:lnTo>
                    <a:pt x="61" y="0"/>
                  </a:lnTo>
                  <a:lnTo>
                    <a:pt x="0" y="0"/>
                  </a:lnTo>
                  <a:lnTo>
                    <a:pt x="0" y="60"/>
                  </a:lnTo>
                  <a:close/>
                </a:path>
              </a:pathLst>
            </a:custGeom>
            <a:solidFill>
              <a:srgbClr val="000000"/>
            </a:solidFill>
            <a:ln w="9525">
              <a:noFill/>
              <a:round/>
              <a:headEnd/>
              <a:tailEnd/>
            </a:ln>
          </p:spPr>
          <p:txBody>
            <a:bodyPr/>
            <a:lstStyle/>
            <a:p>
              <a:endParaRPr lang="es-VE" sz="3600"/>
            </a:p>
          </p:txBody>
        </p:sp>
        <p:sp>
          <p:nvSpPr>
            <p:cNvPr id="85" name="Freeform 52"/>
            <p:cNvSpPr>
              <a:spLocks/>
            </p:cNvSpPr>
            <p:nvPr/>
          </p:nvSpPr>
          <p:spPr bwMode="auto">
            <a:xfrm>
              <a:off x="6931" y="6184"/>
              <a:ext cx="61" cy="60"/>
            </a:xfrm>
            <a:custGeom>
              <a:avLst/>
              <a:gdLst/>
              <a:ahLst/>
              <a:cxnLst>
                <a:cxn ang="0">
                  <a:pos x="0" y="60"/>
                </a:cxn>
                <a:cxn ang="0">
                  <a:pos x="61" y="60"/>
                </a:cxn>
                <a:cxn ang="0">
                  <a:pos x="61" y="0"/>
                </a:cxn>
                <a:cxn ang="0">
                  <a:pos x="0" y="60"/>
                </a:cxn>
              </a:cxnLst>
              <a:rect l="0" t="0" r="r" b="b"/>
              <a:pathLst>
                <a:path w="61" h="60">
                  <a:moveTo>
                    <a:pt x="0" y="60"/>
                  </a:moveTo>
                  <a:lnTo>
                    <a:pt x="61" y="60"/>
                  </a:lnTo>
                  <a:lnTo>
                    <a:pt x="61" y="0"/>
                  </a:lnTo>
                  <a:lnTo>
                    <a:pt x="0" y="60"/>
                  </a:lnTo>
                  <a:close/>
                </a:path>
              </a:pathLst>
            </a:custGeom>
            <a:solidFill>
              <a:srgbClr val="000000"/>
            </a:solidFill>
            <a:ln w="9525">
              <a:noFill/>
              <a:round/>
              <a:headEnd/>
              <a:tailEnd/>
            </a:ln>
          </p:spPr>
          <p:txBody>
            <a:bodyPr/>
            <a:lstStyle/>
            <a:p>
              <a:endParaRPr lang="es-VE" sz="3600"/>
            </a:p>
          </p:txBody>
        </p:sp>
        <p:sp>
          <p:nvSpPr>
            <p:cNvPr id="86" name="Freeform 53"/>
            <p:cNvSpPr>
              <a:spLocks/>
            </p:cNvSpPr>
            <p:nvPr/>
          </p:nvSpPr>
          <p:spPr bwMode="auto">
            <a:xfrm>
              <a:off x="3698" y="6184"/>
              <a:ext cx="61" cy="60"/>
            </a:xfrm>
            <a:custGeom>
              <a:avLst/>
              <a:gdLst/>
              <a:ahLst/>
              <a:cxnLst>
                <a:cxn ang="0">
                  <a:pos x="0" y="60"/>
                </a:cxn>
                <a:cxn ang="0">
                  <a:pos x="61" y="0"/>
                </a:cxn>
                <a:cxn ang="0">
                  <a:pos x="0" y="0"/>
                </a:cxn>
                <a:cxn ang="0">
                  <a:pos x="0" y="60"/>
                </a:cxn>
              </a:cxnLst>
              <a:rect l="0" t="0" r="r" b="b"/>
              <a:pathLst>
                <a:path w="61" h="60">
                  <a:moveTo>
                    <a:pt x="0" y="60"/>
                  </a:moveTo>
                  <a:lnTo>
                    <a:pt x="61" y="0"/>
                  </a:lnTo>
                  <a:lnTo>
                    <a:pt x="0" y="0"/>
                  </a:lnTo>
                  <a:lnTo>
                    <a:pt x="0" y="60"/>
                  </a:lnTo>
                  <a:close/>
                </a:path>
              </a:pathLst>
            </a:custGeom>
            <a:solidFill>
              <a:srgbClr val="000000"/>
            </a:solidFill>
            <a:ln w="9525">
              <a:noFill/>
              <a:round/>
              <a:headEnd/>
              <a:tailEnd/>
            </a:ln>
          </p:spPr>
          <p:txBody>
            <a:bodyPr/>
            <a:lstStyle/>
            <a:p>
              <a:endParaRPr lang="es-VE" sz="3600"/>
            </a:p>
          </p:txBody>
        </p:sp>
        <p:sp>
          <p:nvSpPr>
            <p:cNvPr id="114" name="Freeform 54"/>
            <p:cNvSpPr>
              <a:spLocks/>
            </p:cNvSpPr>
            <p:nvPr/>
          </p:nvSpPr>
          <p:spPr bwMode="auto">
            <a:xfrm>
              <a:off x="3698" y="6184"/>
              <a:ext cx="61" cy="60"/>
            </a:xfrm>
            <a:custGeom>
              <a:avLst/>
              <a:gdLst/>
              <a:ahLst/>
              <a:cxnLst>
                <a:cxn ang="0">
                  <a:pos x="0" y="60"/>
                </a:cxn>
                <a:cxn ang="0">
                  <a:pos x="61" y="60"/>
                </a:cxn>
                <a:cxn ang="0">
                  <a:pos x="61" y="0"/>
                </a:cxn>
                <a:cxn ang="0">
                  <a:pos x="0" y="60"/>
                </a:cxn>
              </a:cxnLst>
              <a:rect l="0" t="0" r="r" b="b"/>
              <a:pathLst>
                <a:path w="61" h="60">
                  <a:moveTo>
                    <a:pt x="0" y="60"/>
                  </a:moveTo>
                  <a:lnTo>
                    <a:pt x="61" y="60"/>
                  </a:lnTo>
                  <a:lnTo>
                    <a:pt x="61" y="0"/>
                  </a:lnTo>
                  <a:lnTo>
                    <a:pt x="0" y="60"/>
                  </a:lnTo>
                  <a:close/>
                </a:path>
              </a:pathLst>
            </a:custGeom>
            <a:solidFill>
              <a:srgbClr val="000000"/>
            </a:solidFill>
            <a:ln w="9525">
              <a:noFill/>
              <a:round/>
              <a:headEnd/>
              <a:tailEnd/>
            </a:ln>
          </p:spPr>
          <p:txBody>
            <a:bodyPr/>
            <a:lstStyle/>
            <a:p>
              <a:endParaRPr lang="es-VE" sz="3600"/>
            </a:p>
          </p:txBody>
        </p:sp>
        <p:sp>
          <p:nvSpPr>
            <p:cNvPr id="116" name="Freeform 55"/>
            <p:cNvSpPr>
              <a:spLocks/>
            </p:cNvSpPr>
            <p:nvPr/>
          </p:nvSpPr>
          <p:spPr bwMode="auto">
            <a:xfrm>
              <a:off x="1394" y="384"/>
              <a:ext cx="7902" cy="3249"/>
            </a:xfrm>
            <a:custGeom>
              <a:avLst/>
              <a:gdLst/>
              <a:ahLst/>
              <a:cxnLst>
                <a:cxn ang="0">
                  <a:pos x="0" y="0"/>
                </a:cxn>
                <a:cxn ang="0">
                  <a:pos x="7902" y="0"/>
                </a:cxn>
                <a:cxn ang="0">
                  <a:pos x="7902" y="5800"/>
                </a:cxn>
                <a:cxn ang="0">
                  <a:pos x="0" y="0"/>
                </a:cxn>
              </a:cxnLst>
              <a:rect l="0" t="0" r="r" b="b"/>
              <a:pathLst>
                <a:path w="7902" h="5800">
                  <a:moveTo>
                    <a:pt x="0" y="0"/>
                  </a:moveTo>
                  <a:lnTo>
                    <a:pt x="7902" y="0"/>
                  </a:lnTo>
                  <a:lnTo>
                    <a:pt x="7902" y="5800"/>
                  </a:lnTo>
                  <a:lnTo>
                    <a:pt x="0" y="0"/>
                  </a:lnTo>
                  <a:close/>
                </a:path>
              </a:pathLst>
            </a:custGeom>
            <a:solidFill>
              <a:srgbClr val="FFFFFF"/>
            </a:solidFill>
            <a:ln w="9525">
              <a:noFill/>
              <a:round/>
              <a:headEnd/>
              <a:tailEnd/>
            </a:ln>
          </p:spPr>
          <p:txBody>
            <a:bodyPr/>
            <a:lstStyle/>
            <a:p>
              <a:endParaRPr lang="es-VE" sz="3600"/>
            </a:p>
          </p:txBody>
        </p:sp>
        <p:sp>
          <p:nvSpPr>
            <p:cNvPr id="120" name="Rectangle 56"/>
            <p:cNvSpPr>
              <a:spLocks noChangeArrowheads="1"/>
            </p:cNvSpPr>
            <p:nvPr/>
          </p:nvSpPr>
          <p:spPr bwMode="auto">
            <a:xfrm>
              <a:off x="1394" y="384"/>
              <a:ext cx="7902" cy="5800"/>
            </a:xfrm>
            <a:prstGeom prst="rect">
              <a:avLst/>
            </a:prstGeom>
            <a:noFill/>
            <a:ln w="12700">
              <a:solidFill>
                <a:srgbClr val="000000"/>
              </a:solidFill>
              <a:miter lim="800000"/>
              <a:headEnd/>
              <a:tailEnd/>
            </a:ln>
          </p:spPr>
          <p:txBody>
            <a:bodyPr/>
            <a:lstStyle/>
            <a:p>
              <a:endParaRPr lang="es-VE" sz="3600"/>
            </a:p>
          </p:txBody>
        </p:sp>
        <p:sp>
          <p:nvSpPr>
            <p:cNvPr id="122" name="Line 57"/>
            <p:cNvSpPr>
              <a:spLocks noChangeShapeType="1"/>
            </p:cNvSpPr>
            <p:nvPr/>
          </p:nvSpPr>
          <p:spPr bwMode="auto">
            <a:xfrm flipH="1">
              <a:off x="6143" y="4244"/>
              <a:ext cx="1617" cy="1"/>
            </a:xfrm>
            <a:prstGeom prst="line">
              <a:avLst/>
            </a:prstGeom>
            <a:noFill/>
            <a:ln w="12700">
              <a:solidFill>
                <a:srgbClr val="000000"/>
              </a:solidFill>
              <a:round/>
              <a:headEnd/>
              <a:tailEnd/>
            </a:ln>
          </p:spPr>
          <p:txBody>
            <a:bodyPr/>
            <a:lstStyle/>
            <a:p>
              <a:endParaRPr lang="es-VE" sz="3600"/>
            </a:p>
          </p:txBody>
        </p:sp>
        <p:sp>
          <p:nvSpPr>
            <p:cNvPr id="124" name="Line 58"/>
            <p:cNvSpPr>
              <a:spLocks noChangeShapeType="1"/>
            </p:cNvSpPr>
            <p:nvPr/>
          </p:nvSpPr>
          <p:spPr bwMode="auto">
            <a:xfrm>
              <a:off x="6952" y="2991"/>
              <a:ext cx="1" cy="1253"/>
            </a:xfrm>
            <a:prstGeom prst="line">
              <a:avLst/>
            </a:prstGeom>
            <a:noFill/>
            <a:ln w="12700">
              <a:solidFill>
                <a:srgbClr val="000000"/>
              </a:solidFill>
              <a:round/>
              <a:headEnd/>
              <a:tailEnd/>
            </a:ln>
          </p:spPr>
          <p:txBody>
            <a:bodyPr/>
            <a:lstStyle/>
            <a:p>
              <a:endParaRPr lang="es-VE" sz="3600"/>
            </a:p>
          </p:txBody>
        </p:sp>
        <p:sp>
          <p:nvSpPr>
            <p:cNvPr id="125" name="Line 59"/>
            <p:cNvSpPr>
              <a:spLocks noChangeShapeType="1"/>
            </p:cNvSpPr>
            <p:nvPr/>
          </p:nvSpPr>
          <p:spPr bwMode="auto">
            <a:xfrm flipH="1">
              <a:off x="6143" y="1192"/>
              <a:ext cx="1617" cy="1"/>
            </a:xfrm>
            <a:prstGeom prst="line">
              <a:avLst/>
            </a:prstGeom>
            <a:noFill/>
            <a:ln w="12700">
              <a:solidFill>
                <a:srgbClr val="000000"/>
              </a:solidFill>
              <a:round/>
              <a:headEnd/>
              <a:tailEnd/>
            </a:ln>
          </p:spPr>
          <p:txBody>
            <a:bodyPr/>
            <a:lstStyle/>
            <a:p>
              <a:endParaRPr lang="es-VE" sz="3600"/>
            </a:p>
          </p:txBody>
        </p:sp>
        <p:sp>
          <p:nvSpPr>
            <p:cNvPr id="126" name="Line 60"/>
            <p:cNvSpPr>
              <a:spLocks noChangeShapeType="1"/>
            </p:cNvSpPr>
            <p:nvPr/>
          </p:nvSpPr>
          <p:spPr bwMode="auto">
            <a:xfrm flipV="1">
              <a:off x="6952" y="1192"/>
              <a:ext cx="1" cy="869"/>
            </a:xfrm>
            <a:prstGeom prst="line">
              <a:avLst/>
            </a:prstGeom>
            <a:noFill/>
            <a:ln w="12700">
              <a:solidFill>
                <a:srgbClr val="000000"/>
              </a:solidFill>
              <a:round/>
              <a:headEnd/>
              <a:tailEnd/>
            </a:ln>
          </p:spPr>
          <p:txBody>
            <a:bodyPr/>
            <a:lstStyle/>
            <a:p>
              <a:endParaRPr lang="es-VE" sz="3600"/>
            </a:p>
          </p:txBody>
        </p:sp>
        <p:sp>
          <p:nvSpPr>
            <p:cNvPr id="127" name="Line 61"/>
            <p:cNvSpPr>
              <a:spLocks noChangeShapeType="1"/>
            </p:cNvSpPr>
            <p:nvPr/>
          </p:nvSpPr>
          <p:spPr bwMode="auto">
            <a:xfrm flipH="1">
              <a:off x="2930" y="5416"/>
              <a:ext cx="1617" cy="1"/>
            </a:xfrm>
            <a:prstGeom prst="line">
              <a:avLst/>
            </a:prstGeom>
            <a:noFill/>
            <a:ln w="12700">
              <a:solidFill>
                <a:srgbClr val="000000"/>
              </a:solidFill>
              <a:round/>
              <a:headEnd/>
              <a:tailEnd/>
            </a:ln>
          </p:spPr>
          <p:txBody>
            <a:bodyPr/>
            <a:lstStyle/>
            <a:p>
              <a:endParaRPr lang="es-VE" sz="3600"/>
            </a:p>
          </p:txBody>
        </p:sp>
        <p:sp>
          <p:nvSpPr>
            <p:cNvPr id="128" name="Line 62"/>
            <p:cNvSpPr>
              <a:spLocks noChangeShapeType="1"/>
            </p:cNvSpPr>
            <p:nvPr/>
          </p:nvSpPr>
          <p:spPr bwMode="auto">
            <a:xfrm>
              <a:off x="3739" y="3920"/>
              <a:ext cx="1" cy="1496"/>
            </a:xfrm>
            <a:prstGeom prst="line">
              <a:avLst/>
            </a:prstGeom>
            <a:noFill/>
            <a:ln w="12700">
              <a:solidFill>
                <a:srgbClr val="000000"/>
              </a:solidFill>
              <a:round/>
              <a:headEnd/>
              <a:tailEnd/>
            </a:ln>
          </p:spPr>
          <p:txBody>
            <a:bodyPr/>
            <a:lstStyle/>
            <a:p>
              <a:endParaRPr lang="es-VE" sz="3600"/>
            </a:p>
          </p:txBody>
        </p:sp>
        <p:sp>
          <p:nvSpPr>
            <p:cNvPr id="130" name="Line 63"/>
            <p:cNvSpPr>
              <a:spLocks noChangeShapeType="1"/>
            </p:cNvSpPr>
            <p:nvPr/>
          </p:nvSpPr>
          <p:spPr bwMode="auto">
            <a:xfrm flipH="1">
              <a:off x="2930" y="2021"/>
              <a:ext cx="1617" cy="1"/>
            </a:xfrm>
            <a:prstGeom prst="line">
              <a:avLst/>
            </a:prstGeom>
            <a:noFill/>
            <a:ln w="12700">
              <a:solidFill>
                <a:srgbClr val="000000"/>
              </a:solidFill>
              <a:round/>
              <a:headEnd/>
              <a:tailEnd/>
            </a:ln>
          </p:spPr>
          <p:txBody>
            <a:bodyPr/>
            <a:lstStyle/>
            <a:p>
              <a:endParaRPr lang="es-VE" sz="3600"/>
            </a:p>
          </p:txBody>
        </p:sp>
        <p:sp>
          <p:nvSpPr>
            <p:cNvPr id="131" name="Line 64"/>
            <p:cNvSpPr>
              <a:spLocks noChangeShapeType="1"/>
            </p:cNvSpPr>
            <p:nvPr/>
          </p:nvSpPr>
          <p:spPr bwMode="auto">
            <a:xfrm flipV="1">
              <a:off x="3739" y="2021"/>
              <a:ext cx="1" cy="909"/>
            </a:xfrm>
            <a:prstGeom prst="line">
              <a:avLst/>
            </a:prstGeom>
            <a:noFill/>
            <a:ln w="12700">
              <a:solidFill>
                <a:srgbClr val="000000"/>
              </a:solidFill>
              <a:round/>
              <a:headEnd/>
              <a:tailEnd/>
            </a:ln>
          </p:spPr>
          <p:txBody>
            <a:bodyPr/>
            <a:lstStyle/>
            <a:p>
              <a:endParaRPr lang="es-VE" sz="3600"/>
            </a:p>
          </p:txBody>
        </p:sp>
        <p:sp>
          <p:nvSpPr>
            <p:cNvPr id="134" name="Rectangle 67"/>
            <p:cNvSpPr>
              <a:spLocks noChangeArrowheads="1"/>
            </p:cNvSpPr>
            <p:nvPr/>
          </p:nvSpPr>
          <p:spPr bwMode="auto">
            <a:xfrm>
              <a:off x="5800" y="2061"/>
              <a:ext cx="2304" cy="930"/>
            </a:xfrm>
            <a:prstGeom prst="rect">
              <a:avLst/>
            </a:prstGeom>
            <a:noFill/>
            <a:ln w="12700">
              <a:solidFill>
                <a:srgbClr val="000000"/>
              </a:solidFill>
              <a:miter lim="800000"/>
              <a:headEnd/>
              <a:tailEnd/>
            </a:ln>
          </p:spPr>
          <p:txBody>
            <a:bodyPr/>
            <a:lstStyle/>
            <a:p>
              <a:endParaRPr lang="es-VE" sz="3600"/>
            </a:p>
          </p:txBody>
        </p:sp>
        <p:sp>
          <p:nvSpPr>
            <p:cNvPr id="137" name="Rectangle 70"/>
            <p:cNvSpPr>
              <a:spLocks noChangeArrowheads="1"/>
            </p:cNvSpPr>
            <p:nvPr/>
          </p:nvSpPr>
          <p:spPr bwMode="auto">
            <a:xfrm>
              <a:off x="2587" y="2930"/>
              <a:ext cx="2303" cy="990"/>
            </a:xfrm>
            <a:prstGeom prst="rect">
              <a:avLst/>
            </a:prstGeom>
            <a:noFill/>
            <a:ln w="12700">
              <a:solidFill>
                <a:srgbClr val="000000"/>
              </a:solidFill>
              <a:miter lim="800000"/>
              <a:headEnd/>
              <a:tailEnd/>
            </a:ln>
          </p:spPr>
          <p:txBody>
            <a:bodyPr/>
            <a:lstStyle/>
            <a:p>
              <a:endParaRPr lang="es-VE" sz="3600"/>
            </a:p>
          </p:txBody>
        </p:sp>
        <p:sp>
          <p:nvSpPr>
            <p:cNvPr id="138" name="Freeform 71"/>
            <p:cNvSpPr>
              <a:spLocks/>
            </p:cNvSpPr>
            <p:nvPr/>
          </p:nvSpPr>
          <p:spPr bwMode="auto">
            <a:xfrm>
              <a:off x="5800" y="2607"/>
              <a:ext cx="2304" cy="61"/>
            </a:xfrm>
            <a:custGeom>
              <a:avLst/>
              <a:gdLst/>
              <a:ahLst/>
              <a:cxnLst>
                <a:cxn ang="0">
                  <a:pos x="2304" y="61"/>
                </a:cxn>
                <a:cxn ang="0">
                  <a:pos x="0" y="0"/>
                </a:cxn>
                <a:cxn ang="0">
                  <a:pos x="0" y="61"/>
                </a:cxn>
                <a:cxn ang="0">
                  <a:pos x="2304" y="61"/>
                </a:cxn>
              </a:cxnLst>
              <a:rect l="0" t="0" r="r" b="b"/>
              <a:pathLst>
                <a:path w="2304" h="61">
                  <a:moveTo>
                    <a:pt x="2304" y="61"/>
                  </a:moveTo>
                  <a:lnTo>
                    <a:pt x="0" y="0"/>
                  </a:lnTo>
                  <a:lnTo>
                    <a:pt x="0" y="61"/>
                  </a:lnTo>
                  <a:lnTo>
                    <a:pt x="2304" y="61"/>
                  </a:lnTo>
                  <a:close/>
                </a:path>
              </a:pathLst>
            </a:custGeom>
            <a:solidFill>
              <a:srgbClr val="000000"/>
            </a:solidFill>
            <a:ln w="9525">
              <a:noFill/>
              <a:round/>
              <a:headEnd/>
              <a:tailEnd/>
            </a:ln>
          </p:spPr>
          <p:txBody>
            <a:bodyPr/>
            <a:lstStyle/>
            <a:p>
              <a:endParaRPr lang="es-VE" sz="3600"/>
            </a:p>
          </p:txBody>
        </p:sp>
        <p:sp>
          <p:nvSpPr>
            <p:cNvPr id="139" name="Freeform 72"/>
            <p:cNvSpPr>
              <a:spLocks/>
            </p:cNvSpPr>
            <p:nvPr/>
          </p:nvSpPr>
          <p:spPr bwMode="auto">
            <a:xfrm>
              <a:off x="5800" y="2607"/>
              <a:ext cx="2304" cy="61"/>
            </a:xfrm>
            <a:custGeom>
              <a:avLst/>
              <a:gdLst/>
              <a:ahLst/>
              <a:cxnLst>
                <a:cxn ang="0">
                  <a:pos x="0" y="0"/>
                </a:cxn>
                <a:cxn ang="0">
                  <a:pos x="2304" y="0"/>
                </a:cxn>
                <a:cxn ang="0">
                  <a:pos x="2304" y="61"/>
                </a:cxn>
                <a:cxn ang="0">
                  <a:pos x="0" y="0"/>
                </a:cxn>
              </a:cxnLst>
              <a:rect l="0" t="0" r="r" b="b"/>
              <a:pathLst>
                <a:path w="2304" h="61">
                  <a:moveTo>
                    <a:pt x="0" y="0"/>
                  </a:moveTo>
                  <a:lnTo>
                    <a:pt x="2304" y="0"/>
                  </a:lnTo>
                  <a:lnTo>
                    <a:pt x="2304" y="61"/>
                  </a:lnTo>
                  <a:lnTo>
                    <a:pt x="0" y="0"/>
                  </a:lnTo>
                  <a:close/>
                </a:path>
              </a:pathLst>
            </a:custGeom>
            <a:solidFill>
              <a:srgbClr val="000000"/>
            </a:solidFill>
            <a:ln w="9525">
              <a:noFill/>
              <a:round/>
              <a:headEnd/>
              <a:tailEnd/>
            </a:ln>
          </p:spPr>
          <p:txBody>
            <a:bodyPr/>
            <a:lstStyle/>
            <a:p>
              <a:endParaRPr lang="es-VE" sz="3600"/>
            </a:p>
          </p:txBody>
        </p:sp>
        <p:sp>
          <p:nvSpPr>
            <p:cNvPr id="140" name="Freeform 73"/>
            <p:cNvSpPr>
              <a:spLocks/>
            </p:cNvSpPr>
            <p:nvPr/>
          </p:nvSpPr>
          <p:spPr bwMode="auto">
            <a:xfrm>
              <a:off x="2587" y="3294"/>
              <a:ext cx="2303" cy="61"/>
            </a:xfrm>
            <a:custGeom>
              <a:avLst/>
              <a:gdLst/>
              <a:ahLst/>
              <a:cxnLst>
                <a:cxn ang="0">
                  <a:pos x="2303" y="61"/>
                </a:cxn>
                <a:cxn ang="0">
                  <a:pos x="0" y="0"/>
                </a:cxn>
                <a:cxn ang="0">
                  <a:pos x="0" y="61"/>
                </a:cxn>
                <a:cxn ang="0">
                  <a:pos x="2303" y="61"/>
                </a:cxn>
              </a:cxnLst>
              <a:rect l="0" t="0" r="r" b="b"/>
              <a:pathLst>
                <a:path w="2303" h="61">
                  <a:moveTo>
                    <a:pt x="2303" y="61"/>
                  </a:moveTo>
                  <a:lnTo>
                    <a:pt x="0" y="0"/>
                  </a:lnTo>
                  <a:lnTo>
                    <a:pt x="0" y="61"/>
                  </a:lnTo>
                  <a:lnTo>
                    <a:pt x="2303" y="61"/>
                  </a:lnTo>
                  <a:close/>
                </a:path>
              </a:pathLst>
            </a:custGeom>
            <a:solidFill>
              <a:srgbClr val="000000"/>
            </a:solidFill>
            <a:ln w="9525">
              <a:noFill/>
              <a:round/>
              <a:headEnd/>
              <a:tailEnd/>
            </a:ln>
          </p:spPr>
          <p:txBody>
            <a:bodyPr/>
            <a:lstStyle/>
            <a:p>
              <a:endParaRPr lang="es-VE" sz="3600"/>
            </a:p>
          </p:txBody>
        </p:sp>
        <p:sp>
          <p:nvSpPr>
            <p:cNvPr id="141" name="Freeform 74"/>
            <p:cNvSpPr>
              <a:spLocks/>
            </p:cNvSpPr>
            <p:nvPr/>
          </p:nvSpPr>
          <p:spPr bwMode="auto">
            <a:xfrm>
              <a:off x="2587" y="3294"/>
              <a:ext cx="2303" cy="61"/>
            </a:xfrm>
            <a:custGeom>
              <a:avLst/>
              <a:gdLst/>
              <a:ahLst/>
              <a:cxnLst>
                <a:cxn ang="0">
                  <a:pos x="0" y="0"/>
                </a:cxn>
                <a:cxn ang="0">
                  <a:pos x="2303" y="0"/>
                </a:cxn>
                <a:cxn ang="0">
                  <a:pos x="2303" y="61"/>
                </a:cxn>
                <a:cxn ang="0">
                  <a:pos x="0" y="0"/>
                </a:cxn>
              </a:cxnLst>
              <a:rect l="0" t="0" r="r" b="b"/>
              <a:pathLst>
                <a:path w="2303" h="61">
                  <a:moveTo>
                    <a:pt x="0" y="0"/>
                  </a:moveTo>
                  <a:lnTo>
                    <a:pt x="2303" y="0"/>
                  </a:lnTo>
                  <a:lnTo>
                    <a:pt x="2303" y="61"/>
                  </a:lnTo>
                  <a:lnTo>
                    <a:pt x="0" y="0"/>
                  </a:lnTo>
                  <a:close/>
                </a:path>
              </a:pathLst>
            </a:custGeom>
            <a:solidFill>
              <a:srgbClr val="000000"/>
            </a:solidFill>
            <a:ln w="9525">
              <a:noFill/>
              <a:round/>
              <a:headEnd/>
              <a:tailEnd/>
            </a:ln>
          </p:spPr>
          <p:txBody>
            <a:bodyPr/>
            <a:lstStyle/>
            <a:p>
              <a:endParaRPr lang="es-VE" sz="3600"/>
            </a:p>
          </p:txBody>
        </p:sp>
        <p:sp>
          <p:nvSpPr>
            <p:cNvPr id="142" name="Freeform 75"/>
            <p:cNvSpPr>
              <a:spLocks/>
            </p:cNvSpPr>
            <p:nvPr/>
          </p:nvSpPr>
          <p:spPr bwMode="auto">
            <a:xfrm>
              <a:off x="3658" y="5355"/>
              <a:ext cx="161" cy="162"/>
            </a:xfrm>
            <a:custGeom>
              <a:avLst/>
              <a:gdLst/>
              <a:ahLst/>
              <a:cxnLst>
                <a:cxn ang="0">
                  <a:pos x="161" y="81"/>
                </a:cxn>
                <a:cxn ang="0">
                  <a:pos x="161" y="41"/>
                </a:cxn>
                <a:cxn ang="0">
                  <a:pos x="141" y="20"/>
                </a:cxn>
                <a:cxn ang="0">
                  <a:pos x="121" y="0"/>
                </a:cxn>
                <a:cxn ang="0">
                  <a:pos x="81" y="0"/>
                </a:cxn>
                <a:cxn ang="0">
                  <a:pos x="40" y="0"/>
                </a:cxn>
                <a:cxn ang="0">
                  <a:pos x="20" y="20"/>
                </a:cxn>
                <a:cxn ang="0">
                  <a:pos x="0" y="41"/>
                </a:cxn>
                <a:cxn ang="0">
                  <a:pos x="0" y="81"/>
                </a:cxn>
                <a:cxn ang="0">
                  <a:pos x="0" y="121"/>
                </a:cxn>
                <a:cxn ang="0">
                  <a:pos x="20" y="142"/>
                </a:cxn>
                <a:cxn ang="0">
                  <a:pos x="40" y="162"/>
                </a:cxn>
                <a:cxn ang="0">
                  <a:pos x="81" y="162"/>
                </a:cxn>
                <a:cxn ang="0">
                  <a:pos x="121" y="162"/>
                </a:cxn>
                <a:cxn ang="0">
                  <a:pos x="141" y="142"/>
                </a:cxn>
                <a:cxn ang="0">
                  <a:pos x="161" y="121"/>
                </a:cxn>
                <a:cxn ang="0">
                  <a:pos x="161" y="81"/>
                </a:cxn>
              </a:cxnLst>
              <a:rect l="0" t="0" r="r" b="b"/>
              <a:pathLst>
                <a:path w="161" h="162">
                  <a:moveTo>
                    <a:pt x="161" y="81"/>
                  </a:moveTo>
                  <a:lnTo>
                    <a:pt x="161" y="41"/>
                  </a:lnTo>
                  <a:lnTo>
                    <a:pt x="141" y="20"/>
                  </a:lnTo>
                  <a:lnTo>
                    <a:pt x="121" y="0"/>
                  </a:lnTo>
                  <a:lnTo>
                    <a:pt x="81" y="0"/>
                  </a:lnTo>
                  <a:lnTo>
                    <a:pt x="40" y="0"/>
                  </a:lnTo>
                  <a:lnTo>
                    <a:pt x="20" y="20"/>
                  </a:lnTo>
                  <a:lnTo>
                    <a:pt x="0" y="41"/>
                  </a:lnTo>
                  <a:lnTo>
                    <a:pt x="0" y="81"/>
                  </a:lnTo>
                  <a:lnTo>
                    <a:pt x="0" y="121"/>
                  </a:lnTo>
                  <a:lnTo>
                    <a:pt x="20" y="142"/>
                  </a:lnTo>
                  <a:lnTo>
                    <a:pt x="40" y="162"/>
                  </a:lnTo>
                  <a:lnTo>
                    <a:pt x="81" y="162"/>
                  </a:lnTo>
                  <a:lnTo>
                    <a:pt x="121" y="162"/>
                  </a:lnTo>
                  <a:lnTo>
                    <a:pt x="141" y="142"/>
                  </a:lnTo>
                  <a:lnTo>
                    <a:pt x="161" y="121"/>
                  </a:lnTo>
                  <a:lnTo>
                    <a:pt x="161" y="81"/>
                  </a:lnTo>
                </a:path>
              </a:pathLst>
            </a:custGeom>
            <a:noFill/>
            <a:ln w="12700">
              <a:solidFill>
                <a:srgbClr val="000000"/>
              </a:solidFill>
              <a:prstDash val="solid"/>
              <a:round/>
              <a:headEnd/>
              <a:tailEnd/>
            </a:ln>
          </p:spPr>
          <p:txBody>
            <a:bodyPr/>
            <a:lstStyle/>
            <a:p>
              <a:endParaRPr lang="es-VE" sz="3600"/>
            </a:p>
          </p:txBody>
        </p:sp>
        <p:sp>
          <p:nvSpPr>
            <p:cNvPr id="143" name="Freeform 76"/>
            <p:cNvSpPr>
              <a:spLocks/>
            </p:cNvSpPr>
            <p:nvPr/>
          </p:nvSpPr>
          <p:spPr bwMode="auto">
            <a:xfrm>
              <a:off x="3658" y="5396"/>
              <a:ext cx="161" cy="161"/>
            </a:xfrm>
            <a:custGeom>
              <a:avLst/>
              <a:gdLst/>
              <a:ahLst/>
              <a:cxnLst>
                <a:cxn ang="0">
                  <a:pos x="161" y="80"/>
                </a:cxn>
                <a:cxn ang="0">
                  <a:pos x="161" y="40"/>
                </a:cxn>
                <a:cxn ang="0">
                  <a:pos x="141" y="20"/>
                </a:cxn>
                <a:cxn ang="0">
                  <a:pos x="121" y="0"/>
                </a:cxn>
                <a:cxn ang="0">
                  <a:pos x="81" y="0"/>
                </a:cxn>
                <a:cxn ang="0">
                  <a:pos x="40" y="0"/>
                </a:cxn>
                <a:cxn ang="0">
                  <a:pos x="20" y="20"/>
                </a:cxn>
                <a:cxn ang="0">
                  <a:pos x="0" y="40"/>
                </a:cxn>
                <a:cxn ang="0">
                  <a:pos x="0" y="80"/>
                </a:cxn>
                <a:cxn ang="0">
                  <a:pos x="0" y="121"/>
                </a:cxn>
                <a:cxn ang="0">
                  <a:pos x="20" y="141"/>
                </a:cxn>
                <a:cxn ang="0">
                  <a:pos x="40" y="161"/>
                </a:cxn>
                <a:cxn ang="0">
                  <a:pos x="81" y="161"/>
                </a:cxn>
                <a:cxn ang="0">
                  <a:pos x="121" y="161"/>
                </a:cxn>
                <a:cxn ang="0">
                  <a:pos x="141" y="141"/>
                </a:cxn>
                <a:cxn ang="0">
                  <a:pos x="161" y="121"/>
                </a:cxn>
                <a:cxn ang="0">
                  <a:pos x="161" y="80"/>
                </a:cxn>
              </a:cxnLst>
              <a:rect l="0" t="0" r="r" b="b"/>
              <a:pathLst>
                <a:path w="161" h="161">
                  <a:moveTo>
                    <a:pt x="161" y="80"/>
                  </a:moveTo>
                  <a:lnTo>
                    <a:pt x="161" y="40"/>
                  </a:lnTo>
                  <a:lnTo>
                    <a:pt x="141" y="20"/>
                  </a:lnTo>
                  <a:lnTo>
                    <a:pt x="121" y="0"/>
                  </a:lnTo>
                  <a:lnTo>
                    <a:pt x="81" y="0"/>
                  </a:lnTo>
                  <a:lnTo>
                    <a:pt x="40" y="0"/>
                  </a:lnTo>
                  <a:lnTo>
                    <a:pt x="20" y="20"/>
                  </a:lnTo>
                  <a:lnTo>
                    <a:pt x="0" y="40"/>
                  </a:lnTo>
                  <a:lnTo>
                    <a:pt x="0" y="80"/>
                  </a:lnTo>
                  <a:lnTo>
                    <a:pt x="0" y="121"/>
                  </a:lnTo>
                  <a:lnTo>
                    <a:pt x="20" y="141"/>
                  </a:lnTo>
                  <a:lnTo>
                    <a:pt x="40" y="161"/>
                  </a:lnTo>
                  <a:lnTo>
                    <a:pt x="81" y="161"/>
                  </a:lnTo>
                  <a:lnTo>
                    <a:pt x="121" y="161"/>
                  </a:lnTo>
                  <a:lnTo>
                    <a:pt x="141" y="141"/>
                  </a:lnTo>
                  <a:lnTo>
                    <a:pt x="161" y="121"/>
                  </a:lnTo>
                  <a:lnTo>
                    <a:pt x="161" y="80"/>
                  </a:lnTo>
                </a:path>
              </a:pathLst>
            </a:custGeom>
            <a:noFill/>
            <a:ln w="12700">
              <a:solidFill>
                <a:srgbClr val="000000"/>
              </a:solidFill>
              <a:prstDash val="solid"/>
              <a:round/>
              <a:headEnd/>
              <a:tailEnd/>
            </a:ln>
          </p:spPr>
          <p:txBody>
            <a:bodyPr/>
            <a:lstStyle/>
            <a:p>
              <a:endParaRPr lang="es-VE" sz="3600"/>
            </a:p>
          </p:txBody>
        </p:sp>
        <p:sp>
          <p:nvSpPr>
            <p:cNvPr id="144" name="Freeform 77"/>
            <p:cNvSpPr>
              <a:spLocks/>
            </p:cNvSpPr>
            <p:nvPr/>
          </p:nvSpPr>
          <p:spPr bwMode="auto">
            <a:xfrm>
              <a:off x="3658" y="5436"/>
              <a:ext cx="161" cy="162"/>
            </a:xfrm>
            <a:custGeom>
              <a:avLst/>
              <a:gdLst/>
              <a:ahLst/>
              <a:cxnLst>
                <a:cxn ang="0">
                  <a:pos x="161" y="81"/>
                </a:cxn>
                <a:cxn ang="0">
                  <a:pos x="161" y="40"/>
                </a:cxn>
                <a:cxn ang="0">
                  <a:pos x="141" y="20"/>
                </a:cxn>
                <a:cxn ang="0">
                  <a:pos x="121" y="0"/>
                </a:cxn>
                <a:cxn ang="0">
                  <a:pos x="81" y="0"/>
                </a:cxn>
                <a:cxn ang="0">
                  <a:pos x="40" y="0"/>
                </a:cxn>
                <a:cxn ang="0">
                  <a:pos x="20" y="20"/>
                </a:cxn>
                <a:cxn ang="0">
                  <a:pos x="0" y="40"/>
                </a:cxn>
                <a:cxn ang="0">
                  <a:pos x="0" y="81"/>
                </a:cxn>
                <a:cxn ang="0">
                  <a:pos x="0" y="121"/>
                </a:cxn>
                <a:cxn ang="0">
                  <a:pos x="20" y="142"/>
                </a:cxn>
                <a:cxn ang="0">
                  <a:pos x="40" y="162"/>
                </a:cxn>
                <a:cxn ang="0">
                  <a:pos x="81" y="162"/>
                </a:cxn>
                <a:cxn ang="0">
                  <a:pos x="121" y="162"/>
                </a:cxn>
                <a:cxn ang="0">
                  <a:pos x="141" y="142"/>
                </a:cxn>
                <a:cxn ang="0">
                  <a:pos x="161" y="121"/>
                </a:cxn>
                <a:cxn ang="0">
                  <a:pos x="161" y="81"/>
                </a:cxn>
              </a:cxnLst>
              <a:rect l="0" t="0" r="r" b="b"/>
              <a:pathLst>
                <a:path w="161" h="162">
                  <a:moveTo>
                    <a:pt x="161" y="81"/>
                  </a:moveTo>
                  <a:lnTo>
                    <a:pt x="161" y="40"/>
                  </a:lnTo>
                  <a:lnTo>
                    <a:pt x="141" y="20"/>
                  </a:lnTo>
                  <a:lnTo>
                    <a:pt x="121" y="0"/>
                  </a:lnTo>
                  <a:lnTo>
                    <a:pt x="81" y="0"/>
                  </a:lnTo>
                  <a:lnTo>
                    <a:pt x="40" y="0"/>
                  </a:lnTo>
                  <a:lnTo>
                    <a:pt x="20" y="20"/>
                  </a:lnTo>
                  <a:lnTo>
                    <a:pt x="0" y="40"/>
                  </a:lnTo>
                  <a:lnTo>
                    <a:pt x="0" y="81"/>
                  </a:lnTo>
                  <a:lnTo>
                    <a:pt x="0" y="121"/>
                  </a:lnTo>
                  <a:lnTo>
                    <a:pt x="20" y="142"/>
                  </a:lnTo>
                  <a:lnTo>
                    <a:pt x="40" y="162"/>
                  </a:lnTo>
                  <a:lnTo>
                    <a:pt x="81" y="162"/>
                  </a:lnTo>
                  <a:lnTo>
                    <a:pt x="121" y="162"/>
                  </a:lnTo>
                  <a:lnTo>
                    <a:pt x="141" y="142"/>
                  </a:lnTo>
                  <a:lnTo>
                    <a:pt x="161" y="121"/>
                  </a:lnTo>
                  <a:lnTo>
                    <a:pt x="161" y="81"/>
                  </a:lnTo>
                </a:path>
              </a:pathLst>
            </a:custGeom>
            <a:noFill/>
            <a:ln w="12700">
              <a:solidFill>
                <a:srgbClr val="000000"/>
              </a:solidFill>
              <a:prstDash val="solid"/>
              <a:round/>
              <a:headEnd/>
              <a:tailEnd/>
            </a:ln>
          </p:spPr>
          <p:txBody>
            <a:bodyPr/>
            <a:lstStyle/>
            <a:p>
              <a:endParaRPr lang="es-VE" sz="3600"/>
            </a:p>
          </p:txBody>
        </p:sp>
        <p:sp>
          <p:nvSpPr>
            <p:cNvPr id="145" name="Freeform 78"/>
            <p:cNvSpPr>
              <a:spLocks/>
            </p:cNvSpPr>
            <p:nvPr/>
          </p:nvSpPr>
          <p:spPr bwMode="auto">
            <a:xfrm>
              <a:off x="3658" y="5456"/>
              <a:ext cx="161" cy="162"/>
            </a:xfrm>
            <a:custGeom>
              <a:avLst/>
              <a:gdLst/>
              <a:ahLst/>
              <a:cxnLst>
                <a:cxn ang="0">
                  <a:pos x="161" y="81"/>
                </a:cxn>
                <a:cxn ang="0">
                  <a:pos x="161" y="41"/>
                </a:cxn>
                <a:cxn ang="0">
                  <a:pos x="141" y="20"/>
                </a:cxn>
                <a:cxn ang="0">
                  <a:pos x="121" y="0"/>
                </a:cxn>
                <a:cxn ang="0">
                  <a:pos x="81" y="0"/>
                </a:cxn>
                <a:cxn ang="0">
                  <a:pos x="40" y="0"/>
                </a:cxn>
                <a:cxn ang="0">
                  <a:pos x="20" y="20"/>
                </a:cxn>
                <a:cxn ang="0">
                  <a:pos x="0" y="41"/>
                </a:cxn>
                <a:cxn ang="0">
                  <a:pos x="0" y="81"/>
                </a:cxn>
                <a:cxn ang="0">
                  <a:pos x="0" y="122"/>
                </a:cxn>
                <a:cxn ang="0">
                  <a:pos x="20" y="142"/>
                </a:cxn>
                <a:cxn ang="0">
                  <a:pos x="40" y="162"/>
                </a:cxn>
                <a:cxn ang="0">
                  <a:pos x="81" y="162"/>
                </a:cxn>
                <a:cxn ang="0">
                  <a:pos x="121" y="162"/>
                </a:cxn>
                <a:cxn ang="0">
                  <a:pos x="141" y="142"/>
                </a:cxn>
                <a:cxn ang="0">
                  <a:pos x="161" y="122"/>
                </a:cxn>
                <a:cxn ang="0">
                  <a:pos x="161" y="81"/>
                </a:cxn>
              </a:cxnLst>
              <a:rect l="0" t="0" r="r" b="b"/>
              <a:pathLst>
                <a:path w="161" h="162">
                  <a:moveTo>
                    <a:pt x="161" y="81"/>
                  </a:moveTo>
                  <a:lnTo>
                    <a:pt x="161" y="41"/>
                  </a:lnTo>
                  <a:lnTo>
                    <a:pt x="141" y="20"/>
                  </a:lnTo>
                  <a:lnTo>
                    <a:pt x="121" y="0"/>
                  </a:lnTo>
                  <a:lnTo>
                    <a:pt x="81" y="0"/>
                  </a:lnTo>
                  <a:lnTo>
                    <a:pt x="40" y="0"/>
                  </a:lnTo>
                  <a:lnTo>
                    <a:pt x="20" y="20"/>
                  </a:lnTo>
                  <a:lnTo>
                    <a:pt x="0" y="41"/>
                  </a:lnTo>
                  <a:lnTo>
                    <a:pt x="0" y="81"/>
                  </a:lnTo>
                  <a:lnTo>
                    <a:pt x="0" y="122"/>
                  </a:lnTo>
                  <a:lnTo>
                    <a:pt x="20" y="142"/>
                  </a:lnTo>
                  <a:lnTo>
                    <a:pt x="40" y="162"/>
                  </a:lnTo>
                  <a:lnTo>
                    <a:pt x="81" y="162"/>
                  </a:lnTo>
                  <a:lnTo>
                    <a:pt x="121" y="162"/>
                  </a:lnTo>
                  <a:lnTo>
                    <a:pt x="141" y="142"/>
                  </a:lnTo>
                  <a:lnTo>
                    <a:pt x="161" y="122"/>
                  </a:lnTo>
                  <a:lnTo>
                    <a:pt x="161" y="81"/>
                  </a:lnTo>
                </a:path>
              </a:pathLst>
            </a:custGeom>
            <a:noFill/>
            <a:ln w="12700">
              <a:solidFill>
                <a:srgbClr val="000000"/>
              </a:solidFill>
              <a:prstDash val="solid"/>
              <a:round/>
              <a:headEnd/>
              <a:tailEnd/>
            </a:ln>
          </p:spPr>
          <p:txBody>
            <a:bodyPr/>
            <a:lstStyle/>
            <a:p>
              <a:endParaRPr lang="es-VE" sz="3600"/>
            </a:p>
          </p:txBody>
        </p:sp>
        <p:sp>
          <p:nvSpPr>
            <p:cNvPr id="146" name="Freeform 79"/>
            <p:cNvSpPr>
              <a:spLocks/>
            </p:cNvSpPr>
            <p:nvPr/>
          </p:nvSpPr>
          <p:spPr bwMode="auto">
            <a:xfrm>
              <a:off x="3658" y="5456"/>
              <a:ext cx="161" cy="162"/>
            </a:xfrm>
            <a:custGeom>
              <a:avLst/>
              <a:gdLst/>
              <a:ahLst/>
              <a:cxnLst>
                <a:cxn ang="0">
                  <a:pos x="161" y="81"/>
                </a:cxn>
                <a:cxn ang="0">
                  <a:pos x="161" y="41"/>
                </a:cxn>
                <a:cxn ang="0">
                  <a:pos x="141" y="20"/>
                </a:cxn>
                <a:cxn ang="0">
                  <a:pos x="121" y="0"/>
                </a:cxn>
                <a:cxn ang="0">
                  <a:pos x="81" y="0"/>
                </a:cxn>
                <a:cxn ang="0">
                  <a:pos x="40" y="0"/>
                </a:cxn>
                <a:cxn ang="0">
                  <a:pos x="20" y="20"/>
                </a:cxn>
                <a:cxn ang="0">
                  <a:pos x="0" y="41"/>
                </a:cxn>
                <a:cxn ang="0">
                  <a:pos x="0" y="81"/>
                </a:cxn>
                <a:cxn ang="0">
                  <a:pos x="0" y="122"/>
                </a:cxn>
                <a:cxn ang="0">
                  <a:pos x="20" y="142"/>
                </a:cxn>
                <a:cxn ang="0">
                  <a:pos x="40" y="162"/>
                </a:cxn>
                <a:cxn ang="0">
                  <a:pos x="81" y="162"/>
                </a:cxn>
                <a:cxn ang="0">
                  <a:pos x="121" y="162"/>
                </a:cxn>
                <a:cxn ang="0">
                  <a:pos x="141" y="142"/>
                </a:cxn>
                <a:cxn ang="0">
                  <a:pos x="161" y="122"/>
                </a:cxn>
                <a:cxn ang="0">
                  <a:pos x="161" y="81"/>
                </a:cxn>
              </a:cxnLst>
              <a:rect l="0" t="0" r="r" b="b"/>
              <a:pathLst>
                <a:path w="161" h="162">
                  <a:moveTo>
                    <a:pt x="161" y="81"/>
                  </a:moveTo>
                  <a:lnTo>
                    <a:pt x="161" y="41"/>
                  </a:lnTo>
                  <a:lnTo>
                    <a:pt x="141" y="20"/>
                  </a:lnTo>
                  <a:lnTo>
                    <a:pt x="121" y="0"/>
                  </a:lnTo>
                  <a:lnTo>
                    <a:pt x="81" y="0"/>
                  </a:lnTo>
                  <a:lnTo>
                    <a:pt x="40" y="0"/>
                  </a:lnTo>
                  <a:lnTo>
                    <a:pt x="20" y="20"/>
                  </a:lnTo>
                  <a:lnTo>
                    <a:pt x="0" y="41"/>
                  </a:lnTo>
                  <a:lnTo>
                    <a:pt x="0" y="81"/>
                  </a:lnTo>
                  <a:lnTo>
                    <a:pt x="0" y="122"/>
                  </a:lnTo>
                  <a:lnTo>
                    <a:pt x="20" y="142"/>
                  </a:lnTo>
                  <a:lnTo>
                    <a:pt x="40" y="162"/>
                  </a:lnTo>
                  <a:lnTo>
                    <a:pt x="81" y="162"/>
                  </a:lnTo>
                  <a:lnTo>
                    <a:pt x="121" y="162"/>
                  </a:lnTo>
                  <a:lnTo>
                    <a:pt x="141" y="142"/>
                  </a:lnTo>
                  <a:lnTo>
                    <a:pt x="161" y="122"/>
                  </a:lnTo>
                  <a:lnTo>
                    <a:pt x="161" y="81"/>
                  </a:lnTo>
                </a:path>
              </a:pathLst>
            </a:custGeom>
            <a:noFill/>
            <a:ln w="12700">
              <a:solidFill>
                <a:srgbClr val="000000"/>
              </a:solidFill>
              <a:prstDash val="solid"/>
              <a:round/>
              <a:headEnd/>
              <a:tailEnd/>
            </a:ln>
          </p:spPr>
          <p:txBody>
            <a:bodyPr/>
            <a:lstStyle/>
            <a:p>
              <a:endParaRPr lang="es-VE" sz="3600"/>
            </a:p>
          </p:txBody>
        </p:sp>
        <p:sp>
          <p:nvSpPr>
            <p:cNvPr id="147" name="Freeform 80"/>
            <p:cNvSpPr>
              <a:spLocks/>
            </p:cNvSpPr>
            <p:nvPr/>
          </p:nvSpPr>
          <p:spPr bwMode="auto">
            <a:xfrm>
              <a:off x="3658" y="5557"/>
              <a:ext cx="161" cy="162"/>
            </a:xfrm>
            <a:custGeom>
              <a:avLst/>
              <a:gdLst/>
              <a:ahLst/>
              <a:cxnLst>
                <a:cxn ang="0">
                  <a:pos x="161" y="81"/>
                </a:cxn>
                <a:cxn ang="0">
                  <a:pos x="161" y="41"/>
                </a:cxn>
                <a:cxn ang="0">
                  <a:pos x="141" y="21"/>
                </a:cxn>
                <a:cxn ang="0">
                  <a:pos x="121" y="0"/>
                </a:cxn>
                <a:cxn ang="0">
                  <a:pos x="81" y="0"/>
                </a:cxn>
                <a:cxn ang="0">
                  <a:pos x="40" y="0"/>
                </a:cxn>
                <a:cxn ang="0">
                  <a:pos x="20" y="21"/>
                </a:cxn>
                <a:cxn ang="0">
                  <a:pos x="0" y="41"/>
                </a:cxn>
                <a:cxn ang="0">
                  <a:pos x="0" y="81"/>
                </a:cxn>
                <a:cxn ang="0">
                  <a:pos x="0" y="122"/>
                </a:cxn>
                <a:cxn ang="0">
                  <a:pos x="20" y="142"/>
                </a:cxn>
                <a:cxn ang="0">
                  <a:pos x="40" y="162"/>
                </a:cxn>
                <a:cxn ang="0">
                  <a:pos x="81" y="162"/>
                </a:cxn>
                <a:cxn ang="0">
                  <a:pos x="121" y="162"/>
                </a:cxn>
                <a:cxn ang="0">
                  <a:pos x="141" y="142"/>
                </a:cxn>
                <a:cxn ang="0">
                  <a:pos x="161" y="122"/>
                </a:cxn>
                <a:cxn ang="0">
                  <a:pos x="161" y="81"/>
                </a:cxn>
              </a:cxnLst>
              <a:rect l="0" t="0" r="r" b="b"/>
              <a:pathLst>
                <a:path w="161" h="162">
                  <a:moveTo>
                    <a:pt x="161" y="81"/>
                  </a:moveTo>
                  <a:lnTo>
                    <a:pt x="161" y="41"/>
                  </a:lnTo>
                  <a:lnTo>
                    <a:pt x="141" y="21"/>
                  </a:lnTo>
                  <a:lnTo>
                    <a:pt x="121" y="0"/>
                  </a:lnTo>
                  <a:lnTo>
                    <a:pt x="81" y="0"/>
                  </a:lnTo>
                  <a:lnTo>
                    <a:pt x="40" y="0"/>
                  </a:lnTo>
                  <a:lnTo>
                    <a:pt x="20" y="21"/>
                  </a:lnTo>
                  <a:lnTo>
                    <a:pt x="0" y="41"/>
                  </a:lnTo>
                  <a:lnTo>
                    <a:pt x="0" y="81"/>
                  </a:lnTo>
                  <a:lnTo>
                    <a:pt x="0" y="122"/>
                  </a:lnTo>
                  <a:lnTo>
                    <a:pt x="20" y="142"/>
                  </a:lnTo>
                  <a:lnTo>
                    <a:pt x="40" y="162"/>
                  </a:lnTo>
                  <a:lnTo>
                    <a:pt x="81" y="162"/>
                  </a:lnTo>
                  <a:lnTo>
                    <a:pt x="121" y="162"/>
                  </a:lnTo>
                  <a:lnTo>
                    <a:pt x="141" y="142"/>
                  </a:lnTo>
                  <a:lnTo>
                    <a:pt x="161" y="122"/>
                  </a:lnTo>
                  <a:lnTo>
                    <a:pt x="161" y="81"/>
                  </a:lnTo>
                </a:path>
              </a:pathLst>
            </a:custGeom>
            <a:noFill/>
            <a:ln w="12700">
              <a:solidFill>
                <a:srgbClr val="000000"/>
              </a:solidFill>
              <a:prstDash val="solid"/>
              <a:round/>
              <a:headEnd/>
              <a:tailEnd/>
            </a:ln>
          </p:spPr>
          <p:txBody>
            <a:bodyPr/>
            <a:lstStyle/>
            <a:p>
              <a:endParaRPr lang="es-VE" sz="3600"/>
            </a:p>
          </p:txBody>
        </p:sp>
        <p:sp>
          <p:nvSpPr>
            <p:cNvPr id="148" name="Line 81"/>
            <p:cNvSpPr>
              <a:spLocks noChangeShapeType="1"/>
            </p:cNvSpPr>
            <p:nvPr/>
          </p:nvSpPr>
          <p:spPr bwMode="auto">
            <a:xfrm flipV="1">
              <a:off x="1394" y="384"/>
              <a:ext cx="1" cy="5800"/>
            </a:xfrm>
            <a:prstGeom prst="line">
              <a:avLst/>
            </a:prstGeom>
            <a:noFill/>
            <a:ln w="12700">
              <a:solidFill>
                <a:srgbClr val="000000"/>
              </a:solidFill>
              <a:round/>
              <a:headEnd/>
              <a:tailEnd/>
            </a:ln>
          </p:spPr>
          <p:txBody>
            <a:bodyPr/>
            <a:lstStyle/>
            <a:p>
              <a:endParaRPr lang="es-VE" sz="3600"/>
            </a:p>
          </p:txBody>
        </p:sp>
        <p:sp>
          <p:nvSpPr>
            <p:cNvPr id="149" name="Line 82"/>
            <p:cNvSpPr>
              <a:spLocks noChangeShapeType="1"/>
            </p:cNvSpPr>
            <p:nvPr/>
          </p:nvSpPr>
          <p:spPr bwMode="auto">
            <a:xfrm>
              <a:off x="1394" y="6184"/>
              <a:ext cx="7902" cy="1"/>
            </a:xfrm>
            <a:prstGeom prst="line">
              <a:avLst/>
            </a:prstGeom>
            <a:noFill/>
            <a:ln w="12700">
              <a:solidFill>
                <a:srgbClr val="000000"/>
              </a:solidFill>
              <a:round/>
              <a:headEnd/>
              <a:tailEnd/>
            </a:ln>
          </p:spPr>
          <p:txBody>
            <a:bodyPr/>
            <a:lstStyle/>
            <a:p>
              <a:endParaRPr lang="es-VE" sz="3600"/>
            </a:p>
          </p:txBody>
        </p:sp>
      </p:grpSp>
    </p:spTree>
  </p:cSld>
  <p:clrMapOvr>
    <a:masterClrMapping/>
  </p:clrMapOvr>
  <p:transition>
    <p:cut/>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715200"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a:t>
            </a:r>
            <a:r>
              <a:rPr lang="es-ES" cap="none" dirty="0" err="1"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cuant.-cuant</a:t>
            </a:r>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3" name="Rectangle 2"/>
          <p:cNvSpPr>
            <a:spLocks noGrp="1"/>
          </p:cNvSpPr>
          <p:nvPr>
            <p:ph sz="half" idx="1"/>
          </p:nvPr>
        </p:nvSpPr>
        <p:spPr>
          <a:xfrm>
            <a:off x="428596" y="1357299"/>
            <a:ext cx="7686700" cy="500066"/>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Gráficos de dispersión XY o </a:t>
            </a:r>
            <a:r>
              <a:rPr lang="es-VE" sz="2400" b="1" dirty="0" err="1"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scatterplots</a:t>
            </a:r>
            <a:endPar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67</a:t>
            </a:fld>
            <a:endParaRPr kumimoji="0" lang="es-VE"/>
          </a:p>
        </p:txBody>
      </p:sp>
      <p:sp>
        <p:nvSpPr>
          <p:cNvPr id="10" name="9 Marcador de pie de página"/>
          <p:cNvSpPr>
            <a:spLocks noGrp="1"/>
          </p:cNvSpPr>
          <p:nvPr>
            <p:ph type="ftr" sz="quarter" idx="11"/>
          </p:nvPr>
        </p:nvSpPr>
        <p:spPr/>
        <p:txBody>
          <a:bodyPr/>
          <a:lstStyle/>
          <a:p>
            <a:endParaRPr kumimoji="0" lang="es-ES"/>
          </a:p>
        </p:txBody>
      </p:sp>
      <p:grpSp>
        <p:nvGrpSpPr>
          <p:cNvPr id="4" name="Group 2"/>
          <p:cNvGrpSpPr>
            <a:grpSpLocks/>
          </p:cNvGrpSpPr>
          <p:nvPr/>
        </p:nvGrpSpPr>
        <p:grpSpPr bwMode="auto">
          <a:xfrm>
            <a:off x="768350" y="1860586"/>
            <a:ext cx="7324726" cy="4854562"/>
            <a:chOff x="484" y="1048"/>
            <a:chExt cx="4614" cy="3066"/>
          </a:xfrm>
        </p:grpSpPr>
        <p:sp>
          <p:nvSpPr>
            <p:cNvPr id="11" name="Rectangle 3"/>
            <p:cNvSpPr>
              <a:spLocks noChangeArrowheads="1"/>
            </p:cNvSpPr>
            <p:nvPr/>
          </p:nvSpPr>
          <p:spPr bwMode="auto">
            <a:xfrm>
              <a:off x="1248" y="3628"/>
              <a:ext cx="3850" cy="214"/>
            </a:xfrm>
            <a:prstGeom prst="rect">
              <a:avLst/>
            </a:prstGeom>
            <a:noFill/>
            <a:ln w="9525">
              <a:noFill/>
              <a:miter lim="800000"/>
              <a:headEnd/>
              <a:tailEnd/>
            </a:ln>
          </p:spPr>
          <p:txBody>
            <a:bodyPr wrap="none" lIns="92075" tIns="46038" rIns="92075" bIns="46038">
              <a:spAutoFit/>
            </a:bodyPr>
            <a:lstStyle/>
            <a:p>
              <a:pPr eaLnBrk="0" hangingPunct="0"/>
              <a:r>
                <a:rPr lang="es-ES_tradnl" sz="1600"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Arial Unicode MS" pitchFamily="34" charset="-128"/>
                </a:rPr>
                <a:t>20                 40                    60                     80                     100  </a:t>
              </a:r>
            </a:p>
          </p:txBody>
        </p:sp>
        <p:sp>
          <p:nvSpPr>
            <p:cNvPr id="12" name="Line 4"/>
            <p:cNvSpPr>
              <a:spLocks noChangeShapeType="1"/>
            </p:cNvSpPr>
            <p:nvPr/>
          </p:nvSpPr>
          <p:spPr bwMode="auto">
            <a:xfrm>
              <a:off x="1200" y="2281"/>
              <a:ext cx="68" cy="0"/>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 name="Line 5"/>
            <p:cNvSpPr>
              <a:spLocks noChangeShapeType="1"/>
            </p:cNvSpPr>
            <p:nvPr/>
          </p:nvSpPr>
          <p:spPr bwMode="auto">
            <a:xfrm>
              <a:off x="1200" y="1200"/>
              <a:ext cx="68" cy="0"/>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 name="Line 6"/>
            <p:cNvSpPr>
              <a:spLocks noChangeShapeType="1"/>
            </p:cNvSpPr>
            <p:nvPr/>
          </p:nvSpPr>
          <p:spPr bwMode="auto">
            <a:xfrm>
              <a:off x="1200" y="1730"/>
              <a:ext cx="68" cy="0"/>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 name="Line 7"/>
            <p:cNvSpPr>
              <a:spLocks noChangeShapeType="1"/>
            </p:cNvSpPr>
            <p:nvPr/>
          </p:nvSpPr>
          <p:spPr bwMode="auto">
            <a:xfrm>
              <a:off x="1200" y="2832"/>
              <a:ext cx="68" cy="0"/>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 name="Rectangle 8"/>
            <p:cNvSpPr>
              <a:spLocks noChangeArrowheads="1"/>
            </p:cNvSpPr>
            <p:nvPr/>
          </p:nvSpPr>
          <p:spPr bwMode="auto">
            <a:xfrm rot="16200000">
              <a:off x="-361" y="2289"/>
              <a:ext cx="2709" cy="233"/>
            </a:xfrm>
            <a:prstGeom prst="rect">
              <a:avLst/>
            </a:prstGeom>
            <a:noFill/>
            <a:ln w="9525">
              <a:noFill/>
              <a:miter lim="800000"/>
              <a:headEnd/>
              <a:tailEnd/>
            </a:ln>
          </p:spPr>
          <p:txBody>
            <a:bodyPr wrap="none" lIns="92075" tIns="46038" rIns="92075" bIns="46038">
              <a:spAutoFit/>
            </a:bodyPr>
            <a:lstStyle/>
            <a:p>
              <a:pPr eaLnBrk="0" hangingPunct="0"/>
              <a:r>
                <a:rPr lang="es-ES_tradnl"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Arial Unicode MS" pitchFamily="34" charset="-128"/>
                </a:rPr>
                <a:t>     0           10           20           30        40</a:t>
              </a:r>
            </a:p>
          </p:txBody>
        </p:sp>
        <p:sp>
          <p:nvSpPr>
            <p:cNvPr id="17" name="Rectangle 9"/>
            <p:cNvSpPr>
              <a:spLocks noChangeArrowheads="1"/>
            </p:cNvSpPr>
            <p:nvPr/>
          </p:nvSpPr>
          <p:spPr bwMode="auto">
            <a:xfrm rot="16200000">
              <a:off x="-248" y="2213"/>
              <a:ext cx="1697" cy="233"/>
            </a:xfrm>
            <a:prstGeom prst="rect">
              <a:avLst/>
            </a:prstGeom>
            <a:noFill/>
            <a:ln w="9525">
              <a:noFill/>
              <a:miter lim="800000"/>
              <a:headEnd/>
              <a:tailEnd/>
            </a:ln>
          </p:spPr>
          <p:txBody>
            <a:bodyPr wrap="none" lIns="92075" tIns="46038" rIns="92075" bIns="46038">
              <a:spAutoFit/>
            </a:bodyPr>
            <a:lstStyle/>
            <a:p>
              <a:pPr eaLnBrk="0" hangingPunct="0"/>
              <a:r>
                <a:rPr lang="es-ES_tradnl"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Arial Unicode MS" pitchFamily="34" charset="-128"/>
                </a:rPr>
                <a:t>Concentración de ozono</a:t>
              </a:r>
            </a:p>
          </p:txBody>
        </p:sp>
        <p:sp>
          <p:nvSpPr>
            <p:cNvPr id="18" name="Rectangle 10"/>
            <p:cNvSpPr>
              <a:spLocks noChangeArrowheads="1"/>
            </p:cNvSpPr>
            <p:nvPr/>
          </p:nvSpPr>
          <p:spPr bwMode="auto">
            <a:xfrm>
              <a:off x="2429" y="3861"/>
              <a:ext cx="1042" cy="253"/>
            </a:xfrm>
            <a:prstGeom prst="rect">
              <a:avLst/>
            </a:prstGeom>
            <a:noFill/>
            <a:ln w="9525">
              <a:noFill/>
              <a:miter lim="800000"/>
              <a:headEnd/>
              <a:tailEnd/>
            </a:ln>
          </p:spPr>
          <p:txBody>
            <a:bodyPr wrap="none" lIns="92075" tIns="46038" rIns="92075" bIns="46038">
              <a:spAutoFit/>
            </a:bodyPr>
            <a:lstStyle/>
            <a:p>
              <a:pPr eaLnBrk="0" hangingPunct="0"/>
              <a:r>
                <a:rPr lang="es-ES_tradnl" sz="2000"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latin typeface="Arial Unicode MS" pitchFamily="34" charset="-128"/>
                </a:rPr>
                <a:t>Temperatura</a:t>
              </a:r>
            </a:p>
          </p:txBody>
        </p:sp>
        <p:grpSp>
          <p:nvGrpSpPr>
            <p:cNvPr id="5" name="Group 11"/>
            <p:cNvGrpSpPr>
              <a:grpSpLocks/>
            </p:cNvGrpSpPr>
            <p:nvPr/>
          </p:nvGrpSpPr>
          <p:grpSpPr bwMode="auto">
            <a:xfrm>
              <a:off x="675" y="1048"/>
              <a:ext cx="4278" cy="2635"/>
              <a:chOff x="912" y="2290"/>
              <a:chExt cx="1851" cy="1081"/>
            </a:xfrm>
          </p:grpSpPr>
          <p:sp>
            <p:nvSpPr>
              <p:cNvPr id="20" name="Rectangle 12"/>
              <p:cNvSpPr>
                <a:spLocks noChangeArrowheads="1"/>
              </p:cNvSpPr>
              <p:nvPr/>
            </p:nvSpPr>
            <p:spPr bwMode="auto">
              <a:xfrm>
                <a:off x="912" y="2736"/>
                <a:ext cx="106" cy="137"/>
              </a:xfrm>
              <a:prstGeom prst="rect">
                <a:avLst/>
              </a:prstGeom>
              <a:noFill/>
              <a:ln w="9525">
                <a:noFill/>
                <a:miter lim="800000"/>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 name="Rectangle 13"/>
              <p:cNvSpPr>
                <a:spLocks noChangeArrowheads="1"/>
              </p:cNvSpPr>
              <p:nvPr/>
            </p:nvSpPr>
            <p:spPr bwMode="auto">
              <a:xfrm>
                <a:off x="1124" y="3268"/>
                <a:ext cx="1639" cy="103"/>
              </a:xfrm>
              <a:prstGeom prst="rect">
                <a:avLst/>
              </a:prstGeom>
              <a:noFill/>
              <a:ln w="9525">
                <a:noFill/>
                <a:miter lim="800000"/>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 name="Line 14"/>
              <p:cNvSpPr>
                <a:spLocks noChangeShapeType="1"/>
              </p:cNvSpPr>
              <p:nvPr/>
            </p:nvSpPr>
            <p:spPr bwMode="auto">
              <a:xfrm>
                <a:off x="1178" y="3268"/>
                <a:ext cx="1532" cy="0"/>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 name="Line 15"/>
              <p:cNvSpPr>
                <a:spLocks noChangeShapeType="1"/>
              </p:cNvSpPr>
              <p:nvPr/>
            </p:nvSpPr>
            <p:spPr bwMode="auto">
              <a:xfrm>
                <a:off x="1943" y="3270"/>
                <a:ext cx="0" cy="32"/>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 name="Line 16"/>
              <p:cNvSpPr>
                <a:spLocks noChangeShapeType="1"/>
              </p:cNvSpPr>
              <p:nvPr/>
            </p:nvSpPr>
            <p:spPr bwMode="auto">
              <a:xfrm>
                <a:off x="2710" y="3270"/>
                <a:ext cx="0" cy="32"/>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 name="Line 17"/>
              <p:cNvSpPr>
                <a:spLocks noChangeShapeType="1"/>
              </p:cNvSpPr>
              <p:nvPr/>
            </p:nvSpPr>
            <p:spPr bwMode="auto">
              <a:xfrm>
                <a:off x="2313" y="3270"/>
                <a:ext cx="0" cy="32"/>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 name="Line 18"/>
              <p:cNvSpPr>
                <a:spLocks noChangeShapeType="1"/>
              </p:cNvSpPr>
              <p:nvPr/>
            </p:nvSpPr>
            <p:spPr bwMode="auto">
              <a:xfrm>
                <a:off x="1546" y="3270"/>
                <a:ext cx="0" cy="32"/>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 name="Line 19"/>
              <p:cNvSpPr>
                <a:spLocks noChangeShapeType="1"/>
              </p:cNvSpPr>
              <p:nvPr/>
            </p:nvSpPr>
            <p:spPr bwMode="auto">
              <a:xfrm flipV="1">
                <a:off x="1177" y="2290"/>
                <a:ext cx="0" cy="994"/>
              </a:xfrm>
              <a:prstGeom prst="line">
                <a:avLst/>
              </a:prstGeom>
              <a:noFill/>
              <a:ln w="50800">
                <a:solidFill>
                  <a:schemeClr val="accent2"/>
                </a:solidFill>
                <a:round/>
                <a:headEnd type="none" w="sm" len="sm"/>
                <a:tailEnd type="none" w="sm" len="sm"/>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 name="Oval 20"/>
              <p:cNvSpPr>
                <a:spLocks noChangeArrowheads="1"/>
              </p:cNvSpPr>
              <p:nvPr/>
            </p:nvSpPr>
            <p:spPr bwMode="auto">
              <a:xfrm>
                <a:off x="2540" y="2781"/>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9" name="Oval 21"/>
              <p:cNvSpPr>
                <a:spLocks noChangeArrowheads="1"/>
              </p:cNvSpPr>
              <p:nvPr/>
            </p:nvSpPr>
            <p:spPr bwMode="auto">
              <a:xfrm>
                <a:off x="2487" y="291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0" name="Oval 22"/>
              <p:cNvSpPr>
                <a:spLocks noChangeArrowheads="1"/>
              </p:cNvSpPr>
              <p:nvPr/>
            </p:nvSpPr>
            <p:spPr bwMode="auto">
              <a:xfrm>
                <a:off x="2487" y="2781"/>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1" name="Oval 23"/>
              <p:cNvSpPr>
                <a:spLocks noChangeArrowheads="1"/>
              </p:cNvSpPr>
              <p:nvPr/>
            </p:nvSpPr>
            <p:spPr bwMode="auto">
              <a:xfrm>
                <a:off x="2540" y="2678"/>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2" name="Oval 24"/>
              <p:cNvSpPr>
                <a:spLocks noChangeArrowheads="1"/>
              </p:cNvSpPr>
              <p:nvPr/>
            </p:nvSpPr>
            <p:spPr bwMode="auto">
              <a:xfrm>
                <a:off x="2540" y="2506"/>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3" name="Oval 25"/>
              <p:cNvSpPr>
                <a:spLocks noChangeArrowheads="1"/>
              </p:cNvSpPr>
              <p:nvPr/>
            </p:nvSpPr>
            <p:spPr bwMode="auto">
              <a:xfrm>
                <a:off x="2540" y="2575"/>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4" name="Oval 26"/>
              <p:cNvSpPr>
                <a:spLocks noChangeArrowheads="1"/>
              </p:cNvSpPr>
              <p:nvPr/>
            </p:nvSpPr>
            <p:spPr bwMode="auto">
              <a:xfrm>
                <a:off x="2513" y="2558"/>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5" name="Oval 27"/>
              <p:cNvSpPr>
                <a:spLocks noChangeArrowheads="1"/>
              </p:cNvSpPr>
              <p:nvPr/>
            </p:nvSpPr>
            <p:spPr bwMode="auto">
              <a:xfrm>
                <a:off x="2435" y="2454"/>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6" name="Oval 28"/>
              <p:cNvSpPr>
                <a:spLocks noChangeArrowheads="1"/>
              </p:cNvSpPr>
              <p:nvPr/>
            </p:nvSpPr>
            <p:spPr bwMode="auto">
              <a:xfrm>
                <a:off x="2540" y="231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7" name="Oval 29"/>
              <p:cNvSpPr>
                <a:spLocks noChangeArrowheads="1"/>
              </p:cNvSpPr>
              <p:nvPr/>
            </p:nvSpPr>
            <p:spPr bwMode="auto">
              <a:xfrm>
                <a:off x="2513" y="243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8" name="Oval 30"/>
              <p:cNvSpPr>
                <a:spLocks noChangeArrowheads="1"/>
              </p:cNvSpPr>
              <p:nvPr/>
            </p:nvSpPr>
            <p:spPr bwMode="auto">
              <a:xfrm>
                <a:off x="2460" y="243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9" name="Oval 31"/>
              <p:cNvSpPr>
                <a:spLocks noChangeArrowheads="1"/>
              </p:cNvSpPr>
              <p:nvPr/>
            </p:nvSpPr>
            <p:spPr bwMode="auto">
              <a:xfrm>
                <a:off x="2435" y="2420"/>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0" name="Oval 32"/>
              <p:cNvSpPr>
                <a:spLocks noChangeArrowheads="1"/>
              </p:cNvSpPr>
              <p:nvPr/>
            </p:nvSpPr>
            <p:spPr bwMode="auto">
              <a:xfrm>
                <a:off x="2460" y="2609"/>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1" name="Oval 33"/>
              <p:cNvSpPr>
                <a:spLocks noChangeArrowheads="1"/>
              </p:cNvSpPr>
              <p:nvPr/>
            </p:nvSpPr>
            <p:spPr bwMode="auto">
              <a:xfrm>
                <a:off x="2408" y="2540"/>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2" name="Oval 34"/>
              <p:cNvSpPr>
                <a:spLocks noChangeArrowheads="1"/>
              </p:cNvSpPr>
              <p:nvPr/>
            </p:nvSpPr>
            <p:spPr bwMode="auto">
              <a:xfrm>
                <a:off x="2460" y="2643"/>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3" name="Oval 35"/>
              <p:cNvSpPr>
                <a:spLocks noChangeArrowheads="1"/>
              </p:cNvSpPr>
              <p:nvPr/>
            </p:nvSpPr>
            <p:spPr bwMode="auto">
              <a:xfrm>
                <a:off x="2302" y="243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4" name="Oval 36"/>
              <p:cNvSpPr>
                <a:spLocks noChangeArrowheads="1"/>
              </p:cNvSpPr>
              <p:nvPr/>
            </p:nvSpPr>
            <p:spPr bwMode="auto">
              <a:xfrm>
                <a:off x="2435" y="2678"/>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5" name="Oval 37"/>
              <p:cNvSpPr>
                <a:spLocks noChangeArrowheads="1"/>
              </p:cNvSpPr>
              <p:nvPr/>
            </p:nvSpPr>
            <p:spPr bwMode="auto">
              <a:xfrm>
                <a:off x="2408" y="2781"/>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6" name="Oval 38"/>
              <p:cNvSpPr>
                <a:spLocks noChangeArrowheads="1"/>
              </p:cNvSpPr>
              <p:nvPr/>
            </p:nvSpPr>
            <p:spPr bwMode="auto">
              <a:xfrm>
                <a:off x="2382" y="2798"/>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7" name="Oval 39"/>
              <p:cNvSpPr>
                <a:spLocks noChangeArrowheads="1"/>
              </p:cNvSpPr>
              <p:nvPr/>
            </p:nvSpPr>
            <p:spPr bwMode="auto">
              <a:xfrm>
                <a:off x="2408" y="2712"/>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8" name="Oval 40"/>
              <p:cNvSpPr>
                <a:spLocks noChangeArrowheads="1"/>
              </p:cNvSpPr>
              <p:nvPr/>
            </p:nvSpPr>
            <p:spPr bwMode="auto">
              <a:xfrm>
                <a:off x="2382" y="2678"/>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49" name="Oval 41"/>
              <p:cNvSpPr>
                <a:spLocks noChangeArrowheads="1"/>
              </p:cNvSpPr>
              <p:nvPr/>
            </p:nvSpPr>
            <p:spPr bwMode="auto">
              <a:xfrm>
                <a:off x="2382" y="2626"/>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0" name="Oval 42"/>
              <p:cNvSpPr>
                <a:spLocks noChangeArrowheads="1"/>
              </p:cNvSpPr>
              <p:nvPr/>
            </p:nvSpPr>
            <p:spPr bwMode="auto">
              <a:xfrm>
                <a:off x="2382" y="2558"/>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1" name="Oval 43"/>
              <p:cNvSpPr>
                <a:spLocks noChangeArrowheads="1"/>
              </p:cNvSpPr>
              <p:nvPr/>
            </p:nvSpPr>
            <p:spPr bwMode="auto">
              <a:xfrm>
                <a:off x="2355" y="2832"/>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2" name="Oval 44"/>
              <p:cNvSpPr>
                <a:spLocks noChangeArrowheads="1"/>
              </p:cNvSpPr>
              <p:nvPr/>
            </p:nvSpPr>
            <p:spPr bwMode="auto">
              <a:xfrm>
                <a:off x="2355" y="2712"/>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3" name="Oval 45"/>
              <p:cNvSpPr>
                <a:spLocks noChangeArrowheads="1"/>
              </p:cNvSpPr>
              <p:nvPr/>
            </p:nvSpPr>
            <p:spPr bwMode="auto">
              <a:xfrm>
                <a:off x="2276" y="2489"/>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4" name="Oval 46"/>
              <p:cNvSpPr>
                <a:spLocks noChangeArrowheads="1"/>
              </p:cNvSpPr>
              <p:nvPr/>
            </p:nvSpPr>
            <p:spPr bwMode="auto">
              <a:xfrm>
                <a:off x="2355" y="2575"/>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5" name="Oval 47"/>
              <p:cNvSpPr>
                <a:spLocks noChangeArrowheads="1"/>
              </p:cNvSpPr>
              <p:nvPr/>
            </p:nvSpPr>
            <p:spPr bwMode="auto">
              <a:xfrm>
                <a:off x="2355" y="2609"/>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6" name="Oval 48"/>
              <p:cNvSpPr>
                <a:spLocks noChangeArrowheads="1"/>
              </p:cNvSpPr>
              <p:nvPr/>
            </p:nvSpPr>
            <p:spPr bwMode="auto">
              <a:xfrm>
                <a:off x="2382" y="2918"/>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7" name="Oval 49"/>
              <p:cNvSpPr>
                <a:spLocks noChangeArrowheads="1"/>
              </p:cNvSpPr>
              <p:nvPr/>
            </p:nvSpPr>
            <p:spPr bwMode="auto">
              <a:xfrm>
                <a:off x="2382" y="2901"/>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8" name="Oval 50"/>
              <p:cNvSpPr>
                <a:spLocks noChangeArrowheads="1"/>
              </p:cNvSpPr>
              <p:nvPr/>
            </p:nvSpPr>
            <p:spPr bwMode="auto">
              <a:xfrm>
                <a:off x="2329" y="2815"/>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59" name="Oval 51"/>
              <p:cNvSpPr>
                <a:spLocks noChangeArrowheads="1"/>
              </p:cNvSpPr>
              <p:nvPr/>
            </p:nvSpPr>
            <p:spPr bwMode="auto">
              <a:xfrm>
                <a:off x="2302" y="2781"/>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0" name="Oval 52"/>
              <p:cNvSpPr>
                <a:spLocks noChangeArrowheads="1"/>
              </p:cNvSpPr>
              <p:nvPr/>
            </p:nvSpPr>
            <p:spPr bwMode="auto">
              <a:xfrm>
                <a:off x="2329" y="2626"/>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1" name="Oval 53"/>
              <p:cNvSpPr>
                <a:spLocks noChangeArrowheads="1"/>
              </p:cNvSpPr>
              <p:nvPr/>
            </p:nvSpPr>
            <p:spPr bwMode="auto">
              <a:xfrm>
                <a:off x="2170" y="293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2" name="Oval 54"/>
              <p:cNvSpPr>
                <a:spLocks noChangeArrowheads="1"/>
              </p:cNvSpPr>
              <p:nvPr/>
            </p:nvSpPr>
            <p:spPr bwMode="auto">
              <a:xfrm>
                <a:off x="2117" y="2953"/>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3" name="Oval 55"/>
              <p:cNvSpPr>
                <a:spLocks noChangeArrowheads="1"/>
              </p:cNvSpPr>
              <p:nvPr/>
            </p:nvSpPr>
            <p:spPr bwMode="auto">
              <a:xfrm>
                <a:off x="2329" y="2884"/>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4" name="Oval 56"/>
              <p:cNvSpPr>
                <a:spLocks noChangeArrowheads="1"/>
              </p:cNvSpPr>
              <p:nvPr/>
            </p:nvSpPr>
            <p:spPr bwMode="auto">
              <a:xfrm>
                <a:off x="2329" y="2558"/>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5" name="Oval 57"/>
              <p:cNvSpPr>
                <a:spLocks noChangeArrowheads="1"/>
              </p:cNvSpPr>
              <p:nvPr/>
            </p:nvSpPr>
            <p:spPr bwMode="auto">
              <a:xfrm>
                <a:off x="2329" y="2643"/>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6" name="Oval 58"/>
              <p:cNvSpPr>
                <a:spLocks noChangeArrowheads="1"/>
              </p:cNvSpPr>
              <p:nvPr/>
            </p:nvSpPr>
            <p:spPr bwMode="auto">
              <a:xfrm>
                <a:off x="2302" y="2678"/>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7" name="Oval 59"/>
              <p:cNvSpPr>
                <a:spLocks noChangeArrowheads="1"/>
              </p:cNvSpPr>
              <p:nvPr/>
            </p:nvSpPr>
            <p:spPr bwMode="auto">
              <a:xfrm>
                <a:off x="2276" y="2729"/>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8" name="Oval 60"/>
              <p:cNvSpPr>
                <a:spLocks noChangeArrowheads="1"/>
              </p:cNvSpPr>
              <p:nvPr/>
            </p:nvSpPr>
            <p:spPr bwMode="auto">
              <a:xfrm>
                <a:off x="2144" y="2678"/>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69" name="Oval 61"/>
              <p:cNvSpPr>
                <a:spLocks noChangeArrowheads="1"/>
              </p:cNvSpPr>
              <p:nvPr/>
            </p:nvSpPr>
            <p:spPr bwMode="auto">
              <a:xfrm>
                <a:off x="2223" y="2661"/>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0" name="Oval 62"/>
              <p:cNvSpPr>
                <a:spLocks noChangeArrowheads="1"/>
              </p:cNvSpPr>
              <p:nvPr/>
            </p:nvSpPr>
            <p:spPr bwMode="auto">
              <a:xfrm>
                <a:off x="2117" y="2643"/>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1" name="Oval 63"/>
              <p:cNvSpPr>
                <a:spLocks noChangeArrowheads="1"/>
              </p:cNvSpPr>
              <p:nvPr/>
            </p:nvSpPr>
            <p:spPr bwMode="auto">
              <a:xfrm>
                <a:off x="2091" y="2643"/>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2" name="Oval 64"/>
              <p:cNvSpPr>
                <a:spLocks noChangeArrowheads="1"/>
              </p:cNvSpPr>
              <p:nvPr/>
            </p:nvSpPr>
            <p:spPr bwMode="auto">
              <a:xfrm>
                <a:off x="2117" y="2609"/>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3" name="Oval 65"/>
              <p:cNvSpPr>
                <a:spLocks noChangeArrowheads="1"/>
              </p:cNvSpPr>
              <p:nvPr/>
            </p:nvSpPr>
            <p:spPr bwMode="auto">
              <a:xfrm>
                <a:off x="2170" y="2609"/>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4" name="Oval 66"/>
              <p:cNvSpPr>
                <a:spLocks noChangeArrowheads="1"/>
              </p:cNvSpPr>
              <p:nvPr/>
            </p:nvSpPr>
            <p:spPr bwMode="auto">
              <a:xfrm>
                <a:off x="2197" y="2609"/>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5" name="Oval 67"/>
              <p:cNvSpPr>
                <a:spLocks noChangeArrowheads="1"/>
              </p:cNvSpPr>
              <p:nvPr/>
            </p:nvSpPr>
            <p:spPr bwMode="auto">
              <a:xfrm>
                <a:off x="2302" y="2523"/>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6" name="Oval 68"/>
              <p:cNvSpPr>
                <a:spLocks noChangeArrowheads="1"/>
              </p:cNvSpPr>
              <p:nvPr/>
            </p:nvSpPr>
            <p:spPr bwMode="auto">
              <a:xfrm>
                <a:off x="2223" y="2523"/>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7" name="Oval 69"/>
              <p:cNvSpPr>
                <a:spLocks noChangeArrowheads="1"/>
              </p:cNvSpPr>
              <p:nvPr/>
            </p:nvSpPr>
            <p:spPr bwMode="auto">
              <a:xfrm>
                <a:off x="2197" y="2506"/>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8" name="Oval 70"/>
              <p:cNvSpPr>
                <a:spLocks noChangeArrowheads="1"/>
              </p:cNvSpPr>
              <p:nvPr/>
            </p:nvSpPr>
            <p:spPr bwMode="auto">
              <a:xfrm>
                <a:off x="2144" y="2523"/>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79" name="Oval 71"/>
              <p:cNvSpPr>
                <a:spLocks noChangeArrowheads="1"/>
              </p:cNvSpPr>
              <p:nvPr/>
            </p:nvSpPr>
            <p:spPr bwMode="auto">
              <a:xfrm>
                <a:off x="2170" y="2558"/>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0" name="Oval 72"/>
              <p:cNvSpPr>
                <a:spLocks noChangeArrowheads="1"/>
              </p:cNvSpPr>
              <p:nvPr/>
            </p:nvSpPr>
            <p:spPr bwMode="auto">
              <a:xfrm>
                <a:off x="2197" y="2575"/>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1" name="Oval 73"/>
              <p:cNvSpPr>
                <a:spLocks noChangeArrowheads="1"/>
              </p:cNvSpPr>
              <p:nvPr/>
            </p:nvSpPr>
            <p:spPr bwMode="auto">
              <a:xfrm>
                <a:off x="2329" y="2609"/>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2" name="Oval 74"/>
              <p:cNvSpPr>
                <a:spLocks noChangeArrowheads="1"/>
              </p:cNvSpPr>
              <p:nvPr/>
            </p:nvSpPr>
            <p:spPr bwMode="auto">
              <a:xfrm>
                <a:off x="2276" y="2609"/>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3" name="Oval 75"/>
              <p:cNvSpPr>
                <a:spLocks noChangeArrowheads="1"/>
              </p:cNvSpPr>
              <p:nvPr/>
            </p:nvSpPr>
            <p:spPr bwMode="auto">
              <a:xfrm>
                <a:off x="2223" y="2712"/>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4" name="Oval 76"/>
              <p:cNvSpPr>
                <a:spLocks noChangeArrowheads="1"/>
              </p:cNvSpPr>
              <p:nvPr/>
            </p:nvSpPr>
            <p:spPr bwMode="auto">
              <a:xfrm>
                <a:off x="2170" y="2729"/>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5" name="Oval 77"/>
              <p:cNvSpPr>
                <a:spLocks noChangeArrowheads="1"/>
              </p:cNvSpPr>
              <p:nvPr/>
            </p:nvSpPr>
            <p:spPr bwMode="auto">
              <a:xfrm>
                <a:off x="2250" y="2781"/>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6" name="Oval 78"/>
              <p:cNvSpPr>
                <a:spLocks noChangeArrowheads="1"/>
              </p:cNvSpPr>
              <p:nvPr/>
            </p:nvSpPr>
            <p:spPr bwMode="auto">
              <a:xfrm>
                <a:off x="2250" y="2746"/>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7" name="Oval 79"/>
              <p:cNvSpPr>
                <a:spLocks noChangeArrowheads="1"/>
              </p:cNvSpPr>
              <p:nvPr/>
            </p:nvSpPr>
            <p:spPr bwMode="auto">
              <a:xfrm>
                <a:off x="2223" y="2746"/>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8" name="Oval 80"/>
              <p:cNvSpPr>
                <a:spLocks noChangeArrowheads="1"/>
              </p:cNvSpPr>
              <p:nvPr/>
            </p:nvSpPr>
            <p:spPr bwMode="auto">
              <a:xfrm>
                <a:off x="2197" y="2746"/>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89" name="Oval 81"/>
              <p:cNvSpPr>
                <a:spLocks noChangeArrowheads="1"/>
              </p:cNvSpPr>
              <p:nvPr/>
            </p:nvSpPr>
            <p:spPr bwMode="auto">
              <a:xfrm>
                <a:off x="2170" y="2746"/>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0" name="Oval 82"/>
              <p:cNvSpPr>
                <a:spLocks noChangeArrowheads="1"/>
              </p:cNvSpPr>
              <p:nvPr/>
            </p:nvSpPr>
            <p:spPr bwMode="auto">
              <a:xfrm>
                <a:off x="2144" y="269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1" name="Oval 83"/>
              <p:cNvSpPr>
                <a:spLocks noChangeArrowheads="1"/>
              </p:cNvSpPr>
              <p:nvPr/>
            </p:nvSpPr>
            <p:spPr bwMode="auto">
              <a:xfrm>
                <a:off x="2091" y="269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2" name="Oval 84"/>
              <p:cNvSpPr>
                <a:spLocks noChangeArrowheads="1"/>
              </p:cNvSpPr>
              <p:nvPr/>
            </p:nvSpPr>
            <p:spPr bwMode="auto">
              <a:xfrm>
                <a:off x="2064" y="269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3" name="Oval 85"/>
              <p:cNvSpPr>
                <a:spLocks noChangeArrowheads="1"/>
              </p:cNvSpPr>
              <p:nvPr/>
            </p:nvSpPr>
            <p:spPr bwMode="auto">
              <a:xfrm>
                <a:off x="2038" y="269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4" name="Oval 86"/>
              <p:cNvSpPr>
                <a:spLocks noChangeArrowheads="1"/>
              </p:cNvSpPr>
              <p:nvPr/>
            </p:nvSpPr>
            <p:spPr bwMode="auto">
              <a:xfrm>
                <a:off x="2064" y="2746"/>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5" name="Oval 87"/>
              <p:cNvSpPr>
                <a:spLocks noChangeArrowheads="1"/>
              </p:cNvSpPr>
              <p:nvPr/>
            </p:nvSpPr>
            <p:spPr bwMode="auto">
              <a:xfrm>
                <a:off x="2011" y="2746"/>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6" name="Oval 88"/>
              <p:cNvSpPr>
                <a:spLocks noChangeArrowheads="1"/>
              </p:cNvSpPr>
              <p:nvPr/>
            </p:nvSpPr>
            <p:spPr bwMode="auto">
              <a:xfrm>
                <a:off x="1774" y="2678"/>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7" name="Oval 89"/>
              <p:cNvSpPr>
                <a:spLocks noChangeArrowheads="1"/>
              </p:cNvSpPr>
              <p:nvPr/>
            </p:nvSpPr>
            <p:spPr bwMode="auto">
              <a:xfrm>
                <a:off x="1694" y="279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8" name="Oval 90"/>
              <p:cNvSpPr>
                <a:spLocks noChangeArrowheads="1"/>
              </p:cNvSpPr>
              <p:nvPr/>
            </p:nvSpPr>
            <p:spPr bwMode="auto">
              <a:xfrm>
                <a:off x="2038" y="2781"/>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99" name="Oval 91"/>
              <p:cNvSpPr>
                <a:spLocks noChangeArrowheads="1"/>
              </p:cNvSpPr>
              <p:nvPr/>
            </p:nvSpPr>
            <p:spPr bwMode="auto">
              <a:xfrm>
                <a:off x="2064" y="2781"/>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0" name="Oval 92"/>
              <p:cNvSpPr>
                <a:spLocks noChangeArrowheads="1"/>
              </p:cNvSpPr>
              <p:nvPr/>
            </p:nvSpPr>
            <p:spPr bwMode="auto">
              <a:xfrm>
                <a:off x="2091" y="2781"/>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1" name="Oval 93"/>
              <p:cNvSpPr>
                <a:spLocks noChangeArrowheads="1"/>
              </p:cNvSpPr>
              <p:nvPr/>
            </p:nvSpPr>
            <p:spPr bwMode="auto">
              <a:xfrm>
                <a:off x="2117" y="2781"/>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2" name="Oval 94"/>
              <p:cNvSpPr>
                <a:spLocks noChangeArrowheads="1"/>
              </p:cNvSpPr>
              <p:nvPr/>
            </p:nvSpPr>
            <p:spPr bwMode="auto">
              <a:xfrm>
                <a:off x="2197" y="279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3" name="Oval 95"/>
              <p:cNvSpPr>
                <a:spLocks noChangeArrowheads="1"/>
              </p:cNvSpPr>
              <p:nvPr/>
            </p:nvSpPr>
            <p:spPr bwMode="auto">
              <a:xfrm>
                <a:off x="2117" y="279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4" name="Oval 96"/>
              <p:cNvSpPr>
                <a:spLocks noChangeArrowheads="1"/>
              </p:cNvSpPr>
              <p:nvPr/>
            </p:nvSpPr>
            <p:spPr bwMode="auto">
              <a:xfrm>
                <a:off x="2038" y="279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5" name="Oval 97"/>
              <p:cNvSpPr>
                <a:spLocks noChangeArrowheads="1"/>
              </p:cNvSpPr>
              <p:nvPr/>
            </p:nvSpPr>
            <p:spPr bwMode="auto">
              <a:xfrm>
                <a:off x="1958" y="279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6" name="Oval 98"/>
              <p:cNvSpPr>
                <a:spLocks noChangeArrowheads="1"/>
              </p:cNvSpPr>
              <p:nvPr/>
            </p:nvSpPr>
            <p:spPr bwMode="auto">
              <a:xfrm>
                <a:off x="1774" y="2815"/>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7" name="Oval 99"/>
              <p:cNvSpPr>
                <a:spLocks noChangeArrowheads="1"/>
              </p:cNvSpPr>
              <p:nvPr/>
            </p:nvSpPr>
            <p:spPr bwMode="auto">
              <a:xfrm>
                <a:off x="1827" y="2850"/>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8" name="Oval 100"/>
              <p:cNvSpPr>
                <a:spLocks noChangeArrowheads="1"/>
              </p:cNvSpPr>
              <p:nvPr/>
            </p:nvSpPr>
            <p:spPr bwMode="auto">
              <a:xfrm>
                <a:off x="1905" y="285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09" name="Oval 101"/>
              <p:cNvSpPr>
                <a:spLocks noChangeArrowheads="1"/>
              </p:cNvSpPr>
              <p:nvPr/>
            </p:nvSpPr>
            <p:spPr bwMode="auto">
              <a:xfrm>
                <a:off x="1932" y="285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0" name="Oval 102"/>
              <p:cNvSpPr>
                <a:spLocks noChangeArrowheads="1"/>
              </p:cNvSpPr>
              <p:nvPr/>
            </p:nvSpPr>
            <p:spPr bwMode="auto">
              <a:xfrm>
                <a:off x="2038" y="2832"/>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1" name="Oval 103"/>
              <p:cNvSpPr>
                <a:spLocks noChangeArrowheads="1"/>
              </p:cNvSpPr>
              <p:nvPr/>
            </p:nvSpPr>
            <p:spPr bwMode="auto">
              <a:xfrm>
                <a:off x="2064" y="2832"/>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2" name="Oval 104"/>
              <p:cNvSpPr>
                <a:spLocks noChangeArrowheads="1"/>
              </p:cNvSpPr>
              <p:nvPr/>
            </p:nvSpPr>
            <p:spPr bwMode="auto">
              <a:xfrm>
                <a:off x="2144" y="2832"/>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3" name="Oval 105"/>
              <p:cNvSpPr>
                <a:spLocks noChangeArrowheads="1"/>
              </p:cNvSpPr>
              <p:nvPr/>
            </p:nvSpPr>
            <p:spPr bwMode="auto">
              <a:xfrm>
                <a:off x="2197" y="2832"/>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4" name="Oval 106"/>
              <p:cNvSpPr>
                <a:spLocks noChangeArrowheads="1"/>
              </p:cNvSpPr>
              <p:nvPr/>
            </p:nvSpPr>
            <p:spPr bwMode="auto">
              <a:xfrm>
                <a:off x="2223" y="285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5" name="Oval 107"/>
              <p:cNvSpPr>
                <a:spLocks noChangeArrowheads="1"/>
              </p:cNvSpPr>
              <p:nvPr/>
            </p:nvSpPr>
            <p:spPr bwMode="auto">
              <a:xfrm>
                <a:off x="2197" y="285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6" name="Oval 108"/>
              <p:cNvSpPr>
                <a:spLocks noChangeArrowheads="1"/>
              </p:cNvSpPr>
              <p:nvPr/>
            </p:nvSpPr>
            <p:spPr bwMode="auto">
              <a:xfrm>
                <a:off x="2144" y="285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7" name="Oval 109"/>
              <p:cNvSpPr>
                <a:spLocks noChangeArrowheads="1"/>
              </p:cNvSpPr>
              <p:nvPr/>
            </p:nvSpPr>
            <p:spPr bwMode="auto">
              <a:xfrm>
                <a:off x="2091" y="285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8" name="Oval 110"/>
              <p:cNvSpPr>
                <a:spLocks noChangeArrowheads="1"/>
              </p:cNvSpPr>
              <p:nvPr/>
            </p:nvSpPr>
            <p:spPr bwMode="auto">
              <a:xfrm>
                <a:off x="2064" y="285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19" name="Oval 111"/>
              <p:cNvSpPr>
                <a:spLocks noChangeArrowheads="1"/>
              </p:cNvSpPr>
              <p:nvPr/>
            </p:nvSpPr>
            <p:spPr bwMode="auto">
              <a:xfrm>
                <a:off x="2117" y="285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0" name="Oval 112"/>
              <p:cNvSpPr>
                <a:spLocks noChangeArrowheads="1"/>
              </p:cNvSpPr>
              <p:nvPr/>
            </p:nvSpPr>
            <p:spPr bwMode="auto">
              <a:xfrm>
                <a:off x="2038" y="285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1" name="Oval 113"/>
              <p:cNvSpPr>
                <a:spLocks noChangeArrowheads="1"/>
              </p:cNvSpPr>
              <p:nvPr/>
            </p:nvSpPr>
            <p:spPr bwMode="auto">
              <a:xfrm>
                <a:off x="2276" y="2867"/>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2" name="Oval 114"/>
              <p:cNvSpPr>
                <a:spLocks noChangeArrowheads="1"/>
              </p:cNvSpPr>
              <p:nvPr/>
            </p:nvSpPr>
            <p:spPr bwMode="auto">
              <a:xfrm>
                <a:off x="2250" y="2867"/>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3" name="Oval 115"/>
              <p:cNvSpPr>
                <a:spLocks noChangeArrowheads="1"/>
              </p:cNvSpPr>
              <p:nvPr/>
            </p:nvSpPr>
            <p:spPr bwMode="auto">
              <a:xfrm>
                <a:off x="2197" y="2867"/>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4" name="Oval 116"/>
              <p:cNvSpPr>
                <a:spLocks noChangeArrowheads="1"/>
              </p:cNvSpPr>
              <p:nvPr/>
            </p:nvSpPr>
            <p:spPr bwMode="auto">
              <a:xfrm>
                <a:off x="2117" y="2867"/>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5" name="Oval 117"/>
              <p:cNvSpPr>
                <a:spLocks noChangeArrowheads="1"/>
              </p:cNvSpPr>
              <p:nvPr/>
            </p:nvSpPr>
            <p:spPr bwMode="auto">
              <a:xfrm>
                <a:off x="2302" y="290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6" name="Oval 118"/>
              <p:cNvSpPr>
                <a:spLocks noChangeArrowheads="1"/>
              </p:cNvSpPr>
              <p:nvPr/>
            </p:nvSpPr>
            <p:spPr bwMode="auto">
              <a:xfrm>
                <a:off x="2170" y="290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7" name="Oval 119"/>
              <p:cNvSpPr>
                <a:spLocks noChangeArrowheads="1"/>
              </p:cNvSpPr>
              <p:nvPr/>
            </p:nvSpPr>
            <p:spPr bwMode="auto">
              <a:xfrm>
                <a:off x="2223" y="293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8" name="Oval 120"/>
              <p:cNvSpPr>
                <a:spLocks noChangeArrowheads="1"/>
              </p:cNvSpPr>
              <p:nvPr/>
            </p:nvSpPr>
            <p:spPr bwMode="auto">
              <a:xfrm>
                <a:off x="2276" y="2901"/>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29" name="Oval 121"/>
              <p:cNvSpPr>
                <a:spLocks noChangeArrowheads="1"/>
              </p:cNvSpPr>
              <p:nvPr/>
            </p:nvSpPr>
            <p:spPr bwMode="auto">
              <a:xfrm>
                <a:off x="2250" y="2901"/>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0" name="Oval 122"/>
              <p:cNvSpPr>
                <a:spLocks noChangeArrowheads="1"/>
              </p:cNvSpPr>
              <p:nvPr/>
            </p:nvSpPr>
            <p:spPr bwMode="auto">
              <a:xfrm>
                <a:off x="2250" y="2918"/>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1" name="Oval 123"/>
              <p:cNvSpPr>
                <a:spLocks noChangeArrowheads="1"/>
              </p:cNvSpPr>
              <p:nvPr/>
            </p:nvSpPr>
            <p:spPr bwMode="auto">
              <a:xfrm>
                <a:off x="2197" y="291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2" name="Oval 124"/>
              <p:cNvSpPr>
                <a:spLocks noChangeArrowheads="1"/>
              </p:cNvSpPr>
              <p:nvPr/>
            </p:nvSpPr>
            <p:spPr bwMode="auto">
              <a:xfrm>
                <a:off x="2144" y="291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3" name="Oval 125"/>
              <p:cNvSpPr>
                <a:spLocks noChangeArrowheads="1"/>
              </p:cNvSpPr>
              <p:nvPr/>
            </p:nvSpPr>
            <p:spPr bwMode="auto">
              <a:xfrm>
                <a:off x="2091" y="291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4" name="Oval 126"/>
              <p:cNvSpPr>
                <a:spLocks noChangeArrowheads="1"/>
              </p:cNvSpPr>
              <p:nvPr/>
            </p:nvSpPr>
            <p:spPr bwMode="auto">
              <a:xfrm>
                <a:off x="2144" y="2867"/>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5" name="Oval 127"/>
              <p:cNvSpPr>
                <a:spLocks noChangeArrowheads="1"/>
              </p:cNvSpPr>
              <p:nvPr/>
            </p:nvSpPr>
            <p:spPr bwMode="auto">
              <a:xfrm>
                <a:off x="2091" y="290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6" name="Oval 128"/>
              <p:cNvSpPr>
                <a:spLocks noChangeArrowheads="1"/>
              </p:cNvSpPr>
              <p:nvPr/>
            </p:nvSpPr>
            <p:spPr bwMode="auto">
              <a:xfrm>
                <a:off x="2117" y="290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7" name="Oval 129"/>
              <p:cNvSpPr>
                <a:spLocks noChangeArrowheads="1"/>
              </p:cNvSpPr>
              <p:nvPr/>
            </p:nvSpPr>
            <p:spPr bwMode="auto">
              <a:xfrm>
                <a:off x="2011" y="2867"/>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8" name="Oval 130"/>
              <p:cNvSpPr>
                <a:spLocks noChangeArrowheads="1"/>
              </p:cNvSpPr>
              <p:nvPr/>
            </p:nvSpPr>
            <p:spPr bwMode="auto">
              <a:xfrm>
                <a:off x="2038" y="290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39" name="Oval 131"/>
              <p:cNvSpPr>
                <a:spLocks noChangeArrowheads="1"/>
              </p:cNvSpPr>
              <p:nvPr/>
            </p:nvSpPr>
            <p:spPr bwMode="auto">
              <a:xfrm>
                <a:off x="2011" y="290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0" name="Oval 132"/>
              <p:cNvSpPr>
                <a:spLocks noChangeArrowheads="1"/>
              </p:cNvSpPr>
              <p:nvPr/>
            </p:nvSpPr>
            <p:spPr bwMode="auto">
              <a:xfrm>
                <a:off x="1958" y="290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1" name="Oval 133"/>
              <p:cNvSpPr>
                <a:spLocks noChangeArrowheads="1"/>
              </p:cNvSpPr>
              <p:nvPr/>
            </p:nvSpPr>
            <p:spPr bwMode="auto">
              <a:xfrm>
                <a:off x="1905" y="290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2" name="Oval 134"/>
              <p:cNvSpPr>
                <a:spLocks noChangeArrowheads="1"/>
              </p:cNvSpPr>
              <p:nvPr/>
            </p:nvSpPr>
            <p:spPr bwMode="auto">
              <a:xfrm>
                <a:off x="1562" y="290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3" name="Oval 135"/>
              <p:cNvSpPr>
                <a:spLocks noChangeArrowheads="1"/>
              </p:cNvSpPr>
              <p:nvPr/>
            </p:nvSpPr>
            <p:spPr bwMode="auto">
              <a:xfrm>
                <a:off x="1694" y="291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4" name="Oval 136"/>
              <p:cNvSpPr>
                <a:spLocks noChangeArrowheads="1"/>
              </p:cNvSpPr>
              <p:nvPr/>
            </p:nvSpPr>
            <p:spPr bwMode="auto">
              <a:xfrm>
                <a:off x="1800" y="2867"/>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5" name="Oval 137"/>
              <p:cNvSpPr>
                <a:spLocks noChangeArrowheads="1"/>
              </p:cNvSpPr>
              <p:nvPr/>
            </p:nvSpPr>
            <p:spPr bwMode="auto">
              <a:xfrm>
                <a:off x="1827" y="2918"/>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6" name="Oval 138"/>
              <p:cNvSpPr>
                <a:spLocks noChangeArrowheads="1"/>
              </p:cNvSpPr>
              <p:nvPr/>
            </p:nvSpPr>
            <p:spPr bwMode="auto">
              <a:xfrm>
                <a:off x="1852" y="291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7" name="Oval 139"/>
              <p:cNvSpPr>
                <a:spLocks noChangeArrowheads="1"/>
              </p:cNvSpPr>
              <p:nvPr/>
            </p:nvSpPr>
            <p:spPr bwMode="auto">
              <a:xfrm>
                <a:off x="1905" y="291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8" name="Oval 140"/>
              <p:cNvSpPr>
                <a:spLocks noChangeArrowheads="1"/>
              </p:cNvSpPr>
              <p:nvPr/>
            </p:nvSpPr>
            <p:spPr bwMode="auto">
              <a:xfrm>
                <a:off x="1747" y="2935"/>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49" name="Oval 141"/>
              <p:cNvSpPr>
                <a:spLocks noChangeArrowheads="1"/>
              </p:cNvSpPr>
              <p:nvPr/>
            </p:nvSpPr>
            <p:spPr bwMode="auto">
              <a:xfrm>
                <a:off x="1774" y="2935"/>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0" name="Oval 142"/>
              <p:cNvSpPr>
                <a:spLocks noChangeArrowheads="1"/>
              </p:cNvSpPr>
              <p:nvPr/>
            </p:nvSpPr>
            <p:spPr bwMode="auto">
              <a:xfrm>
                <a:off x="1827" y="2935"/>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1" name="Oval 143"/>
              <p:cNvSpPr>
                <a:spLocks noChangeArrowheads="1"/>
              </p:cNvSpPr>
              <p:nvPr/>
            </p:nvSpPr>
            <p:spPr bwMode="auto">
              <a:xfrm>
                <a:off x="1879" y="293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2" name="Oval 144"/>
              <p:cNvSpPr>
                <a:spLocks noChangeArrowheads="1"/>
              </p:cNvSpPr>
              <p:nvPr/>
            </p:nvSpPr>
            <p:spPr bwMode="auto">
              <a:xfrm>
                <a:off x="1905" y="293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3" name="Oval 145"/>
              <p:cNvSpPr>
                <a:spLocks noChangeArrowheads="1"/>
              </p:cNvSpPr>
              <p:nvPr/>
            </p:nvSpPr>
            <p:spPr bwMode="auto">
              <a:xfrm>
                <a:off x="1932" y="293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4" name="Oval 146"/>
              <p:cNvSpPr>
                <a:spLocks noChangeArrowheads="1"/>
              </p:cNvSpPr>
              <p:nvPr/>
            </p:nvSpPr>
            <p:spPr bwMode="auto">
              <a:xfrm>
                <a:off x="1958" y="293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5" name="Oval 147"/>
              <p:cNvSpPr>
                <a:spLocks noChangeArrowheads="1"/>
              </p:cNvSpPr>
              <p:nvPr/>
            </p:nvSpPr>
            <p:spPr bwMode="auto">
              <a:xfrm>
                <a:off x="1985" y="2935"/>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6" name="Oval 148"/>
              <p:cNvSpPr>
                <a:spLocks noChangeArrowheads="1"/>
              </p:cNvSpPr>
              <p:nvPr/>
            </p:nvSpPr>
            <p:spPr bwMode="auto">
              <a:xfrm>
                <a:off x="2011" y="2953"/>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7" name="Oval 149"/>
              <p:cNvSpPr>
                <a:spLocks noChangeArrowheads="1"/>
              </p:cNvSpPr>
              <p:nvPr/>
            </p:nvSpPr>
            <p:spPr bwMode="auto">
              <a:xfrm>
                <a:off x="2038" y="2953"/>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8" name="Oval 150"/>
              <p:cNvSpPr>
                <a:spLocks noChangeArrowheads="1"/>
              </p:cNvSpPr>
              <p:nvPr/>
            </p:nvSpPr>
            <p:spPr bwMode="auto">
              <a:xfrm>
                <a:off x="1985" y="297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59" name="Oval 151"/>
              <p:cNvSpPr>
                <a:spLocks noChangeArrowheads="1"/>
              </p:cNvSpPr>
              <p:nvPr/>
            </p:nvSpPr>
            <p:spPr bwMode="auto">
              <a:xfrm>
                <a:off x="1932" y="297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0" name="Oval 152"/>
              <p:cNvSpPr>
                <a:spLocks noChangeArrowheads="1"/>
              </p:cNvSpPr>
              <p:nvPr/>
            </p:nvSpPr>
            <p:spPr bwMode="auto">
              <a:xfrm>
                <a:off x="2038" y="297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1" name="Oval 153"/>
              <p:cNvSpPr>
                <a:spLocks noChangeArrowheads="1"/>
              </p:cNvSpPr>
              <p:nvPr/>
            </p:nvSpPr>
            <p:spPr bwMode="auto">
              <a:xfrm>
                <a:off x="2197" y="297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2" name="Oval 154"/>
              <p:cNvSpPr>
                <a:spLocks noChangeArrowheads="1"/>
              </p:cNvSpPr>
              <p:nvPr/>
            </p:nvSpPr>
            <p:spPr bwMode="auto">
              <a:xfrm>
                <a:off x="2250" y="298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3" name="Oval 155"/>
              <p:cNvSpPr>
                <a:spLocks noChangeArrowheads="1"/>
              </p:cNvSpPr>
              <p:nvPr/>
            </p:nvSpPr>
            <p:spPr bwMode="auto">
              <a:xfrm>
                <a:off x="2091" y="3004"/>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4" name="Oval 156"/>
              <p:cNvSpPr>
                <a:spLocks noChangeArrowheads="1"/>
              </p:cNvSpPr>
              <p:nvPr/>
            </p:nvSpPr>
            <p:spPr bwMode="auto">
              <a:xfrm>
                <a:off x="1985" y="298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5" name="Oval 157"/>
              <p:cNvSpPr>
                <a:spLocks noChangeArrowheads="1"/>
              </p:cNvSpPr>
              <p:nvPr/>
            </p:nvSpPr>
            <p:spPr bwMode="auto">
              <a:xfrm>
                <a:off x="1958" y="298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6" name="Oval 158"/>
              <p:cNvSpPr>
                <a:spLocks noChangeArrowheads="1"/>
              </p:cNvSpPr>
              <p:nvPr/>
            </p:nvSpPr>
            <p:spPr bwMode="auto">
              <a:xfrm>
                <a:off x="1827" y="298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7" name="Oval 159"/>
              <p:cNvSpPr>
                <a:spLocks noChangeArrowheads="1"/>
              </p:cNvSpPr>
              <p:nvPr/>
            </p:nvSpPr>
            <p:spPr bwMode="auto">
              <a:xfrm>
                <a:off x="1852" y="298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8" name="Oval 160"/>
              <p:cNvSpPr>
                <a:spLocks noChangeArrowheads="1"/>
              </p:cNvSpPr>
              <p:nvPr/>
            </p:nvSpPr>
            <p:spPr bwMode="auto">
              <a:xfrm>
                <a:off x="1879" y="298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69" name="Oval 161"/>
              <p:cNvSpPr>
                <a:spLocks noChangeArrowheads="1"/>
              </p:cNvSpPr>
              <p:nvPr/>
            </p:nvSpPr>
            <p:spPr bwMode="auto">
              <a:xfrm>
                <a:off x="1905" y="298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0" name="Oval 162"/>
              <p:cNvSpPr>
                <a:spLocks noChangeArrowheads="1"/>
              </p:cNvSpPr>
              <p:nvPr/>
            </p:nvSpPr>
            <p:spPr bwMode="auto">
              <a:xfrm>
                <a:off x="1509"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1" name="Oval 163"/>
              <p:cNvSpPr>
                <a:spLocks noChangeArrowheads="1"/>
              </p:cNvSpPr>
              <p:nvPr/>
            </p:nvSpPr>
            <p:spPr bwMode="auto">
              <a:xfrm>
                <a:off x="1536"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2" name="Oval 164"/>
              <p:cNvSpPr>
                <a:spLocks noChangeArrowheads="1"/>
              </p:cNvSpPr>
              <p:nvPr/>
            </p:nvSpPr>
            <p:spPr bwMode="auto">
              <a:xfrm>
                <a:off x="1562"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3" name="Oval 165"/>
              <p:cNvSpPr>
                <a:spLocks noChangeArrowheads="1"/>
              </p:cNvSpPr>
              <p:nvPr/>
            </p:nvSpPr>
            <p:spPr bwMode="auto">
              <a:xfrm>
                <a:off x="1589" y="3159"/>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4" name="Oval 166"/>
              <p:cNvSpPr>
                <a:spLocks noChangeArrowheads="1"/>
              </p:cNvSpPr>
              <p:nvPr/>
            </p:nvSpPr>
            <p:spPr bwMode="auto">
              <a:xfrm>
                <a:off x="1641" y="305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5" name="Oval 167"/>
              <p:cNvSpPr>
                <a:spLocks noChangeArrowheads="1"/>
              </p:cNvSpPr>
              <p:nvPr/>
            </p:nvSpPr>
            <p:spPr bwMode="auto">
              <a:xfrm>
                <a:off x="1668" y="3056"/>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6" name="Oval 168"/>
              <p:cNvSpPr>
                <a:spLocks noChangeArrowheads="1"/>
              </p:cNvSpPr>
              <p:nvPr/>
            </p:nvSpPr>
            <p:spPr bwMode="auto">
              <a:xfrm>
                <a:off x="1694" y="305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7" name="Oval 169"/>
              <p:cNvSpPr>
                <a:spLocks noChangeArrowheads="1"/>
              </p:cNvSpPr>
              <p:nvPr/>
            </p:nvSpPr>
            <p:spPr bwMode="auto">
              <a:xfrm>
                <a:off x="1721" y="3056"/>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8" name="Oval 170"/>
              <p:cNvSpPr>
                <a:spLocks noChangeArrowheads="1"/>
              </p:cNvSpPr>
              <p:nvPr/>
            </p:nvSpPr>
            <p:spPr bwMode="auto">
              <a:xfrm>
                <a:off x="1747" y="3021"/>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79" name="Oval 171"/>
              <p:cNvSpPr>
                <a:spLocks noChangeArrowheads="1"/>
              </p:cNvSpPr>
              <p:nvPr/>
            </p:nvSpPr>
            <p:spPr bwMode="auto">
              <a:xfrm>
                <a:off x="1774" y="3021"/>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0" name="Oval 172"/>
              <p:cNvSpPr>
                <a:spLocks noChangeArrowheads="1"/>
              </p:cNvSpPr>
              <p:nvPr/>
            </p:nvSpPr>
            <p:spPr bwMode="auto">
              <a:xfrm>
                <a:off x="1800" y="3021"/>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1" name="Oval 173"/>
              <p:cNvSpPr>
                <a:spLocks noChangeArrowheads="1"/>
              </p:cNvSpPr>
              <p:nvPr/>
            </p:nvSpPr>
            <p:spPr bwMode="auto">
              <a:xfrm>
                <a:off x="1852" y="302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2" name="Oval 174"/>
              <p:cNvSpPr>
                <a:spLocks noChangeArrowheads="1"/>
              </p:cNvSpPr>
              <p:nvPr/>
            </p:nvSpPr>
            <p:spPr bwMode="auto">
              <a:xfrm>
                <a:off x="1958"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3" name="Oval 175"/>
              <p:cNvSpPr>
                <a:spLocks noChangeArrowheads="1"/>
              </p:cNvSpPr>
              <p:nvPr/>
            </p:nvSpPr>
            <p:spPr bwMode="auto">
              <a:xfrm>
                <a:off x="1985"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4" name="Oval 176"/>
              <p:cNvSpPr>
                <a:spLocks noChangeArrowheads="1"/>
              </p:cNvSpPr>
              <p:nvPr/>
            </p:nvSpPr>
            <p:spPr bwMode="auto">
              <a:xfrm>
                <a:off x="2011"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5" name="Oval 177"/>
              <p:cNvSpPr>
                <a:spLocks noChangeArrowheads="1"/>
              </p:cNvSpPr>
              <p:nvPr/>
            </p:nvSpPr>
            <p:spPr bwMode="auto">
              <a:xfrm>
                <a:off x="2117"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6" name="Oval 178"/>
              <p:cNvSpPr>
                <a:spLocks noChangeArrowheads="1"/>
              </p:cNvSpPr>
              <p:nvPr/>
            </p:nvSpPr>
            <p:spPr bwMode="auto">
              <a:xfrm>
                <a:off x="1721" y="3159"/>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7" name="Oval 179"/>
              <p:cNvSpPr>
                <a:spLocks noChangeArrowheads="1"/>
              </p:cNvSpPr>
              <p:nvPr/>
            </p:nvSpPr>
            <p:spPr bwMode="auto">
              <a:xfrm>
                <a:off x="1747" y="3159"/>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8" name="Oval 180"/>
              <p:cNvSpPr>
                <a:spLocks noChangeArrowheads="1"/>
              </p:cNvSpPr>
              <p:nvPr/>
            </p:nvSpPr>
            <p:spPr bwMode="auto">
              <a:xfrm>
                <a:off x="1774" y="3159"/>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89" name="Oval 181"/>
              <p:cNvSpPr>
                <a:spLocks noChangeArrowheads="1"/>
              </p:cNvSpPr>
              <p:nvPr/>
            </p:nvSpPr>
            <p:spPr bwMode="auto">
              <a:xfrm>
                <a:off x="1800" y="3159"/>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0" name="Oval 182"/>
              <p:cNvSpPr>
                <a:spLocks noChangeArrowheads="1"/>
              </p:cNvSpPr>
              <p:nvPr/>
            </p:nvSpPr>
            <p:spPr bwMode="auto">
              <a:xfrm>
                <a:off x="1879" y="305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1" name="Oval 183"/>
              <p:cNvSpPr>
                <a:spLocks noChangeArrowheads="1"/>
              </p:cNvSpPr>
              <p:nvPr/>
            </p:nvSpPr>
            <p:spPr bwMode="auto">
              <a:xfrm>
                <a:off x="1905" y="305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2" name="Oval 184"/>
              <p:cNvSpPr>
                <a:spLocks noChangeArrowheads="1"/>
              </p:cNvSpPr>
              <p:nvPr/>
            </p:nvSpPr>
            <p:spPr bwMode="auto">
              <a:xfrm>
                <a:off x="1932" y="305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3" name="Oval 185"/>
              <p:cNvSpPr>
                <a:spLocks noChangeArrowheads="1"/>
              </p:cNvSpPr>
              <p:nvPr/>
            </p:nvSpPr>
            <p:spPr bwMode="auto">
              <a:xfrm>
                <a:off x="1958" y="305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4" name="Oval 186"/>
              <p:cNvSpPr>
                <a:spLocks noChangeArrowheads="1"/>
              </p:cNvSpPr>
              <p:nvPr/>
            </p:nvSpPr>
            <p:spPr bwMode="auto">
              <a:xfrm>
                <a:off x="1827" y="310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5" name="Oval 187"/>
              <p:cNvSpPr>
                <a:spLocks noChangeArrowheads="1"/>
              </p:cNvSpPr>
              <p:nvPr/>
            </p:nvSpPr>
            <p:spPr bwMode="auto">
              <a:xfrm>
                <a:off x="1800" y="310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6" name="Oval 188"/>
              <p:cNvSpPr>
                <a:spLocks noChangeArrowheads="1"/>
              </p:cNvSpPr>
              <p:nvPr/>
            </p:nvSpPr>
            <p:spPr bwMode="auto">
              <a:xfrm>
                <a:off x="1668" y="310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7" name="Oval 189"/>
              <p:cNvSpPr>
                <a:spLocks noChangeArrowheads="1"/>
              </p:cNvSpPr>
              <p:nvPr/>
            </p:nvSpPr>
            <p:spPr bwMode="auto">
              <a:xfrm>
                <a:off x="1694"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8" name="Oval 190"/>
              <p:cNvSpPr>
                <a:spLocks noChangeArrowheads="1"/>
              </p:cNvSpPr>
              <p:nvPr/>
            </p:nvSpPr>
            <p:spPr bwMode="auto">
              <a:xfrm>
                <a:off x="1721" y="310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199" name="Oval 191"/>
              <p:cNvSpPr>
                <a:spLocks noChangeArrowheads="1"/>
              </p:cNvSpPr>
              <p:nvPr/>
            </p:nvSpPr>
            <p:spPr bwMode="auto">
              <a:xfrm>
                <a:off x="1747" y="310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0" name="Oval 192"/>
              <p:cNvSpPr>
                <a:spLocks noChangeArrowheads="1"/>
              </p:cNvSpPr>
              <p:nvPr/>
            </p:nvSpPr>
            <p:spPr bwMode="auto">
              <a:xfrm>
                <a:off x="1879" y="3142"/>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1" name="Oval 193"/>
              <p:cNvSpPr>
                <a:spLocks noChangeArrowheads="1"/>
              </p:cNvSpPr>
              <p:nvPr/>
            </p:nvSpPr>
            <p:spPr bwMode="auto">
              <a:xfrm>
                <a:off x="1852" y="3142"/>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2" name="Oval 194"/>
              <p:cNvSpPr>
                <a:spLocks noChangeArrowheads="1"/>
              </p:cNvSpPr>
              <p:nvPr/>
            </p:nvSpPr>
            <p:spPr bwMode="auto">
              <a:xfrm>
                <a:off x="1721" y="3142"/>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3" name="Oval 195"/>
              <p:cNvSpPr>
                <a:spLocks noChangeArrowheads="1"/>
              </p:cNvSpPr>
              <p:nvPr/>
            </p:nvSpPr>
            <p:spPr bwMode="auto">
              <a:xfrm>
                <a:off x="1747" y="3142"/>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4" name="Oval 196"/>
              <p:cNvSpPr>
                <a:spLocks noChangeArrowheads="1"/>
              </p:cNvSpPr>
              <p:nvPr/>
            </p:nvSpPr>
            <p:spPr bwMode="auto">
              <a:xfrm>
                <a:off x="1774" y="3142"/>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5" name="Oval 197"/>
              <p:cNvSpPr>
                <a:spLocks noChangeArrowheads="1"/>
              </p:cNvSpPr>
              <p:nvPr/>
            </p:nvSpPr>
            <p:spPr bwMode="auto">
              <a:xfrm>
                <a:off x="1800" y="3142"/>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6" name="Oval 198"/>
              <p:cNvSpPr>
                <a:spLocks noChangeArrowheads="1"/>
              </p:cNvSpPr>
              <p:nvPr/>
            </p:nvSpPr>
            <p:spPr bwMode="auto">
              <a:xfrm>
                <a:off x="2011"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7" name="Oval 199"/>
              <p:cNvSpPr>
                <a:spLocks noChangeArrowheads="1"/>
              </p:cNvSpPr>
              <p:nvPr/>
            </p:nvSpPr>
            <p:spPr bwMode="auto">
              <a:xfrm>
                <a:off x="1985"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8" name="Oval 200"/>
              <p:cNvSpPr>
                <a:spLocks noChangeArrowheads="1"/>
              </p:cNvSpPr>
              <p:nvPr/>
            </p:nvSpPr>
            <p:spPr bwMode="auto">
              <a:xfrm>
                <a:off x="1430"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09" name="Oval 201"/>
              <p:cNvSpPr>
                <a:spLocks noChangeArrowheads="1"/>
              </p:cNvSpPr>
              <p:nvPr/>
            </p:nvSpPr>
            <p:spPr bwMode="auto">
              <a:xfrm>
                <a:off x="1456"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0" name="Oval 202"/>
              <p:cNvSpPr>
                <a:spLocks noChangeArrowheads="1"/>
              </p:cNvSpPr>
              <p:nvPr/>
            </p:nvSpPr>
            <p:spPr bwMode="auto">
              <a:xfrm>
                <a:off x="1483"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1" name="Oval 203"/>
              <p:cNvSpPr>
                <a:spLocks noChangeArrowheads="1"/>
              </p:cNvSpPr>
              <p:nvPr/>
            </p:nvSpPr>
            <p:spPr bwMode="auto">
              <a:xfrm>
                <a:off x="1509"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2" name="Oval 204"/>
              <p:cNvSpPr>
                <a:spLocks noChangeArrowheads="1"/>
              </p:cNvSpPr>
              <p:nvPr/>
            </p:nvSpPr>
            <p:spPr bwMode="auto">
              <a:xfrm>
                <a:off x="1905"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3" name="Oval 205"/>
              <p:cNvSpPr>
                <a:spLocks noChangeArrowheads="1"/>
              </p:cNvSpPr>
              <p:nvPr/>
            </p:nvSpPr>
            <p:spPr bwMode="auto">
              <a:xfrm>
                <a:off x="1879"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4" name="Oval 206"/>
              <p:cNvSpPr>
                <a:spLocks noChangeArrowheads="1"/>
              </p:cNvSpPr>
              <p:nvPr/>
            </p:nvSpPr>
            <p:spPr bwMode="auto">
              <a:xfrm>
                <a:off x="1852"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5" name="Oval 207"/>
              <p:cNvSpPr>
                <a:spLocks noChangeArrowheads="1"/>
              </p:cNvSpPr>
              <p:nvPr/>
            </p:nvSpPr>
            <p:spPr bwMode="auto">
              <a:xfrm>
                <a:off x="1827" y="3090"/>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6" name="Oval 208"/>
              <p:cNvSpPr>
                <a:spLocks noChangeArrowheads="1"/>
              </p:cNvSpPr>
              <p:nvPr/>
            </p:nvSpPr>
            <p:spPr bwMode="auto">
              <a:xfrm>
                <a:off x="1694"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7" name="Oval 209"/>
              <p:cNvSpPr>
                <a:spLocks noChangeArrowheads="1"/>
              </p:cNvSpPr>
              <p:nvPr/>
            </p:nvSpPr>
            <p:spPr bwMode="auto">
              <a:xfrm>
                <a:off x="1721" y="3090"/>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8" name="Oval 210"/>
              <p:cNvSpPr>
                <a:spLocks noChangeArrowheads="1"/>
              </p:cNvSpPr>
              <p:nvPr/>
            </p:nvSpPr>
            <p:spPr bwMode="auto">
              <a:xfrm>
                <a:off x="1747" y="3090"/>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19" name="Oval 211"/>
              <p:cNvSpPr>
                <a:spLocks noChangeArrowheads="1"/>
              </p:cNvSpPr>
              <p:nvPr/>
            </p:nvSpPr>
            <p:spPr bwMode="auto">
              <a:xfrm>
                <a:off x="1800" y="3159"/>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0" name="Oval 212"/>
              <p:cNvSpPr>
                <a:spLocks noChangeArrowheads="1"/>
              </p:cNvSpPr>
              <p:nvPr/>
            </p:nvSpPr>
            <p:spPr bwMode="auto">
              <a:xfrm>
                <a:off x="1774" y="3159"/>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1" name="Oval 213"/>
              <p:cNvSpPr>
                <a:spLocks noChangeArrowheads="1"/>
              </p:cNvSpPr>
              <p:nvPr/>
            </p:nvSpPr>
            <p:spPr bwMode="auto">
              <a:xfrm>
                <a:off x="2117" y="303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2" name="Oval 214"/>
              <p:cNvSpPr>
                <a:spLocks noChangeArrowheads="1"/>
              </p:cNvSpPr>
              <p:nvPr/>
            </p:nvSpPr>
            <p:spPr bwMode="auto">
              <a:xfrm>
                <a:off x="2038" y="303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3" name="Oval 215"/>
              <p:cNvSpPr>
                <a:spLocks noChangeArrowheads="1"/>
              </p:cNvSpPr>
              <p:nvPr/>
            </p:nvSpPr>
            <p:spPr bwMode="auto">
              <a:xfrm>
                <a:off x="2170" y="3073"/>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4" name="Oval 216"/>
              <p:cNvSpPr>
                <a:spLocks noChangeArrowheads="1"/>
              </p:cNvSpPr>
              <p:nvPr/>
            </p:nvSpPr>
            <p:spPr bwMode="auto">
              <a:xfrm>
                <a:off x="2117" y="3073"/>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5" name="Oval 217"/>
              <p:cNvSpPr>
                <a:spLocks noChangeArrowheads="1"/>
              </p:cNvSpPr>
              <p:nvPr/>
            </p:nvSpPr>
            <p:spPr bwMode="auto">
              <a:xfrm>
                <a:off x="2011" y="305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6" name="Oval 218"/>
              <p:cNvSpPr>
                <a:spLocks noChangeArrowheads="1"/>
              </p:cNvSpPr>
              <p:nvPr/>
            </p:nvSpPr>
            <p:spPr bwMode="auto">
              <a:xfrm>
                <a:off x="1879"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7" name="Oval 219"/>
              <p:cNvSpPr>
                <a:spLocks noChangeArrowheads="1"/>
              </p:cNvSpPr>
              <p:nvPr/>
            </p:nvSpPr>
            <p:spPr bwMode="auto">
              <a:xfrm>
                <a:off x="1905"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8" name="Oval 220"/>
              <p:cNvSpPr>
                <a:spLocks noChangeArrowheads="1"/>
              </p:cNvSpPr>
              <p:nvPr/>
            </p:nvSpPr>
            <p:spPr bwMode="auto">
              <a:xfrm>
                <a:off x="1747" y="298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29" name="Oval 221"/>
              <p:cNvSpPr>
                <a:spLocks noChangeArrowheads="1"/>
              </p:cNvSpPr>
              <p:nvPr/>
            </p:nvSpPr>
            <p:spPr bwMode="auto">
              <a:xfrm>
                <a:off x="1774" y="298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0" name="Oval 222"/>
              <p:cNvSpPr>
                <a:spLocks noChangeArrowheads="1"/>
              </p:cNvSpPr>
              <p:nvPr/>
            </p:nvSpPr>
            <p:spPr bwMode="auto">
              <a:xfrm>
                <a:off x="1905" y="302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1" name="Oval 223"/>
              <p:cNvSpPr>
                <a:spLocks noChangeArrowheads="1"/>
              </p:cNvSpPr>
              <p:nvPr/>
            </p:nvSpPr>
            <p:spPr bwMode="auto">
              <a:xfrm>
                <a:off x="1932" y="302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2" name="Oval 224"/>
              <p:cNvSpPr>
                <a:spLocks noChangeArrowheads="1"/>
              </p:cNvSpPr>
              <p:nvPr/>
            </p:nvSpPr>
            <p:spPr bwMode="auto">
              <a:xfrm>
                <a:off x="1721" y="2970"/>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3" name="Oval 225"/>
              <p:cNvSpPr>
                <a:spLocks noChangeArrowheads="1"/>
              </p:cNvSpPr>
              <p:nvPr/>
            </p:nvSpPr>
            <p:spPr bwMode="auto">
              <a:xfrm>
                <a:off x="1615" y="2970"/>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4" name="Oval 226"/>
              <p:cNvSpPr>
                <a:spLocks noChangeArrowheads="1"/>
              </p:cNvSpPr>
              <p:nvPr/>
            </p:nvSpPr>
            <p:spPr bwMode="auto">
              <a:xfrm>
                <a:off x="1536" y="2970"/>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5" name="Oval 227"/>
              <p:cNvSpPr>
                <a:spLocks noChangeArrowheads="1"/>
              </p:cNvSpPr>
              <p:nvPr/>
            </p:nvSpPr>
            <p:spPr bwMode="auto">
              <a:xfrm>
                <a:off x="1668" y="3004"/>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6" name="Oval 228"/>
              <p:cNvSpPr>
                <a:spLocks noChangeArrowheads="1"/>
              </p:cNvSpPr>
              <p:nvPr/>
            </p:nvSpPr>
            <p:spPr bwMode="auto">
              <a:xfrm>
                <a:off x="1430" y="303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7" name="Oval 229"/>
              <p:cNvSpPr>
                <a:spLocks noChangeArrowheads="1"/>
              </p:cNvSpPr>
              <p:nvPr/>
            </p:nvSpPr>
            <p:spPr bwMode="auto">
              <a:xfrm>
                <a:off x="1985" y="302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8" name="Oval 230"/>
              <p:cNvSpPr>
                <a:spLocks noChangeArrowheads="1"/>
              </p:cNvSpPr>
              <p:nvPr/>
            </p:nvSpPr>
            <p:spPr bwMode="auto">
              <a:xfrm>
                <a:off x="2038" y="302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39" name="Oval 231"/>
              <p:cNvSpPr>
                <a:spLocks noChangeArrowheads="1"/>
              </p:cNvSpPr>
              <p:nvPr/>
            </p:nvSpPr>
            <p:spPr bwMode="auto">
              <a:xfrm>
                <a:off x="2064" y="302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0" name="Oval 232"/>
              <p:cNvSpPr>
                <a:spLocks noChangeArrowheads="1"/>
              </p:cNvSpPr>
              <p:nvPr/>
            </p:nvSpPr>
            <p:spPr bwMode="auto">
              <a:xfrm>
                <a:off x="1958" y="303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1" name="Oval 233"/>
              <p:cNvSpPr>
                <a:spLocks noChangeArrowheads="1"/>
              </p:cNvSpPr>
              <p:nvPr/>
            </p:nvSpPr>
            <p:spPr bwMode="auto">
              <a:xfrm>
                <a:off x="1932" y="303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2" name="Oval 234"/>
              <p:cNvSpPr>
                <a:spLocks noChangeArrowheads="1"/>
              </p:cNvSpPr>
              <p:nvPr/>
            </p:nvSpPr>
            <p:spPr bwMode="auto">
              <a:xfrm>
                <a:off x="1905" y="303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3" name="Oval 235"/>
              <p:cNvSpPr>
                <a:spLocks noChangeArrowheads="1"/>
              </p:cNvSpPr>
              <p:nvPr/>
            </p:nvSpPr>
            <p:spPr bwMode="auto">
              <a:xfrm>
                <a:off x="1958" y="3142"/>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4" name="Oval 236"/>
              <p:cNvSpPr>
                <a:spLocks noChangeArrowheads="1"/>
              </p:cNvSpPr>
              <p:nvPr/>
            </p:nvSpPr>
            <p:spPr bwMode="auto">
              <a:xfrm>
                <a:off x="1905" y="3142"/>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5" name="Oval 237"/>
              <p:cNvSpPr>
                <a:spLocks noChangeArrowheads="1"/>
              </p:cNvSpPr>
              <p:nvPr/>
            </p:nvSpPr>
            <p:spPr bwMode="auto">
              <a:xfrm>
                <a:off x="2038" y="3142"/>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6" name="Oval 238"/>
              <p:cNvSpPr>
                <a:spLocks noChangeArrowheads="1"/>
              </p:cNvSpPr>
              <p:nvPr/>
            </p:nvSpPr>
            <p:spPr bwMode="auto">
              <a:xfrm>
                <a:off x="2091"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7" name="Oval 239"/>
              <p:cNvSpPr>
                <a:spLocks noChangeArrowheads="1"/>
              </p:cNvSpPr>
              <p:nvPr/>
            </p:nvSpPr>
            <p:spPr bwMode="auto">
              <a:xfrm>
                <a:off x="2117"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8" name="Oval 240"/>
              <p:cNvSpPr>
                <a:spLocks noChangeArrowheads="1"/>
              </p:cNvSpPr>
              <p:nvPr/>
            </p:nvSpPr>
            <p:spPr bwMode="auto">
              <a:xfrm>
                <a:off x="1297" y="3073"/>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49" name="Oval 241"/>
              <p:cNvSpPr>
                <a:spLocks noChangeArrowheads="1"/>
              </p:cNvSpPr>
              <p:nvPr/>
            </p:nvSpPr>
            <p:spPr bwMode="auto">
              <a:xfrm>
                <a:off x="1244"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0" name="Oval 242"/>
              <p:cNvSpPr>
                <a:spLocks noChangeArrowheads="1"/>
              </p:cNvSpPr>
              <p:nvPr/>
            </p:nvSpPr>
            <p:spPr bwMode="auto">
              <a:xfrm>
                <a:off x="1403"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1" name="Oval 243"/>
              <p:cNvSpPr>
                <a:spLocks noChangeArrowheads="1"/>
              </p:cNvSpPr>
              <p:nvPr/>
            </p:nvSpPr>
            <p:spPr bwMode="auto">
              <a:xfrm>
                <a:off x="1377" y="3142"/>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2" name="Oval 244"/>
              <p:cNvSpPr>
                <a:spLocks noChangeArrowheads="1"/>
              </p:cNvSpPr>
              <p:nvPr/>
            </p:nvSpPr>
            <p:spPr bwMode="auto">
              <a:xfrm>
                <a:off x="1430" y="3142"/>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3" name="Oval 245"/>
              <p:cNvSpPr>
                <a:spLocks noChangeArrowheads="1"/>
              </p:cNvSpPr>
              <p:nvPr/>
            </p:nvSpPr>
            <p:spPr bwMode="auto">
              <a:xfrm>
                <a:off x="1509" y="305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4" name="Oval 246"/>
              <p:cNvSpPr>
                <a:spLocks noChangeArrowheads="1"/>
              </p:cNvSpPr>
              <p:nvPr/>
            </p:nvSpPr>
            <p:spPr bwMode="auto">
              <a:xfrm>
                <a:off x="1536"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5" name="Oval 247"/>
              <p:cNvSpPr>
                <a:spLocks noChangeArrowheads="1"/>
              </p:cNvSpPr>
              <p:nvPr/>
            </p:nvSpPr>
            <p:spPr bwMode="auto">
              <a:xfrm>
                <a:off x="1589" y="3056"/>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6" name="Oval 248"/>
              <p:cNvSpPr>
                <a:spLocks noChangeArrowheads="1"/>
              </p:cNvSpPr>
              <p:nvPr/>
            </p:nvSpPr>
            <p:spPr bwMode="auto">
              <a:xfrm>
                <a:off x="1536" y="305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7" name="Oval 249"/>
              <p:cNvSpPr>
                <a:spLocks noChangeArrowheads="1"/>
              </p:cNvSpPr>
              <p:nvPr/>
            </p:nvSpPr>
            <p:spPr bwMode="auto">
              <a:xfrm>
                <a:off x="1641" y="309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8" name="Oval 250"/>
              <p:cNvSpPr>
                <a:spLocks noChangeArrowheads="1"/>
              </p:cNvSpPr>
              <p:nvPr/>
            </p:nvSpPr>
            <p:spPr bwMode="auto">
              <a:xfrm>
                <a:off x="1615" y="3090"/>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59" name="Oval 251"/>
              <p:cNvSpPr>
                <a:spLocks noChangeArrowheads="1"/>
              </p:cNvSpPr>
              <p:nvPr/>
            </p:nvSpPr>
            <p:spPr bwMode="auto">
              <a:xfrm>
                <a:off x="1694" y="3038"/>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0" name="Oval 252"/>
              <p:cNvSpPr>
                <a:spLocks noChangeArrowheads="1"/>
              </p:cNvSpPr>
              <p:nvPr/>
            </p:nvSpPr>
            <p:spPr bwMode="auto">
              <a:xfrm>
                <a:off x="1721" y="3038"/>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1" name="Oval 253"/>
              <p:cNvSpPr>
                <a:spLocks noChangeArrowheads="1"/>
              </p:cNvSpPr>
              <p:nvPr/>
            </p:nvSpPr>
            <p:spPr bwMode="auto">
              <a:xfrm>
                <a:off x="1747" y="3038"/>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2" name="Oval 254"/>
              <p:cNvSpPr>
                <a:spLocks noChangeArrowheads="1"/>
              </p:cNvSpPr>
              <p:nvPr/>
            </p:nvSpPr>
            <p:spPr bwMode="auto">
              <a:xfrm>
                <a:off x="1827" y="3056"/>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3" name="Oval 255"/>
              <p:cNvSpPr>
                <a:spLocks noChangeArrowheads="1"/>
              </p:cNvSpPr>
              <p:nvPr/>
            </p:nvSpPr>
            <p:spPr bwMode="auto">
              <a:xfrm>
                <a:off x="1800" y="3056"/>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4" name="Oval 256"/>
              <p:cNvSpPr>
                <a:spLocks noChangeArrowheads="1"/>
              </p:cNvSpPr>
              <p:nvPr/>
            </p:nvSpPr>
            <p:spPr bwMode="auto">
              <a:xfrm>
                <a:off x="1800" y="3090"/>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5" name="Oval 257"/>
              <p:cNvSpPr>
                <a:spLocks noChangeArrowheads="1"/>
              </p:cNvSpPr>
              <p:nvPr/>
            </p:nvSpPr>
            <p:spPr bwMode="auto">
              <a:xfrm>
                <a:off x="1641" y="321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6" name="Oval 258"/>
              <p:cNvSpPr>
                <a:spLocks noChangeArrowheads="1"/>
              </p:cNvSpPr>
              <p:nvPr/>
            </p:nvSpPr>
            <p:spPr bwMode="auto">
              <a:xfrm>
                <a:off x="1509" y="3210"/>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7" name="Oval 259"/>
              <p:cNvSpPr>
                <a:spLocks noChangeArrowheads="1"/>
              </p:cNvSpPr>
              <p:nvPr/>
            </p:nvSpPr>
            <p:spPr bwMode="auto">
              <a:xfrm>
                <a:off x="1456" y="317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8" name="Oval 260"/>
              <p:cNvSpPr>
                <a:spLocks noChangeArrowheads="1"/>
              </p:cNvSpPr>
              <p:nvPr/>
            </p:nvSpPr>
            <p:spPr bwMode="auto">
              <a:xfrm>
                <a:off x="1509"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69" name="Oval 261"/>
              <p:cNvSpPr>
                <a:spLocks noChangeArrowheads="1"/>
              </p:cNvSpPr>
              <p:nvPr/>
            </p:nvSpPr>
            <p:spPr bwMode="auto">
              <a:xfrm>
                <a:off x="1536" y="3107"/>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0" name="Oval 262"/>
              <p:cNvSpPr>
                <a:spLocks noChangeArrowheads="1"/>
              </p:cNvSpPr>
              <p:nvPr/>
            </p:nvSpPr>
            <p:spPr bwMode="auto">
              <a:xfrm>
                <a:off x="1589" y="310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1" name="Oval 263"/>
              <p:cNvSpPr>
                <a:spLocks noChangeArrowheads="1"/>
              </p:cNvSpPr>
              <p:nvPr/>
            </p:nvSpPr>
            <p:spPr bwMode="auto">
              <a:xfrm>
                <a:off x="1615" y="3107"/>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2" name="Oval 264"/>
              <p:cNvSpPr>
                <a:spLocks noChangeArrowheads="1"/>
              </p:cNvSpPr>
              <p:nvPr/>
            </p:nvSpPr>
            <p:spPr bwMode="auto">
              <a:xfrm>
                <a:off x="1536" y="3142"/>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3" name="Oval 265"/>
              <p:cNvSpPr>
                <a:spLocks noChangeArrowheads="1"/>
              </p:cNvSpPr>
              <p:nvPr/>
            </p:nvSpPr>
            <p:spPr bwMode="auto">
              <a:xfrm>
                <a:off x="1562" y="3142"/>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4" name="Oval 266"/>
              <p:cNvSpPr>
                <a:spLocks noChangeArrowheads="1"/>
              </p:cNvSpPr>
              <p:nvPr/>
            </p:nvSpPr>
            <p:spPr bwMode="auto">
              <a:xfrm>
                <a:off x="1430"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5" name="Oval 267"/>
              <p:cNvSpPr>
                <a:spLocks noChangeArrowheads="1"/>
              </p:cNvSpPr>
              <p:nvPr/>
            </p:nvSpPr>
            <p:spPr bwMode="auto">
              <a:xfrm>
                <a:off x="1456"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6" name="Oval 268"/>
              <p:cNvSpPr>
                <a:spLocks noChangeArrowheads="1"/>
              </p:cNvSpPr>
              <p:nvPr/>
            </p:nvSpPr>
            <p:spPr bwMode="auto">
              <a:xfrm>
                <a:off x="1324"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7" name="Oval 269"/>
              <p:cNvSpPr>
                <a:spLocks noChangeArrowheads="1"/>
              </p:cNvSpPr>
              <p:nvPr/>
            </p:nvSpPr>
            <p:spPr bwMode="auto">
              <a:xfrm>
                <a:off x="1350"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8" name="Oval 270"/>
              <p:cNvSpPr>
                <a:spLocks noChangeArrowheads="1"/>
              </p:cNvSpPr>
              <p:nvPr/>
            </p:nvSpPr>
            <p:spPr bwMode="auto">
              <a:xfrm>
                <a:off x="1852"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79" name="Oval 271"/>
              <p:cNvSpPr>
                <a:spLocks noChangeArrowheads="1"/>
              </p:cNvSpPr>
              <p:nvPr/>
            </p:nvSpPr>
            <p:spPr bwMode="auto">
              <a:xfrm>
                <a:off x="1879"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0" name="Oval 272"/>
              <p:cNvSpPr>
                <a:spLocks noChangeArrowheads="1"/>
              </p:cNvSpPr>
              <p:nvPr/>
            </p:nvSpPr>
            <p:spPr bwMode="auto">
              <a:xfrm>
                <a:off x="1562" y="3021"/>
                <a:ext cx="21"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1" name="Oval 273"/>
              <p:cNvSpPr>
                <a:spLocks noChangeArrowheads="1"/>
              </p:cNvSpPr>
              <p:nvPr/>
            </p:nvSpPr>
            <p:spPr bwMode="auto">
              <a:xfrm>
                <a:off x="1589" y="3021"/>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2" name="Oval 274"/>
              <p:cNvSpPr>
                <a:spLocks noChangeArrowheads="1"/>
              </p:cNvSpPr>
              <p:nvPr/>
            </p:nvSpPr>
            <p:spPr bwMode="auto">
              <a:xfrm>
                <a:off x="1827" y="3193"/>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3" name="Oval 275"/>
              <p:cNvSpPr>
                <a:spLocks noChangeArrowheads="1"/>
              </p:cNvSpPr>
              <p:nvPr/>
            </p:nvSpPr>
            <p:spPr bwMode="auto">
              <a:xfrm>
                <a:off x="1774" y="3193"/>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4" name="Oval 276"/>
              <p:cNvSpPr>
                <a:spLocks noChangeArrowheads="1"/>
              </p:cNvSpPr>
              <p:nvPr/>
            </p:nvSpPr>
            <p:spPr bwMode="auto">
              <a:xfrm>
                <a:off x="1721" y="3193"/>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5" name="Oval 277"/>
              <p:cNvSpPr>
                <a:spLocks noChangeArrowheads="1"/>
              </p:cNvSpPr>
              <p:nvPr/>
            </p:nvSpPr>
            <p:spPr bwMode="auto">
              <a:xfrm>
                <a:off x="1668" y="3193"/>
                <a:ext cx="20" cy="13"/>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6" name="Oval 278"/>
              <p:cNvSpPr>
                <a:spLocks noChangeArrowheads="1"/>
              </p:cNvSpPr>
              <p:nvPr/>
            </p:nvSpPr>
            <p:spPr bwMode="auto">
              <a:xfrm>
                <a:off x="1668" y="3142"/>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7" name="Oval 279"/>
              <p:cNvSpPr>
                <a:spLocks noChangeArrowheads="1"/>
              </p:cNvSpPr>
              <p:nvPr/>
            </p:nvSpPr>
            <p:spPr bwMode="auto">
              <a:xfrm>
                <a:off x="1615" y="3142"/>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8" name="Oval 280"/>
              <p:cNvSpPr>
                <a:spLocks noChangeArrowheads="1"/>
              </p:cNvSpPr>
              <p:nvPr/>
            </p:nvSpPr>
            <p:spPr bwMode="auto">
              <a:xfrm>
                <a:off x="1932" y="3159"/>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89" name="Oval 281"/>
              <p:cNvSpPr>
                <a:spLocks noChangeArrowheads="1"/>
              </p:cNvSpPr>
              <p:nvPr/>
            </p:nvSpPr>
            <p:spPr bwMode="auto">
              <a:xfrm>
                <a:off x="1589" y="3176"/>
                <a:ext cx="20"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90" name="Oval 282"/>
              <p:cNvSpPr>
                <a:spLocks noChangeArrowheads="1"/>
              </p:cNvSpPr>
              <p:nvPr/>
            </p:nvSpPr>
            <p:spPr bwMode="auto">
              <a:xfrm>
                <a:off x="1536" y="317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291" name="Oval 283"/>
              <p:cNvSpPr>
                <a:spLocks noChangeArrowheads="1"/>
              </p:cNvSpPr>
              <p:nvPr/>
            </p:nvSpPr>
            <p:spPr bwMode="auto">
              <a:xfrm>
                <a:off x="1509" y="3176"/>
                <a:ext cx="21" cy="12"/>
              </a:xfrm>
              <a:prstGeom prst="ellipse">
                <a:avLst/>
              </a:prstGeom>
              <a:solidFill>
                <a:schemeClr val="accent2"/>
              </a:solidFill>
              <a:ln w="12700">
                <a:solidFill>
                  <a:schemeClr val="accent2"/>
                </a:solidFill>
                <a:round/>
                <a:headEnd/>
                <a:tailEnd/>
              </a:ln>
            </p:spPr>
            <p:txBody>
              <a:bodyPr wrap="none" anchor="ctr"/>
              <a:lstStyle/>
              <a:p>
                <a:endParaRPr lang="es-VE" b="1">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grpSp>
      </p:grpSp>
      <p:cxnSp>
        <p:nvCxnSpPr>
          <p:cNvPr id="295" name="294 Conector recto"/>
          <p:cNvCxnSpPr>
            <a:stCxn id="266" idx="6"/>
          </p:cNvCxnSpPr>
          <p:nvPr/>
        </p:nvCxnSpPr>
        <p:spPr>
          <a:xfrm flipV="1">
            <a:off x="3339007" y="2428868"/>
            <a:ext cx="3804761" cy="3007560"/>
          </a:xfrm>
          <a:prstGeom prst="line">
            <a:avLst/>
          </a:prstGeom>
        </p:spPr>
        <p:style>
          <a:lnRef idx="2">
            <a:schemeClr val="dk1"/>
          </a:lnRef>
          <a:fillRef idx="0">
            <a:schemeClr val="dk1"/>
          </a:fillRef>
          <a:effectRef idx="1">
            <a:schemeClr val="dk1"/>
          </a:effectRef>
          <a:fontRef idx="minor">
            <a:schemeClr val="tx1"/>
          </a:fontRef>
        </p:style>
      </p:cxnSp>
      <p:sp>
        <p:nvSpPr>
          <p:cNvPr id="296" name="295 CuadroTexto"/>
          <p:cNvSpPr txBox="1"/>
          <p:nvPr/>
        </p:nvSpPr>
        <p:spPr>
          <a:xfrm>
            <a:off x="6072198" y="2643182"/>
            <a:ext cx="1785950" cy="584775"/>
          </a:xfrm>
          <a:prstGeom prst="rect">
            <a:avLst/>
          </a:prstGeom>
          <a:noFill/>
        </p:spPr>
        <p:txBody>
          <a:bodyPr wrap="square" rtlCol="0">
            <a:spAutoFit/>
          </a:bodyPr>
          <a:lstStyle/>
          <a:p>
            <a:r>
              <a:rPr lang="es-VE" sz="3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Y=f(X)</a:t>
            </a:r>
            <a:endParaRPr lang="es-VE" sz="32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grpSp>
        <p:nvGrpSpPr>
          <p:cNvPr id="6" name="293 Grupo"/>
          <p:cNvGrpSpPr/>
          <p:nvPr/>
        </p:nvGrpSpPr>
        <p:grpSpPr>
          <a:xfrm>
            <a:off x="3182020" y="1911794"/>
            <a:ext cx="4160034" cy="3708282"/>
            <a:chOff x="3182020" y="1911794"/>
            <a:chExt cx="4160034" cy="3708282"/>
          </a:xfrm>
        </p:grpSpPr>
        <p:sp>
          <p:nvSpPr>
            <p:cNvPr id="297" name="296 CuadroTexto"/>
            <p:cNvSpPr txBox="1"/>
            <p:nvPr/>
          </p:nvSpPr>
          <p:spPr>
            <a:xfrm>
              <a:off x="3182020" y="4912190"/>
              <a:ext cx="373820" cy="707886"/>
            </a:xfrm>
            <a:prstGeom prst="rect">
              <a:avLst/>
            </a:prstGeom>
            <a:noFill/>
          </p:spPr>
          <p:txBody>
            <a:bodyPr wrap="square" rtlCol="0">
              <a:spAutoFit/>
            </a:bodyPr>
            <a:lstStyle/>
            <a:p>
              <a:r>
                <a:rPr lang="es-VE" sz="4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es-VE" sz="4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298" name="297 CuadroTexto"/>
            <p:cNvSpPr txBox="1"/>
            <p:nvPr/>
          </p:nvSpPr>
          <p:spPr>
            <a:xfrm>
              <a:off x="4687360" y="3714752"/>
              <a:ext cx="373820" cy="707886"/>
            </a:xfrm>
            <a:prstGeom prst="rect">
              <a:avLst/>
            </a:prstGeom>
            <a:noFill/>
          </p:spPr>
          <p:txBody>
            <a:bodyPr wrap="square" rtlCol="0">
              <a:spAutoFit/>
            </a:bodyPr>
            <a:lstStyle/>
            <a:p>
              <a:r>
                <a:rPr lang="es-VE" sz="4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es-VE" sz="4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299" name="298 CuadroTexto"/>
            <p:cNvSpPr txBox="1"/>
            <p:nvPr/>
          </p:nvSpPr>
          <p:spPr>
            <a:xfrm>
              <a:off x="6055568" y="2649676"/>
              <a:ext cx="373820" cy="707886"/>
            </a:xfrm>
            <a:prstGeom prst="rect">
              <a:avLst/>
            </a:prstGeom>
            <a:noFill/>
          </p:spPr>
          <p:txBody>
            <a:bodyPr wrap="square" rtlCol="0">
              <a:spAutoFit/>
            </a:bodyPr>
            <a:lstStyle/>
            <a:p>
              <a:r>
                <a:rPr lang="es-VE" sz="4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es-VE" sz="4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300" name="299 CuadroTexto"/>
            <p:cNvSpPr txBox="1"/>
            <p:nvPr/>
          </p:nvSpPr>
          <p:spPr>
            <a:xfrm>
              <a:off x="6968234" y="1911794"/>
              <a:ext cx="373820" cy="707886"/>
            </a:xfrm>
            <a:prstGeom prst="rect">
              <a:avLst/>
            </a:prstGeom>
            <a:noFill/>
          </p:spPr>
          <p:txBody>
            <a:bodyPr wrap="square" rtlCol="0">
              <a:spAutoFit/>
            </a:bodyPr>
            <a:lstStyle/>
            <a:p>
              <a:r>
                <a:rPr lang="es-VE" sz="4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es-VE" sz="4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95"/>
                                        </p:tgtEl>
                                        <p:attrNameLst>
                                          <p:attrName>style.visibility</p:attrName>
                                        </p:attrNameLst>
                                      </p:cBhvr>
                                      <p:to>
                                        <p:strVal val="visible"/>
                                      </p:to>
                                    </p:set>
                                    <p:anim calcmode="lin" valueType="num">
                                      <p:cBhvr additive="base">
                                        <p:cTn id="13" dur="500" fill="hold"/>
                                        <p:tgtEl>
                                          <p:spTgt spid="295"/>
                                        </p:tgtEl>
                                        <p:attrNameLst>
                                          <p:attrName>ppt_x</p:attrName>
                                        </p:attrNameLst>
                                      </p:cBhvr>
                                      <p:tavLst>
                                        <p:tav tm="0">
                                          <p:val>
                                            <p:strVal val="#ppt_x"/>
                                          </p:val>
                                        </p:tav>
                                        <p:tav tm="100000">
                                          <p:val>
                                            <p:strVal val="#ppt_x"/>
                                          </p:val>
                                        </p:tav>
                                      </p:tavLst>
                                    </p:anim>
                                    <p:anim calcmode="lin" valueType="num">
                                      <p:cBhvr additive="base">
                                        <p:cTn id="14" dur="500" fill="hold"/>
                                        <p:tgtEl>
                                          <p:spTgt spid="29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96"/>
                                        </p:tgtEl>
                                        <p:attrNameLst>
                                          <p:attrName>style.visibility</p:attrName>
                                        </p:attrNameLst>
                                      </p:cBhvr>
                                      <p:to>
                                        <p:strVal val="visible"/>
                                      </p:to>
                                    </p:set>
                                    <p:anim calcmode="lin" valueType="num">
                                      <p:cBhvr additive="base">
                                        <p:cTn id="17" dur="500" fill="hold"/>
                                        <p:tgtEl>
                                          <p:spTgt spid="296"/>
                                        </p:tgtEl>
                                        <p:attrNameLst>
                                          <p:attrName>ppt_x</p:attrName>
                                        </p:attrNameLst>
                                      </p:cBhvr>
                                      <p:tavLst>
                                        <p:tav tm="0">
                                          <p:val>
                                            <p:strVal val="#ppt_x"/>
                                          </p:val>
                                        </p:tav>
                                        <p:tav tm="100000">
                                          <p:val>
                                            <p:strVal val="#ppt_x"/>
                                          </p:val>
                                        </p:tav>
                                      </p:tavLst>
                                    </p:anim>
                                    <p:anim calcmode="lin" valueType="num">
                                      <p:cBhvr additive="base">
                                        <p:cTn id="18" dur="500" fill="hold"/>
                                        <p:tgtEl>
                                          <p:spTgt spid="2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Grp="1"/>
          </p:cNvSpPr>
          <p:nvPr>
            <p:ph sz="half" idx="1"/>
          </p:nvPr>
        </p:nvSpPr>
        <p:spPr>
          <a:xfrm>
            <a:off x="428596" y="1000109"/>
            <a:ext cx="7686700" cy="1000131"/>
          </a:xfrm>
        </p:spPr>
        <p:txBody>
          <a:bodyPr>
            <a:normAutofit/>
          </a:bodyPr>
          <a:lstStyle>
            <a:extLst/>
          </a:lstStyle>
          <a:p>
            <a:pPr algn="just">
              <a:buNone/>
            </a:pPr>
            <a:r>
              <a:rPr lang="es-VE" sz="24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Especializados:</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68</a:t>
            </a:fld>
            <a:endParaRPr kumimoji="0" lang="es-VE"/>
          </a:p>
        </p:txBody>
      </p:sp>
      <p:sp>
        <p:nvSpPr>
          <p:cNvPr id="10" name="9 Marcador de pie de página"/>
          <p:cNvSpPr>
            <a:spLocks noGrp="1"/>
          </p:cNvSpPr>
          <p:nvPr>
            <p:ph type="ftr" sz="quarter" idx="11"/>
          </p:nvPr>
        </p:nvSpPr>
        <p:spPr/>
        <p:txBody>
          <a:bodyPr/>
          <a:lstStyle/>
          <a:p>
            <a:endParaRPr kumimoji="0" lang="es-ES"/>
          </a:p>
        </p:txBody>
      </p:sp>
      <p:pic>
        <p:nvPicPr>
          <p:cNvPr id="359426" name="Picture 2"/>
          <p:cNvPicPr>
            <a:picLocks noChangeAspect="1" noChangeArrowheads="1"/>
          </p:cNvPicPr>
          <p:nvPr/>
        </p:nvPicPr>
        <p:blipFill>
          <a:blip r:embed="rId3" cstate="print"/>
          <a:srcRect/>
          <a:stretch>
            <a:fillRect/>
          </a:stretch>
        </p:blipFill>
        <p:spPr bwMode="auto">
          <a:xfrm>
            <a:off x="642910" y="1357298"/>
            <a:ext cx="7243428" cy="5500702"/>
          </a:xfrm>
          <a:prstGeom prst="rect">
            <a:avLst/>
          </a:prstGeom>
          <a:noFill/>
          <a:ln w="9525">
            <a:noFill/>
            <a:miter lim="800000"/>
            <a:headEnd/>
            <a:tailEnd/>
          </a:ln>
        </p:spPr>
      </p:pic>
      <p:sp>
        <p:nvSpPr>
          <p:cNvPr id="8" name="Rectangle 1"/>
          <p:cNvSpPr>
            <a:spLocks noGrp="1"/>
          </p:cNvSpPr>
          <p:nvPr>
            <p:ph type="title"/>
          </p:nvPr>
        </p:nvSpPr>
        <p:spPr>
          <a:xfrm>
            <a:off x="457200" y="320040"/>
            <a:ext cx="7715200" cy="680068"/>
          </a:xfrm>
        </p:spPr>
        <p:txBody>
          <a:bodyPr>
            <a:normAutofit fontScale="90000"/>
          </a:bodyPr>
          <a:lstStyle>
            <a:extLst/>
          </a:lstStyle>
          <a:p>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Gráficos para variables </a:t>
            </a:r>
            <a:r>
              <a:rPr lang="es-ES" cap="none" dirty="0" err="1"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cual.-cuant</a:t>
            </a:r>
            <a:r>
              <a:rPr lang="es-ES" cap="none"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a:t>
            </a:r>
            <a:endParaRPr lang="es-ES" cap="none"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Tree>
  </p:cSld>
  <p:clrMapOvr>
    <a:masterClrMapping/>
  </p:clrMapOvr>
  <p:transition>
    <p:cut/>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5 Marcador de pie de página"/>
          <p:cNvSpPr>
            <a:spLocks noGrp="1"/>
          </p:cNvSpPr>
          <p:nvPr>
            <p:ph type="ftr" sz="quarter" idx="10"/>
          </p:nvPr>
        </p:nvSpPr>
        <p:spPr/>
        <p:txBody>
          <a:bodyPr/>
          <a:lstStyle/>
          <a:p>
            <a:endParaRPr lang="es-VE"/>
          </a:p>
        </p:txBody>
      </p:sp>
      <p:sp>
        <p:nvSpPr>
          <p:cNvPr id="44" name="6 Marcador de número de diapositiva"/>
          <p:cNvSpPr>
            <a:spLocks noGrp="1"/>
          </p:cNvSpPr>
          <p:nvPr>
            <p:ph type="sldNum" sz="quarter" idx="11"/>
          </p:nvPr>
        </p:nvSpPr>
        <p:spPr/>
        <p:txBody>
          <a:bodyPr/>
          <a:lstStyle/>
          <a:p>
            <a:fld id="{1BD28B57-07FA-4C6C-827F-E785F432E69C}" type="slidenum">
              <a:rPr lang="es-VE"/>
              <a:pPr/>
              <a:t>69</a:t>
            </a:fld>
            <a:endParaRPr lang="es-VE" dirty="0"/>
          </a:p>
        </p:txBody>
      </p:sp>
      <p:sp>
        <p:nvSpPr>
          <p:cNvPr id="262146" name="Rectangle 2"/>
          <p:cNvSpPr>
            <a:spLocks noGrp="1" noChangeArrowheads="1"/>
          </p:cNvSpPr>
          <p:nvPr>
            <p:ph type="title"/>
          </p:nvPr>
        </p:nvSpPr>
        <p:spPr>
          <a:xfrm>
            <a:off x="457200" y="274638"/>
            <a:ext cx="8003232" cy="696912"/>
          </a:xfrm>
        </p:spPr>
        <p:txBody>
          <a:bodyPr>
            <a:normAutofit fontScale="90000"/>
          </a:bodyPr>
          <a:lstStyle/>
          <a:p>
            <a:r>
              <a:rPr lang="es-ES" sz="2800" dirty="0" smtClean="0"/>
              <a:t>Ejemplo -Estudio </a:t>
            </a:r>
            <a:r>
              <a:rPr lang="es-ES" sz="2800" dirty="0"/>
              <a:t>conjunto de dos variables</a:t>
            </a:r>
          </a:p>
        </p:txBody>
      </p:sp>
      <p:graphicFrame>
        <p:nvGraphicFramePr>
          <p:cNvPr id="262197" name="Group 53"/>
          <p:cNvGraphicFramePr>
            <a:graphicFrameLocks noGrp="1"/>
          </p:cNvGraphicFramePr>
          <p:nvPr>
            <p:ph sz="quarter" idx="2"/>
          </p:nvPr>
        </p:nvGraphicFramePr>
        <p:xfrm>
          <a:off x="467544" y="1844824"/>
          <a:ext cx="2286000" cy="3324225"/>
        </p:xfrm>
        <a:graphic>
          <a:graphicData uri="http://schemas.openxmlformats.org/drawingml/2006/table">
            <a:tbl>
              <a:tblPr/>
              <a:tblGrid>
                <a:gridCol w="1219200"/>
                <a:gridCol w="1066800"/>
              </a:tblGrid>
              <a:tr h="428625">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Altura ( cm)</a:t>
                      </a: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smtClean="0">
                          <a:ln>
                            <a:noFill/>
                          </a:ln>
                          <a:solidFill>
                            <a:schemeClr val="tx1"/>
                          </a:solidFill>
                          <a:effectLst/>
                          <a:latin typeface="Arial" charset="0"/>
                        </a:rPr>
                        <a:t>Peso ( kg)</a:t>
                      </a: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2088">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162</a:t>
                      </a:r>
                      <a:endParaRPr kumimoji="0" lang="es-ES" sz="1300" b="0" i="0" u="none" strike="noStrike" cap="none" normalizeH="0" baseline="0" smtClean="0">
                        <a:ln>
                          <a:noFill/>
                        </a:ln>
                        <a:solidFill>
                          <a:schemeClr val="tx1"/>
                        </a:solidFill>
                        <a:effectLst/>
                        <a:latin typeface="Arial" charset="0"/>
                      </a:endParaRP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61</a:t>
                      </a:r>
                      <a:endParaRPr kumimoji="0" lang="es-ES" sz="1300" b="0" i="0" u="none" strike="noStrike" cap="none" normalizeH="0" baseline="0" smtClean="0">
                        <a:ln>
                          <a:noFill/>
                        </a:ln>
                        <a:solidFill>
                          <a:schemeClr val="tx1"/>
                        </a:solidFill>
                        <a:effectLst/>
                        <a:latin typeface="Arial" charset="0"/>
                      </a:endParaRP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0500">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154</a:t>
                      </a:r>
                      <a:endParaRPr kumimoji="0" lang="es-ES" sz="1300" b="0" i="0" u="none" strike="noStrike" cap="none" normalizeH="0" baseline="0" smtClean="0">
                        <a:ln>
                          <a:noFill/>
                        </a:ln>
                        <a:solidFill>
                          <a:schemeClr val="tx1"/>
                        </a:solidFill>
                        <a:effectLst/>
                        <a:latin typeface="Arial" charset="0"/>
                      </a:endParaRP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60</a:t>
                      </a:r>
                      <a:endParaRPr kumimoji="0" lang="es-ES" sz="1300" b="0" i="0" u="none" strike="noStrike" cap="none" normalizeH="0" baseline="0" smtClean="0">
                        <a:ln>
                          <a:noFill/>
                        </a:ln>
                        <a:solidFill>
                          <a:schemeClr val="tx1"/>
                        </a:solidFill>
                        <a:effectLst/>
                        <a:latin typeface="Arial" charset="0"/>
                      </a:endParaRP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2088">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180</a:t>
                      </a:r>
                      <a:endParaRPr kumimoji="0" lang="es-ES" sz="1300" b="0" i="0" u="none" strike="noStrike" cap="none" normalizeH="0" baseline="0" smtClean="0">
                        <a:ln>
                          <a:noFill/>
                        </a:ln>
                        <a:solidFill>
                          <a:schemeClr val="tx1"/>
                        </a:solidFill>
                        <a:effectLst/>
                        <a:latin typeface="Arial" charset="0"/>
                      </a:endParaRP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78</a:t>
                      </a:r>
                      <a:endParaRPr kumimoji="0" lang="es-ES" sz="1300" b="0" i="0" u="none" strike="noStrike" cap="none" normalizeH="0" baseline="0" smtClean="0">
                        <a:ln>
                          <a:noFill/>
                        </a:ln>
                        <a:solidFill>
                          <a:schemeClr val="tx1"/>
                        </a:solidFill>
                        <a:effectLst/>
                        <a:latin typeface="Arial" charset="0"/>
                      </a:endParaRP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2088">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158</a:t>
                      </a:r>
                      <a:endParaRPr kumimoji="0" lang="es-ES" sz="1300" b="0" i="0" u="none" strike="noStrike" cap="none" normalizeH="0" baseline="0" smtClean="0">
                        <a:ln>
                          <a:noFill/>
                        </a:ln>
                        <a:solidFill>
                          <a:schemeClr val="tx1"/>
                        </a:solidFill>
                        <a:effectLst/>
                        <a:latin typeface="Arial" charset="0"/>
                      </a:endParaRP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62</a:t>
                      </a:r>
                      <a:endParaRPr kumimoji="0" lang="es-ES" sz="1300" b="0" i="0" u="none" strike="noStrike" cap="none" normalizeH="0" baseline="0" smtClean="0">
                        <a:ln>
                          <a:noFill/>
                        </a:ln>
                        <a:solidFill>
                          <a:schemeClr val="tx1"/>
                        </a:solidFill>
                        <a:effectLst/>
                        <a:latin typeface="Arial" charset="0"/>
                      </a:endParaRP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2088">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171</a:t>
                      </a:r>
                      <a:endParaRPr kumimoji="0" lang="es-ES" sz="1300" b="0" i="0" u="none" strike="noStrike" cap="none" normalizeH="0" baseline="0" smtClean="0">
                        <a:ln>
                          <a:noFill/>
                        </a:ln>
                        <a:solidFill>
                          <a:schemeClr val="tx1"/>
                        </a:solidFill>
                        <a:effectLst/>
                        <a:latin typeface="Arial" charset="0"/>
                      </a:endParaRP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66</a:t>
                      </a:r>
                      <a:endParaRPr kumimoji="0" lang="es-ES" sz="1300" b="0" i="0" u="none" strike="noStrike" cap="none" normalizeH="0" baseline="0" smtClean="0">
                        <a:ln>
                          <a:noFill/>
                        </a:ln>
                        <a:solidFill>
                          <a:schemeClr val="tx1"/>
                        </a:solidFill>
                        <a:effectLst/>
                        <a:latin typeface="Arial" charset="0"/>
                      </a:endParaRP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0500">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169</a:t>
                      </a:r>
                      <a:endParaRPr kumimoji="0" lang="es-ES" sz="1300" b="0" i="0" u="none" strike="noStrike" cap="none" normalizeH="0" baseline="0" smtClean="0">
                        <a:ln>
                          <a:noFill/>
                        </a:ln>
                        <a:solidFill>
                          <a:schemeClr val="tx1"/>
                        </a:solidFill>
                        <a:effectLst/>
                        <a:latin typeface="Arial" charset="0"/>
                      </a:endParaRP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60</a:t>
                      </a:r>
                      <a:endParaRPr kumimoji="0" lang="es-ES" sz="1300" b="0" i="0" u="none" strike="noStrike" cap="none" normalizeH="0" baseline="0" smtClean="0">
                        <a:ln>
                          <a:noFill/>
                        </a:ln>
                        <a:solidFill>
                          <a:schemeClr val="tx1"/>
                        </a:solidFill>
                        <a:effectLst/>
                        <a:latin typeface="Arial" charset="0"/>
                      </a:endParaRP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2088">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166</a:t>
                      </a:r>
                      <a:endParaRPr kumimoji="0" lang="es-ES" sz="1300" b="0" i="0" u="none" strike="noStrike" cap="none" normalizeH="0" baseline="0" smtClean="0">
                        <a:ln>
                          <a:noFill/>
                        </a:ln>
                        <a:solidFill>
                          <a:schemeClr val="tx1"/>
                        </a:solidFill>
                        <a:effectLst/>
                        <a:latin typeface="Arial" charset="0"/>
                      </a:endParaRP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54</a:t>
                      </a:r>
                      <a:endParaRPr kumimoji="0" lang="es-ES" sz="1300" b="0" i="0" u="none" strike="noStrike" cap="none" normalizeH="0" baseline="0" smtClean="0">
                        <a:ln>
                          <a:noFill/>
                        </a:ln>
                        <a:solidFill>
                          <a:schemeClr val="tx1"/>
                        </a:solidFill>
                        <a:effectLst/>
                        <a:latin typeface="Arial" charset="0"/>
                      </a:endParaRP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2088">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176</a:t>
                      </a:r>
                      <a:endParaRPr kumimoji="0" lang="es-ES" sz="1300" b="0" i="0" u="none" strike="noStrike" cap="none" normalizeH="0" baseline="0" smtClean="0">
                        <a:ln>
                          <a:noFill/>
                        </a:ln>
                        <a:solidFill>
                          <a:schemeClr val="tx1"/>
                        </a:solidFill>
                        <a:effectLst/>
                        <a:latin typeface="Arial" charset="0"/>
                      </a:endParaRP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84</a:t>
                      </a:r>
                      <a:endParaRPr kumimoji="0" lang="es-ES" sz="1300" b="0" i="0" u="none" strike="noStrike" cap="none" normalizeH="0" baseline="0" smtClean="0">
                        <a:ln>
                          <a:noFill/>
                        </a:ln>
                        <a:solidFill>
                          <a:schemeClr val="tx1"/>
                        </a:solidFill>
                        <a:effectLst/>
                        <a:latin typeface="Arial" charset="0"/>
                      </a:endParaRP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2088">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163</a:t>
                      </a:r>
                      <a:endParaRPr kumimoji="0" lang="es-ES" sz="1300" b="0" i="0" u="none" strike="noStrike" cap="none" normalizeH="0" baseline="0" smtClean="0">
                        <a:ln>
                          <a:noFill/>
                        </a:ln>
                        <a:solidFill>
                          <a:schemeClr val="tx1"/>
                        </a:solidFill>
                        <a:effectLst/>
                        <a:latin typeface="Arial" charset="0"/>
                      </a:endParaRP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 latinLnBrk="0" hangingPunct="1">
                        <a:lnSpc>
                          <a:spcPct val="100000"/>
                        </a:lnSpc>
                        <a:spcBef>
                          <a:spcPct val="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cs typeface="Arial" charset="0"/>
                        </a:rPr>
                        <a:t>68</a:t>
                      </a:r>
                      <a:endParaRPr kumimoji="0" lang="es-ES" sz="1300" b="0" i="0" u="none" strike="noStrike" cap="none" normalizeH="0" baseline="0" smtClean="0">
                        <a:ln>
                          <a:noFill/>
                        </a:ln>
                        <a:solidFill>
                          <a:schemeClr val="tx1"/>
                        </a:solidFill>
                        <a:effectLst/>
                        <a:latin typeface="Arial" charset="0"/>
                      </a:endParaRP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2088">
                <a:tc>
                  <a:txBody>
                    <a:bodyPr/>
                    <a:lstStyle/>
                    <a:p>
                      <a:pPr marL="0" marR="0" lvl="0" indent="0" algn="ctr" defTabSz="987425" rtl="0" eaLnBrk="1" fontAlgn="base" latinLnBrk="0" hangingPunct="1">
                        <a:lnSpc>
                          <a:spcPct val="100000"/>
                        </a:lnSpc>
                        <a:spcBef>
                          <a:spcPct val="20000"/>
                        </a:spcBef>
                        <a:spcAft>
                          <a:spcPct val="0"/>
                        </a:spcAft>
                        <a:buClrTx/>
                        <a:buSzTx/>
                        <a:buFontTx/>
                        <a:buNone/>
                        <a:tabLst/>
                      </a:pPr>
                      <a:r>
                        <a:rPr kumimoji="0" lang="es-ES" sz="1300" b="0" i="0" u="none" strike="noStrike" cap="none" normalizeH="0" baseline="0" smtClean="0">
                          <a:ln>
                            <a:noFill/>
                          </a:ln>
                          <a:solidFill>
                            <a:schemeClr val="tx1"/>
                          </a:solidFill>
                          <a:effectLst/>
                          <a:latin typeface="Arial"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87425" rtl="0" eaLnBrk="1" fontAlgn="base" latinLnBrk="0" hangingPunct="1">
                        <a:lnSpc>
                          <a:spcPct val="100000"/>
                        </a:lnSpc>
                        <a:spcBef>
                          <a:spcPct val="20000"/>
                        </a:spcBef>
                        <a:spcAft>
                          <a:spcPct val="0"/>
                        </a:spcAft>
                        <a:buClrTx/>
                        <a:buSzTx/>
                        <a:buFontTx/>
                        <a:buNone/>
                        <a:tabLst/>
                      </a:pPr>
                      <a:r>
                        <a:rPr kumimoji="0" lang="es-ES" sz="1300" b="0"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62200" name="Rectangle 56"/>
          <p:cNvSpPr>
            <a:spLocks noGrp="1" noChangeArrowheads="1"/>
          </p:cNvSpPr>
          <p:nvPr>
            <p:ph type="body" sz="half" idx="1"/>
          </p:nvPr>
        </p:nvSpPr>
        <p:spPr>
          <a:xfrm>
            <a:off x="3059832" y="1196752"/>
            <a:ext cx="4896544" cy="5727923"/>
          </a:xfrm>
          <a:noFill/>
          <a:ln/>
        </p:spPr>
        <p:txBody>
          <a:bodyPr>
            <a:normAutofit/>
          </a:bodyPr>
          <a:lstStyle/>
          <a:p>
            <a:pPr>
              <a:buFontTx/>
              <a:buNone/>
            </a:pPr>
            <a:r>
              <a:rPr lang="es-ES" sz="1800" dirty="0"/>
              <a:t>En cada fila tenemos los datos de un </a:t>
            </a:r>
            <a:r>
              <a:rPr lang="es-ES" sz="1800" dirty="0" smtClean="0"/>
              <a:t>individuo, cada </a:t>
            </a:r>
            <a:r>
              <a:rPr lang="es-ES" sz="1800" dirty="0"/>
              <a:t>columna representa los valores que toma una </a:t>
            </a:r>
            <a:r>
              <a:rPr lang="es-ES" sz="1800" dirty="0" smtClean="0"/>
              <a:t>variable sobre cada individuo.</a:t>
            </a:r>
            <a:endParaRPr lang="es-ES" sz="1800" dirty="0"/>
          </a:p>
          <a:p>
            <a:endParaRPr lang="es-ES" sz="1600" dirty="0"/>
          </a:p>
          <a:p>
            <a:r>
              <a:rPr lang="es-ES" sz="1600" dirty="0"/>
              <a:t>Dichas observaciones pueden ser representadas en un </a:t>
            </a:r>
            <a:r>
              <a:rPr lang="es-ES" sz="1600" b="1" dirty="0"/>
              <a:t>diagrama de dispersión</a:t>
            </a:r>
            <a:r>
              <a:rPr lang="es-ES" sz="1600" dirty="0"/>
              <a:t> (‘</a:t>
            </a:r>
            <a:r>
              <a:rPr lang="es-ES" sz="1600" dirty="0" err="1"/>
              <a:t>scatterplot</a:t>
            </a:r>
            <a:r>
              <a:rPr lang="es-ES" sz="1600" dirty="0"/>
              <a:t>’). En ellos, cada individuo es un punto cuyas coordenadas son los valores de las variables.</a:t>
            </a:r>
          </a:p>
          <a:p>
            <a:endParaRPr lang="es-ES" sz="1600" dirty="0"/>
          </a:p>
          <a:p>
            <a:r>
              <a:rPr lang="es-ES" sz="1600" dirty="0"/>
              <a:t>Nuestro objetivo será intentar reconocer a partir del mismo si hay relación entre las variables, de qué tipo, y si es posible predecir el valor de una de ellas en función de la otra.</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DEFINICIONES DE ESTADÍSTICA</a:t>
            </a:r>
            <a:endParaRPr lang="es-ES" dirty="0"/>
          </a:p>
        </p:txBody>
      </p:sp>
      <p:sp>
        <p:nvSpPr>
          <p:cNvPr id="3" name="Rectangle 2"/>
          <p:cNvSpPr>
            <a:spLocks noGrp="1"/>
          </p:cNvSpPr>
          <p:nvPr>
            <p:ph sz="half" idx="1"/>
          </p:nvPr>
        </p:nvSpPr>
        <p:spPr>
          <a:xfrm>
            <a:off x="457200" y="1357298"/>
            <a:ext cx="7686700" cy="4340237"/>
          </a:xfrm>
        </p:spPr>
        <p:txBody>
          <a:bodyPr>
            <a:normAutofit fontScale="92500"/>
          </a:bodyPr>
          <a:lstStyle>
            <a:extLst/>
          </a:lstStyle>
          <a:p>
            <a:pPr algn="just">
              <a:buNone/>
            </a:pPr>
            <a:r>
              <a:rPr lang="es-VE" sz="2400" dirty="0" smtClean="0"/>
              <a:t>Es decir que,</a:t>
            </a:r>
          </a:p>
          <a:p>
            <a:pPr algn="just">
              <a:buNone/>
            </a:pPr>
            <a:r>
              <a:rPr lang="es-VE" sz="2400" dirty="0" smtClean="0"/>
              <a:t> </a:t>
            </a:r>
          </a:p>
          <a:p>
            <a:pPr algn="just"/>
            <a:r>
              <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La Estadística DESCRIPTIVA</a:t>
            </a:r>
            <a:r>
              <a:rPr lang="es-VE" sz="2400" dirty="0" smtClean="0"/>
              <a:t>: Describe, analiza y representa un grupo de datos utilizando métodos numéricos y gráficos que resumen y presentan la información contenida en ellos.</a:t>
            </a:r>
          </a:p>
          <a:p>
            <a:pPr algn="just"/>
            <a:endParaRPr lang="es-VE" sz="2400" dirty="0" smtClean="0"/>
          </a:p>
          <a:p>
            <a:pPr algn="just"/>
            <a:r>
              <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La Estadística INFERENCIAL</a:t>
            </a:r>
            <a:r>
              <a:rPr lang="es-VE" sz="2400" dirty="0" smtClean="0"/>
              <a:t>: Apoyándose en el cálculo de probabilidades y a partir de datos </a:t>
            </a:r>
            <a:r>
              <a:rPr lang="es-VE" sz="2400" dirty="0" err="1" smtClean="0"/>
              <a:t>muestrales</a:t>
            </a:r>
            <a:r>
              <a:rPr lang="es-VE" sz="2400" dirty="0" smtClean="0"/>
              <a:t>, efectúa estimaciones, decisiones, predicciones u otras generalizaciones sobre un conjunto mayor de datos.</a:t>
            </a:r>
            <a:endParaRPr lang="es-VE" sz="2400" dirty="0"/>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7</a:t>
            </a:fld>
            <a:endParaRPr kumimoji="0" lang="es-VE"/>
          </a:p>
        </p:txBody>
      </p:sp>
      <p:sp>
        <p:nvSpPr>
          <p:cNvPr id="10" name="9 Marcador de pie de página"/>
          <p:cNvSpPr>
            <a:spLocks noGrp="1"/>
          </p:cNvSpPr>
          <p:nvPr>
            <p:ph type="ftr" sz="quarter" idx="11"/>
          </p:nvPr>
        </p:nvSpPr>
        <p:spPr/>
        <p:txBody>
          <a:bodyPr/>
          <a:lstStyle/>
          <a:p>
            <a:endParaRPr kumimoji="0" lang="es-ES"/>
          </a:p>
        </p:txBody>
      </p:sp>
    </p:spTree>
  </p:cSld>
  <p:clrMapOvr>
    <a:masterClrMapping/>
  </p:clrMapOvr>
  <p:transition>
    <p:cut/>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1 Marcador de pie de página"/>
          <p:cNvSpPr>
            <a:spLocks noGrp="1"/>
          </p:cNvSpPr>
          <p:nvPr>
            <p:ph type="ftr" sz="quarter" idx="10"/>
          </p:nvPr>
        </p:nvSpPr>
        <p:spPr/>
        <p:txBody>
          <a:bodyPr/>
          <a:lstStyle/>
          <a:p>
            <a:endParaRPr lang="es-VE"/>
          </a:p>
        </p:txBody>
      </p:sp>
      <p:sp>
        <p:nvSpPr>
          <p:cNvPr id="125" name="2 Marcador de número de diapositiva"/>
          <p:cNvSpPr>
            <a:spLocks noGrp="1"/>
          </p:cNvSpPr>
          <p:nvPr>
            <p:ph type="sldNum" sz="quarter" idx="11"/>
          </p:nvPr>
        </p:nvSpPr>
        <p:spPr/>
        <p:txBody>
          <a:bodyPr/>
          <a:lstStyle/>
          <a:p>
            <a:fld id="{4C24158F-3CFF-42E8-B683-BBFE28630DBA}" type="slidenum">
              <a:rPr lang="es-VE"/>
              <a:pPr/>
              <a:t>70</a:t>
            </a:fld>
            <a:endParaRPr lang="es-VE"/>
          </a:p>
        </p:txBody>
      </p:sp>
      <p:graphicFrame>
        <p:nvGraphicFramePr>
          <p:cNvPr id="26959" name="Group 335"/>
          <p:cNvGraphicFramePr>
            <a:graphicFrameLocks noGrp="1"/>
          </p:cNvGraphicFramePr>
          <p:nvPr/>
        </p:nvGraphicFramePr>
        <p:xfrm>
          <a:off x="539552" y="764704"/>
          <a:ext cx="7435554" cy="4964055"/>
        </p:xfrm>
        <a:graphic>
          <a:graphicData uri="http://schemas.openxmlformats.org/drawingml/2006/table">
            <a:tbl>
              <a:tblPr/>
              <a:tblGrid>
                <a:gridCol w="669870"/>
                <a:gridCol w="990849"/>
                <a:gridCol w="794075"/>
                <a:gridCol w="721505"/>
                <a:gridCol w="794075"/>
                <a:gridCol w="986662"/>
                <a:gridCol w="746626"/>
                <a:gridCol w="995035"/>
                <a:gridCol w="736857"/>
              </a:tblGrid>
              <a:tr h="4336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smtClean="0">
                          <a:ln>
                            <a:noFill/>
                          </a:ln>
                          <a:solidFill>
                            <a:srgbClr val="CC0000"/>
                          </a:solidFill>
                          <a:effectLst/>
                          <a:latin typeface="Arial Unicode MS" pitchFamily="34" charset="-128"/>
                          <a:ea typeface="Arial Unicode MS" pitchFamily="34" charset="-128"/>
                          <a:cs typeface="Arial Unicode MS" pitchFamily="34" charset="-128"/>
                        </a:rPr>
                        <a:t>OBS</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smtClean="0">
                          <a:ln>
                            <a:noFill/>
                          </a:ln>
                          <a:solidFill>
                            <a:srgbClr val="CC0000"/>
                          </a:solidFill>
                          <a:effectLst/>
                          <a:latin typeface="Arial Unicode MS" pitchFamily="34" charset="-128"/>
                          <a:ea typeface="Arial Unicode MS" pitchFamily="34" charset="-128"/>
                          <a:cs typeface="Arial Unicode MS" pitchFamily="34" charset="-128"/>
                        </a:rPr>
                        <a:t>ALTURA</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rgbClr val="CC0000"/>
                          </a:solidFill>
                          <a:effectLst/>
                          <a:latin typeface="Arial Unicode MS" pitchFamily="34" charset="-128"/>
                          <a:ea typeface="Arial Unicode MS" pitchFamily="34" charset="-128"/>
                          <a:cs typeface="Arial Unicode MS" pitchFamily="34" charset="-128"/>
                        </a:rPr>
                        <a:t>PESO</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rgbClr val="CC0000"/>
                          </a:solidFill>
                          <a:effectLst/>
                          <a:latin typeface="Arial Unicode MS" pitchFamily="34" charset="-128"/>
                          <a:ea typeface="Arial Unicode MS" pitchFamily="34" charset="-128"/>
                          <a:cs typeface="Arial Unicode MS" pitchFamily="34" charset="-128"/>
                        </a:rPr>
                        <a:t>OBS</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rgbClr val="CC0000"/>
                          </a:solidFill>
                          <a:effectLst/>
                          <a:latin typeface="Arial Unicode MS" pitchFamily="34" charset="-128"/>
                          <a:ea typeface="Arial Unicode MS" pitchFamily="34" charset="-128"/>
                          <a:cs typeface="Arial Unicode MS" pitchFamily="34" charset="-128"/>
                        </a:rPr>
                        <a:t>PESO</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rgbClr val="CC0000"/>
                          </a:solidFill>
                          <a:effectLst/>
                          <a:latin typeface="Arial Unicode MS" pitchFamily="34" charset="-128"/>
                          <a:ea typeface="Arial Unicode MS" pitchFamily="34" charset="-128"/>
                          <a:cs typeface="Arial Unicode MS" pitchFamily="34" charset="-128"/>
                        </a:rPr>
                        <a:t>ALTURA</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rgbClr val="CC0000"/>
                          </a:solidFill>
                          <a:effectLst/>
                          <a:latin typeface="Arial Unicode MS" pitchFamily="34" charset="-128"/>
                          <a:ea typeface="Arial Unicode MS" pitchFamily="34" charset="-128"/>
                          <a:cs typeface="Arial Unicode MS" pitchFamily="34" charset="-128"/>
                        </a:rPr>
                        <a:t>OBS</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rgbClr val="CC0000"/>
                          </a:solidFill>
                          <a:effectLst/>
                          <a:latin typeface="Arial Unicode MS" pitchFamily="34" charset="-128"/>
                          <a:ea typeface="Arial Unicode MS" pitchFamily="34" charset="-128"/>
                          <a:cs typeface="Arial Unicode MS" pitchFamily="34" charset="-128"/>
                        </a:rPr>
                        <a:t>ALTURA</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rgbClr val="CC0000"/>
                          </a:solidFill>
                          <a:effectLst/>
                          <a:latin typeface="Arial Unicode MS" pitchFamily="34" charset="-128"/>
                          <a:ea typeface="Arial Unicode MS" pitchFamily="34" charset="-128"/>
                          <a:cs typeface="Arial Unicode MS" pitchFamily="34" charset="-128"/>
                        </a:rPr>
                        <a:t>PESO</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4818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95</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11</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96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178</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21</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190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120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4818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2</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183</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88</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12</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99</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22</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169</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81</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4818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3</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162</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123</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13</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64</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170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23</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175</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90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4818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4</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184</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14</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49</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168</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24</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184</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50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38548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5</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66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15</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66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185</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25</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79</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42464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183</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98</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87</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175</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43969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7</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165</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43</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17</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89</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45475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8</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189</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90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42</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156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3915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9</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168</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50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19</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150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167</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r h="36139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150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44</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20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180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rPr>
                        <a:t>190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smtClean="0">
                        <a:ln>
                          <a:noFill/>
                        </a:ln>
                        <a:solidFill>
                          <a:schemeClr val="accent2"/>
                        </a:solidFill>
                        <a:effectLst/>
                        <a:latin typeface="Arial Unicode MS" pitchFamily="34" charset="-128"/>
                        <a:ea typeface="Arial Unicode MS" pitchFamily="34" charset="-128"/>
                        <a:cs typeface="Arial Unicode MS" pitchFamily="34" charset="-128"/>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6959"/>
                                        </p:tgtEl>
                                        <p:attrNameLst>
                                          <p:attrName>style.visibility</p:attrName>
                                        </p:attrNameLst>
                                      </p:cBhvr>
                                      <p:to>
                                        <p:strVal val="visible"/>
                                      </p:to>
                                    </p:set>
                                    <p:anim calcmode="lin" valueType="num">
                                      <p:cBhvr additive="base">
                                        <p:cTn id="7" dur="500" fill="hold"/>
                                        <p:tgtEl>
                                          <p:spTgt spid="26959"/>
                                        </p:tgtEl>
                                        <p:attrNameLst>
                                          <p:attrName>ppt_x</p:attrName>
                                        </p:attrNameLst>
                                      </p:cBhvr>
                                      <p:tavLst>
                                        <p:tav tm="0">
                                          <p:val>
                                            <p:strVal val="#ppt_x"/>
                                          </p:val>
                                        </p:tav>
                                        <p:tav tm="100000">
                                          <p:val>
                                            <p:strVal val="#ppt_x"/>
                                          </p:val>
                                        </p:tav>
                                      </p:tavLst>
                                    </p:anim>
                                    <p:anim calcmode="lin" valueType="num">
                                      <p:cBhvr additive="base">
                                        <p:cTn id="8" dur="500" fill="hold"/>
                                        <p:tgtEl>
                                          <p:spTgt spid="269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1 Marcador de pie de página"/>
          <p:cNvSpPr>
            <a:spLocks noGrp="1"/>
          </p:cNvSpPr>
          <p:nvPr>
            <p:ph type="ftr" sz="quarter" idx="10"/>
          </p:nvPr>
        </p:nvSpPr>
        <p:spPr/>
        <p:txBody>
          <a:bodyPr/>
          <a:lstStyle/>
          <a:p>
            <a:endParaRPr lang="es-VE"/>
          </a:p>
        </p:txBody>
      </p:sp>
      <p:sp>
        <p:nvSpPr>
          <p:cNvPr id="4" name="2 Marcador de número de diapositiva"/>
          <p:cNvSpPr>
            <a:spLocks noGrp="1"/>
          </p:cNvSpPr>
          <p:nvPr>
            <p:ph type="sldNum" sz="quarter" idx="11"/>
          </p:nvPr>
        </p:nvSpPr>
        <p:spPr/>
        <p:txBody>
          <a:bodyPr/>
          <a:lstStyle/>
          <a:p>
            <a:fld id="{59AE074F-4835-4F9B-98C0-A40792AEC4DF}" type="slidenum">
              <a:rPr lang="es-VE"/>
              <a:pPr/>
              <a:t>71</a:t>
            </a:fld>
            <a:endParaRPr lang="es-VE"/>
          </a:p>
        </p:txBody>
      </p:sp>
      <p:pic>
        <p:nvPicPr>
          <p:cNvPr id="27650" name="Picture 2"/>
          <p:cNvPicPr>
            <a:picLocks noChangeAspect="1" noChangeArrowheads="1"/>
          </p:cNvPicPr>
          <p:nvPr/>
        </p:nvPicPr>
        <p:blipFill>
          <a:blip r:embed="rId3" cstate="print"/>
          <a:srcRect/>
          <a:stretch>
            <a:fillRect/>
          </a:stretch>
        </p:blipFill>
        <p:spPr bwMode="auto">
          <a:xfrm>
            <a:off x="381000" y="228600"/>
            <a:ext cx="7503368" cy="609600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1 Marcador de pie de página"/>
          <p:cNvSpPr>
            <a:spLocks noGrp="1"/>
          </p:cNvSpPr>
          <p:nvPr>
            <p:ph type="ftr" sz="quarter" idx="10"/>
          </p:nvPr>
        </p:nvSpPr>
        <p:spPr/>
        <p:txBody>
          <a:bodyPr/>
          <a:lstStyle/>
          <a:p>
            <a:endParaRPr lang="es-VE"/>
          </a:p>
        </p:txBody>
      </p:sp>
      <p:sp>
        <p:nvSpPr>
          <p:cNvPr id="6" name="2 Marcador de número de diapositiva"/>
          <p:cNvSpPr>
            <a:spLocks noGrp="1"/>
          </p:cNvSpPr>
          <p:nvPr>
            <p:ph type="sldNum" sz="quarter" idx="11"/>
          </p:nvPr>
        </p:nvSpPr>
        <p:spPr/>
        <p:txBody>
          <a:bodyPr/>
          <a:lstStyle/>
          <a:p>
            <a:fld id="{A733B361-E089-4B1B-8C0D-81A9E1939706}" type="slidenum">
              <a:rPr lang="es-VE"/>
              <a:pPr/>
              <a:t>72</a:t>
            </a:fld>
            <a:endParaRPr lang="es-VE"/>
          </a:p>
        </p:txBody>
      </p:sp>
      <p:graphicFrame>
        <p:nvGraphicFramePr>
          <p:cNvPr id="28674" name="Object 2"/>
          <p:cNvGraphicFramePr>
            <a:graphicFrameLocks noChangeAspect="1"/>
          </p:cNvGraphicFramePr>
          <p:nvPr/>
        </p:nvGraphicFramePr>
        <p:xfrm>
          <a:off x="314325" y="-26988"/>
          <a:ext cx="8216900" cy="3530601"/>
        </p:xfrm>
        <a:graphic>
          <a:graphicData uri="http://schemas.openxmlformats.org/presentationml/2006/ole">
            <p:oleObj spid="_x0000_s71682" name="Worksheet" r:id="rId4" imgW="4657725" imgH="2428875" progId="Excel.Sheet.8">
              <p:embed followColorScheme="textAndBackground"/>
            </p:oleObj>
          </a:graphicData>
        </a:graphic>
      </p:graphicFrame>
      <p:graphicFrame>
        <p:nvGraphicFramePr>
          <p:cNvPr id="28675" name="Object 3"/>
          <p:cNvGraphicFramePr>
            <a:graphicFrameLocks noChangeAspect="1"/>
          </p:cNvGraphicFramePr>
          <p:nvPr/>
        </p:nvGraphicFramePr>
        <p:xfrm>
          <a:off x="762000" y="3395663"/>
          <a:ext cx="7235503" cy="3159125"/>
        </p:xfrm>
        <a:graphic>
          <a:graphicData uri="http://schemas.openxmlformats.org/presentationml/2006/ole">
            <p:oleObj spid="_x0000_s71683" name="Chart" r:id="rId5" imgW="4579581" imgH="2392802" progId="Excel.Sheet.8">
              <p:embed/>
            </p:oleObj>
          </a:graphicData>
        </a:graphic>
      </p:graphicFrame>
      <p:sp>
        <p:nvSpPr>
          <p:cNvPr id="28676" name="Text Box 4"/>
          <p:cNvSpPr txBox="1">
            <a:spLocks noChangeArrowheads="1"/>
          </p:cNvSpPr>
          <p:nvPr/>
        </p:nvSpPr>
        <p:spPr bwMode="auto">
          <a:xfrm>
            <a:off x="1475656" y="3212976"/>
            <a:ext cx="5129213" cy="396875"/>
          </a:xfrm>
          <a:prstGeom prst="rect">
            <a:avLst/>
          </a:prstGeom>
          <a:noFill/>
          <a:ln w="9525">
            <a:noFill/>
            <a:miter lim="800000"/>
            <a:headEnd/>
            <a:tailEnd/>
          </a:ln>
          <a:effectLst/>
        </p:spPr>
        <p:txBody>
          <a:bodyPr wrap="none">
            <a:spAutoFit/>
          </a:bodyPr>
          <a:lstStyle/>
          <a:p>
            <a:r>
              <a:rPr lang="en-US" sz="2000" b="1" dirty="0">
                <a:solidFill>
                  <a:srgbClr val="CC0000"/>
                </a:solidFill>
                <a:effectLst>
                  <a:outerShdw blurRad="38100" dist="38100" dir="2700000" algn="tl">
                    <a:srgbClr val="C0C0C0"/>
                  </a:outerShdw>
                </a:effectLst>
                <a:latin typeface="Arial Unicode MS" pitchFamily="34" charset="-128"/>
                <a:ea typeface="Arial Unicode MS" pitchFamily="34" charset="-128"/>
                <a:cs typeface="Arial Unicode MS" pitchFamily="34" charset="-128"/>
              </a:rPr>
              <a:t>¿</a:t>
            </a:r>
            <a:r>
              <a:rPr lang="es-VE" sz="2000" b="1" dirty="0">
                <a:solidFill>
                  <a:srgbClr val="CC0000"/>
                </a:solidFill>
                <a:effectLst>
                  <a:outerShdw blurRad="38100" dist="38100" dir="2700000" algn="tl">
                    <a:srgbClr val="C0C0C0"/>
                  </a:outerShdw>
                </a:effectLst>
                <a:latin typeface="Arial Black" pitchFamily="34" charset="0"/>
              </a:rPr>
              <a:t>Será lo correcto unir esos puntos?</a:t>
            </a:r>
          </a:p>
        </p:txBody>
      </p:sp>
      <p:sp>
        <p:nvSpPr>
          <p:cNvPr id="7" name="6 Señal de prohibido"/>
          <p:cNvSpPr/>
          <p:nvPr/>
        </p:nvSpPr>
        <p:spPr>
          <a:xfrm>
            <a:off x="1691680" y="1268760"/>
            <a:ext cx="5112568" cy="4536504"/>
          </a:xfrm>
          <a:prstGeom prst="noSmoking">
            <a:avLst/>
          </a:prstGeom>
          <a:solidFill>
            <a:srgbClr val="FF6600">
              <a:alpha val="41176"/>
            </a:srgbClr>
          </a:solidFill>
        </p:spPr>
        <p:style>
          <a:lnRef idx="0">
            <a:schemeClr val="accent1"/>
          </a:lnRef>
          <a:fillRef idx="3">
            <a:schemeClr val="accent1"/>
          </a:fillRef>
          <a:effectRef idx="3">
            <a:schemeClr val="accent1"/>
          </a:effectRef>
          <a:fontRef idx="minor">
            <a:schemeClr val="lt1"/>
          </a:fontRef>
        </p:style>
        <p:txBody>
          <a:bodyPr rtlCol="0" anchor="ctr"/>
          <a:lstStyle/>
          <a:p>
            <a:pPr algn="ctr"/>
            <a:endParaRPr lang="es-VE">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28674"/>
                                        </p:tgtEl>
                                        <p:attrNameLst>
                                          <p:attrName>style.visibility</p:attrName>
                                        </p:attrNameLst>
                                      </p:cBhvr>
                                      <p:to>
                                        <p:strVal val="visible"/>
                                      </p:to>
                                    </p:set>
                                    <p:animEffect transition="in" filter="fade">
                                      <p:cBhvr>
                                        <p:cTn id="7" dur="1000"/>
                                        <p:tgtEl>
                                          <p:spTgt spid="28674"/>
                                        </p:tgtEl>
                                      </p:cBhvr>
                                    </p:animEffect>
                                    <p:anim calcmode="lin" valueType="num">
                                      <p:cBhvr>
                                        <p:cTn id="8" dur="1000" fill="hold"/>
                                        <p:tgtEl>
                                          <p:spTgt spid="28674"/>
                                        </p:tgtEl>
                                        <p:attrNameLst>
                                          <p:attrName>ppt_x</p:attrName>
                                        </p:attrNameLst>
                                      </p:cBhvr>
                                      <p:tavLst>
                                        <p:tav tm="0">
                                          <p:val>
                                            <p:strVal val="#ppt_x"/>
                                          </p:val>
                                        </p:tav>
                                        <p:tav tm="100000">
                                          <p:val>
                                            <p:strVal val="#ppt_x"/>
                                          </p:val>
                                        </p:tav>
                                      </p:tavLst>
                                    </p:anim>
                                    <p:anim calcmode="lin" valueType="num">
                                      <p:cBhvr>
                                        <p:cTn id="9" dur="900" decel="100000" fill="hold"/>
                                        <p:tgtEl>
                                          <p:spTgt spid="2867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8674"/>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9" presetClass="exit" presetSubtype="10" fill="hold" grpId="0" nodeType="clickEffect">
                                  <p:stCondLst>
                                    <p:cond delay="0"/>
                                  </p:stCondLst>
                                  <p:childTnLst>
                                    <p:anim calcmode="lin" valueType="num">
                                      <p:cBhvr>
                                        <p:cTn id="14" dur="5000"/>
                                        <p:tgtEl>
                                          <p:spTgt spid="28676"/>
                                        </p:tgtEl>
                                        <p:attrNameLst>
                                          <p:attrName>ppt_h</p:attrName>
                                        </p:attrNameLst>
                                      </p:cBhvr>
                                      <p:tavLst>
                                        <p:tav tm="0">
                                          <p:val>
                                            <p:strVal val="ppt_h"/>
                                          </p:val>
                                        </p:tav>
                                        <p:tav tm="100000">
                                          <p:val>
                                            <p:strVal val="ppt_h"/>
                                          </p:val>
                                        </p:tav>
                                      </p:tavLst>
                                    </p:anim>
                                    <p:anim calcmode="lin" valueType="num">
                                      <p:cBhvr>
                                        <p:cTn id="15" dur="5000"/>
                                        <p:tgtEl>
                                          <p:spTgt spid="2867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set>
                                      <p:cBhvr>
                                        <p:cTn id="16" dur="1" fill="hold">
                                          <p:stCondLst>
                                            <p:cond delay="4999"/>
                                          </p:stCondLst>
                                        </p:cTn>
                                        <p:tgtEl>
                                          <p:spTgt spid="28676"/>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6"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down)">
                                      <p:cBhvr>
                                        <p:cTn id="21" dur="580">
                                          <p:stCondLst>
                                            <p:cond delay="0"/>
                                          </p:stCondLst>
                                        </p:cTn>
                                        <p:tgtEl>
                                          <p:spTgt spid="7"/>
                                        </p:tgtEl>
                                      </p:cBhvr>
                                    </p:animEffect>
                                    <p:anim calcmode="lin" valueType="num">
                                      <p:cBhvr>
                                        <p:cTn id="2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2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2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2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2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27" dur="26">
                                          <p:stCondLst>
                                            <p:cond delay="650"/>
                                          </p:stCondLst>
                                        </p:cTn>
                                        <p:tgtEl>
                                          <p:spTgt spid="7"/>
                                        </p:tgtEl>
                                      </p:cBhvr>
                                      <p:to x="100000" y="60000"/>
                                    </p:animScale>
                                    <p:animScale>
                                      <p:cBhvr>
                                        <p:cTn id="28" dur="166" decel="50000">
                                          <p:stCondLst>
                                            <p:cond delay="676"/>
                                          </p:stCondLst>
                                        </p:cTn>
                                        <p:tgtEl>
                                          <p:spTgt spid="7"/>
                                        </p:tgtEl>
                                      </p:cBhvr>
                                      <p:to x="100000" y="100000"/>
                                    </p:animScale>
                                    <p:animScale>
                                      <p:cBhvr>
                                        <p:cTn id="29" dur="26">
                                          <p:stCondLst>
                                            <p:cond delay="1312"/>
                                          </p:stCondLst>
                                        </p:cTn>
                                        <p:tgtEl>
                                          <p:spTgt spid="7"/>
                                        </p:tgtEl>
                                      </p:cBhvr>
                                      <p:to x="100000" y="80000"/>
                                    </p:animScale>
                                    <p:animScale>
                                      <p:cBhvr>
                                        <p:cTn id="30" dur="166" decel="50000">
                                          <p:stCondLst>
                                            <p:cond delay="1338"/>
                                          </p:stCondLst>
                                        </p:cTn>
                                        <p:tgtEl>
                                          <p:spTgt spid="7"/>
                                        </p:tgtEl>
                                      </p:cBhvr>
                                      <p:to x="100000" y="100000"/>
                                    </p:animScale>
                                    <p:animScale>
                                      <p:cBhvr>
                                        <p:cTn id="31" dur="26">
                                          <p:stCondLst>
                                            <p:cond delay="1642"/>
                                          </p:stCondLst>
                                        </p:cTn>
                                        <p:tgtEl>
                                          <p:spTgt spid="7"/>
                                        </p:tgtEl>
                                      </p:cBhvr>
                                      <p:to x="100000" y="90000"/>
                                    </p:animScale>
                                    <p:animScale>
                                      <p:cBhvr>
                                        <p:cTn id="32" dur="166" decel="50000">
                                          <p:stCondLst>
                                            <p:cond delay="1668"/>
                                          </p:stCondLst>
                                        </p:cTn>
                                        <p:tgtEl>
                                          <p:spTgt spid="7"/>
                                        </p:tgtEl>
                                      </p:cBhvr>
                                      <p:to x="100000" y="100000"/>
                                    </p:animScale>
                                    <p:animScale>
                                      <p:cBhvr>
                                        <p:cTn id="33" dur="26">
                                          <p:stCondLst>
                                            <p:cond delay="1808"/>
                                          </p:stCondLst>
                                        </p:cTn>
                                        <p:tgtEl>
                                          <p:spTgt spid="7"/>
                                        </p:tgtEl>
                                      </p:cBhvr>
                                      <p:to x="100000" y="95000"/>
                                    </p:animScale>
                                    <p:animScale>
                                      <p:cBhvr>
                                        <p:cTn id="34"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OleChart spid="28674" grpId="0"/>
      <p:bldP spid="28676" grpId="0"/>
      <p:bldP spid="7"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3 Marcador de pie de página"/>
          <p:cNvSpPr>
            <a:spLocks noGrp="1"/>
          </p:cNvSpPr>
          <p:nvPr>
            <p:ph type="ftr" sz="quarter" idx="10"/>
          </p:nvPr>
        </p:nvSpPr>
        <p:spPr/>
        <p:txBody>
          <a:bodyPr/>
          <a:lstStyle/>
          <a:p>
            <a:endParaRPr lang="es-VE"/>
          </a:p>
        </p:txBody>
      </p:sp>
      <p:sp>
        <p:nvSpPr>
          <p:cNvPr id="16" name="4 Marcador de número de diapositiva"/>
          <p:cNvSpPr>
            <a:spLocks noGrp="1"/>
          </p:cNvSpPr>
          <p:nvPr>
            <p:ph type="sldNum" sz="quarter" idx="11"/>
          </p:nvPr>
        </p:nvSpPr>
        <p:spPr/>
        <p:txBody>
          <a:bodyPr/>
          <a:lstStyle/>
          <a:p>
            <a:fld id="{3096CCDA-B860-4E2D-99DF-5AB71D72D4E8}" type="slidenum">
              <a:rPr lang="es-VE"/>
              <a:pPr/>
              <a:t>73</a:t>
            </a:fld>
            <a:endParaRPr lang="es-VE"/>
          </a:p>
        </p:txBody>
      </p:sp>
      <p:graphicFrame>
        <p:nvGraphicFramePr>
          <p:cNvPr id="263170" name="Object 2"/>
          <p:cNvGraphicFramePr>
            <a:graphicFrameLocks noChangeAspect="1"/>
          </p:cNvGraphicFramePr>
          <p:nvPr>
            <p:ph idx="1"/>
          </p:nvPr>
        </p:nvGraphicFramePr>
        <p:xfrm>
          <a:off x="0" y="1676400"/>
          <a:ext cx="8958263" cy="4608513"/>
        </p:xfrm>
        <a:graphic>
          <a:graphicData uri="http://schemas.openxmlformats.org/presentationml/2006/ole">
            <p:oleObj spid="_x0000_s72706" name="Gráfico" r:id="rId4" imgW="5505602" imgH="2600249" progId="Excel.Sheet.8">
              <p:embed/>
            </p:oleObj>
          </a:graphicData>
        </a:graphic>
      </p:graphicFrame>
      <p:sp>
        <p:nvSpPr>
          <p:cNvPr id="263171" name="Rectangle 3"/>
          <p:cNvSpPr>
            <a:spLocks noGrp="1" noChangeArrowheads="1"/>
          </p:cNvSpPr>
          <p:nvPr>
            <p:ph type="title"/>
          </p:nvPr>
        </p:nvSpPr>
        <p:spPr>
          <a:xfrm>
            <a:off x="457200" y="274638"/>
            <a:ext cx="8229600" cy="696912"/>
          </a:xfrm>
        </p:spPr>
        <p:txBody>
          <a:bodyPr/>
          <a:lstStyle/>
          <a:p>
            <a:r>
              <a:rPr lang="es-ES" sz="2400"/>
              <a:t>Diagramas de dispersión o nube de puntos</a:t>
            </a:r>
          </a:p>
        </p:txBody>
      </p:sp>
      <p:sp>
        <p:nvSpPr>
          <p:cNvPr id="263172" name="Oval 4"/>
          <p:cNvSpPr>
            <a:spLocks noChangeArrowheads="1"/>
          </p:cNvSpPr>
          <p:nvPr/>
        </p:nvSpPr>
        <p:spPr bwMode="auto">
          <a:xfrm>
            <a:off x="6765925" y="3044825"/>
            <a:ext cx="265113" cy="288925"/>
          </a:xfrm>
          <a:prstGeom prst="ellipse">
            <a:avLst/>
          </a:prstGeom>
          <a:noFill/>
          <a:ln w="9525">
            <a:solidFill>
              <a:schemeClr val="tx1"/>
            </a:solidFill>
            <a:round/>
            <a:headEnd/>
            <a:tailEnd/>
          </a:ln>
          <a:effectLst/>
        </p:spPr>
        <p:txBody>
          <a:bodyPr wrap="none" anchor="ctr"/>
          <a:lstStyle/>
          <a:p>
            <a:endParaRPr lang="es-VE"/>
          </a:p>
        </p:txBody>
      </p:sp>
      <p:sp>
        <p:nvSpPr>
          <p:cNvPr id="263173" name="Line 5"/>
          <p:cNvSpPr>
            <a:spLocks noChangeShapeType="1"/>
          </p:cNvSpPr>
          <p:nvPr/>
        </p:nvSpPr>
        <p:spPr bwMode="auto">
          <a:xfrm>
            <a:off x="6899275" y="3332163"/>
            <a:ext cx="0" cy="2233612"/>
          </a:xfrm>
          <a:prstGeom prst="line">
            <a:avLst/>
          </a:prstGeom>
          <a:noFill/>
          <a:ln w="9525" cap="rnd">
            <a:solidFill>
              <a:srgbClr val="0066FF"/>
            </a:solidFill>
            <a:prstDash val="sysDot"/>
            <a:round/>
            <a:headEnd/>
            <a:tailEnd type="triangle" w="med" len="med"/>
          </a:ln>
          <a:effectLst/>
        </p:spPr>
        <p:txBody>
          <a:bodyPr/>
          <a:lstStyle/>
          <a:p>
            <a:endParaRPr lang="es-VE"/>
          </a:p>
        </p:txBody>
      </p:sp>
      <p:sp>
        <p:nvSpPr>
          <p:cNvPr id="263174" name="Line 6"/>
          <p:cNvSpPr>
            <a:spLocks noChangeShapeType="1"/>
          </p:cNvSpPr>
          <p:nvPr/>
        </p:nvSpPr>
        <p:spPr bwMode="auto">
          <a:xfrm flipH="1">
            <a:off x="784225" y="3189288"/>
            <a:ext cx="5981700" cy="0"/>
          </a:xfrm>
          <a:prstGeom prst="line">
            <a:avLst/>
          </a:prstGeom>
          <a:noFill/>
          <a:ln w="9525" cap="rnd">
            <a:solidFill>
              <a:srgbClr val="0066FF"/>
            </a:solidFill>
            <a:prstDash val="sysDot"/>
            <a:round/>
            <a:headEnd/>
            <a:tailEnd type="triangle" w="med" len="med"/>
          </a:ln>
          <a:effectLst/>
        </p:spPr>
        <p:txBody>
          <a:bodyPr/>
          <a:lstStyle/>
          <a:p>
            <a:endParaRPr lang="es-VE"/>
          </a:p>
        </p:txBody>
      </p:sp>
      <p:sp>
        <p:nvSpPr>
          <p:cNvPr id="263175" name="Oval 7"/>
          <p:cNvSpPr>
            <a:spLocks noChangeArrowheads="1"/>
          </p:cNvSpPr>
          <p:nvPr/>
        </p:nvSpPr>
        <p:spPr bwMode="auto">
          <a:xfrm>
            <a:off x="3376613" y="4411663"/>
            <a:ext cx="265112" cy="288925"/>
          </a:xfrm>
          <a:prstGeom prst="ellipse">
            <a:avLst/>
          </a:prstGeom>
          <a:noFill/>
          <a:ln w="9525">
            <a:solidFill>
              <a:schemeClr val="tx1"/>
            </a:solidFill>
            <a:round/>
            <a:headEnd/>
            <a:tailEnd/>
          </a:ln>
          <a:effectLst/>
        </p:spPr>
        <p:txBody>
          <a:bodyPr wrap="none" anchor="ctr"/>
          <a:lstStyle/>
          <a:p>
            <a:endParaRPr lang="es-VE"/>
          </a:p>
        </p:txBody>
      </p:sp>
      <p:sp>
        <p:nvSpPr>
          <p:cNvPr id="263176" name="Line 8"/>
          <p:cNvSpPr>
            <a:spLocks noChangeShapeType="1"/>
          </p:cNvSpPr>
          <p:nvPr/>
        </p:nvSpPr>
        <p:spPr bwMode="auto">
          <a:xfrm>
            <a:off x="3508375" y="4700588"/>
            <a:ext cx="0" cy="865187"/>
          </a:xfrm>
          <a:prstGeom prst="line">
            <a:avLst/>
          </a:prstGeom>
          <a:noFill/>
          <a:ln w="9525" cap="rnd">
            <a:solidFill>
              <a:srgbClr val="0066FF"/>
            </a:solidFill>
            <a:prstDash val="sysDot"/>
            <a:round/>
            <a:headEnd/>
            <a:tailEnd type="triangle" w="med" len="med"/>
          </a:ln>
          <a:effectLst/>
        </p:spPr>
        <p:txBody>
          <a:bodyPr/>
          <a:lstStyle/>
          <a:p>
            <a:endParaRPr lang="es-VE"/>
          </a:p>
        </p:txBody>
      </p:sp>
      <p:sp>
        <p:nvSpPr>
          <p:cNvPr id="263177" name="Line 9"/>
          <p:cNvSpPr>
            <a:spLocks noChangeShapeType="1"/>
          </p:cNvSpPr>
          <p:nvPr/>
        </p:nvSpPr>
        <p:spPr bwMode="auto">
          <a:xfrm flipH="1">
            <a:off x="784225" y="4556125"/>
            <a:ext cx="2592388" cy="0"/>
          </a:xfrm>
          <a:prstGeom prst="line">
            <a:avLst/>
          </a:prstGeom>
          <a:noFill/>
          <a:ln w="9525" cap="rnd">
            <a:solidFill>
              <a:srgbClr val="0066FF"/>
            </a:solidFill>
            <a:prstDash val="sysDot"/>
            <a:round/>
            <a:headEnd/>
            <a:tailEnd type="triangle" w="med" len="med"/>
          </a:ln>
          <a:effectLst/>
        </p:spPr>
        <p:txBody>
          <a:bodyPr/>
          <a:lstStyle/>
          <a:p>
            <a:endParaRPr lang="es-VE"/>
          </a:p>
        </p:txBody>
      </p:sp>
      <p:sp>
        <p:nvSpPr>
          <p:cNvPr id="263178" name="Text Box 10"/>
          <p:cNvSpPr txBox="1">
            <a:spLocks noChangeArrowheads="1"/>
          </p:cNvSpPr>
          <p:nvPr/>
        </p:nvSpPr>
        <p:spPr bwMode="auto">
          <a:xfrm rot="16200000">
            <a:off x="6378575" y="4346575"/>
            <a:ext cx="1689100" cy="381000"/>
          </a:xfrm>
          <a:prstGeom prst="rect">
            <a:avLst/>
          </a:prstGeom>
          <a:solidFill>
            <a:srgbClr val="FFFF99"/>
          </a:solidFill>
          <a:ln w="9525">
            <a:noFill/>
            <a:miter lim="800000"/>
            <a:headEnd/>
            <a:tailEnd/>
          </a:ln>
          <a:effectLst/>
        </p:spPr>
        <p:txBody>
          <a:bodyPr wrap="none">
            <a:spAutoFit/>
          </a:bodyPr>
          <a:lstStyle/>
          <a:p>
            <a:pPr defTabSz="987425"/>
            <a:r>
              <a:rPr lang="es-ES" sz="1900" b="1">
                <a:solidFill>
                  <a:srgbClr val="CC3300"/>
                </a:solidFill>
              </a:rPr>
              <a:t>Mide 187 cm.</a:t>
            </a:r>
          </a:p>
        </p:txBody>
      </p:sp>
      <p:sp>
        <p:nvSpPr>
          <p:cNvPr id="263179" name="Text Box 11"/>
          <p:cNvSpPr txBox="1">
            <a:spLocks noChangeArrowheads="1"/>
          </p:cNvSpPr>
          <p:nvPr/>
        </p:nvSpPr>
        <p:spPr bwMode="auto">
          <a:xfrm>
            <a:off x="3575050" y="4773613"/>
            <a:ext cx="1689100" cy="381000"/>
          </a:xfrm>
          <a:prstGeom prst="rect">
            <a:avLst/>
          </a:prstGeom>
          <a:solidFill>
            <a:srgbClr val="FFFF99"/>
          </a:solidFill>
          <a:ln w="9525">
            <a:noFill/>
            <a:miter lim="800000"/>
            <a:headEnd/>
            <a:tailEnd/>
          </a:ln>
          <a:effectLst/>
        </p:spPr>
        <p:txBody>
          <a:bodyPr wrap="none">
            <a:spAutoFit/>
          </a:bodyPr>
          <a:lstStyle/>
          <a:p>
            <a:pPr defTabSz="987425"/>
            <a:r>
              <a:rPr lang="es-ES" sz="1900" b="1">
                <a:solidFill>
                  <a:srgbClr val="CC3300"/>
                </a:solidFill>
              </a:rPr>
              <a:t>Mide 161 cm.</a:t>
            </a:r>
          </a:p>
        </p:txBody>
      </p:sp>
      <p:sp>
        <p:nvSpPr>
          <p:cNvPr id="263180" name="Text Box 12"/>
          <p:cNvSpPr txBox="1">
            <a:spLocks noChangeArrowheads="1"/>
          </p:cNvSpPr>
          <p:nvPr/>
        </p:nvSpPr>
        <p:spPr bwMode="auto">
          <a:xfrm>
            <a:off x="3175000" y="2735263"/>
            <a:ext cx="1501775" cy="381000"/>
          </a:xfrm>
          <a:prstGeom prst="rect">
            <a:avLst/>
          </a:prstGeom>
          <a:solidFill>
            <a:srgbClr val="FFFF99"/>
          </a:solidFill>
          <a:ln w="9525">
            <a:noFill/>
            <a:miter lim="800000"/>
            <a:headEnd/>
            <a:tailEnd/>
          </a:ln>
          <a:effectLst/>
        </p:spPr>
        <p:txBody>
          <a:bodyPr wrap="none">
            <a:spAutoFit/>
          </a:bodyPr>
          <a:lstStyle/>
          <a:p>
            <a:pPr defTabSz="987425"/>
            <a:r>
              <a:rPr lang="es-ES" sz="1900" b="1">
                <a:solidFill>
                  <a:srgbClr val="CC3300"/>
                </a:solidFill>
              </a:rPr>
              <a:t>Pesa 76 kg.</a:t>
            </a:r>
          </a:p>
        </p:txBody>
      </p:sp>
      <p:sp>
        <p:nvSpPr>
          <p:cNvPr id="263181" name="Text Box 13"/>
          <p:cNvSpPr txBox="1">
            <a:spLocks noChangeArrowheads="1"/>
          </p:cNvSpPr>
          <p:nvPr/>
        </p:nvSpPr>
        <p:spPr bwMode="auto">
          <a:xfrm>
            <a:off x="1447800" y="4124325"/>
            <a:ext cx="1501775" cy="381000"/>
          </a:xfrm>
          <a:prstGeom prst="rect">
            <a:avLst/>
          </a:prstGeom>
          <a:solidFill>
            <a:srgbClr val="FFFF99"/>
          </a:solidFill>
          <a:ln w="9525">
            <a:noFill/>
            <a:miter lim="800000"/>
            <a:headEnd/>
            <a:tailEnd/>
          </a:ln>
          <a:effectLst/>
        </p:spPr>
        <p:txBody>
          <a:bodyPr wrap="none">
            <a:spAutoFit/>
          </a:bodyPr>
          <a:lstStyle/>
          <a:p>
            <a:pPr defTabSz="987425"/>
            <a:r>
              <a:rPr lang="es-ES" sz="1900" b="1">
                <a:solidFill>
                  <a:srgbClr val="CC3300"/>
                </a:solidFill>
              </a:rPr>
              <a:t>Pesa 50 kg.</a:t>
            </a:r>
          </a:p>
        </p:txBody>
      </p:sp>
      <p:sp>
        <p:nvSpPr>
          <p:cNvPr id="263182" name="Text Box 14"/>
          <p:cNvSpPr txBox="1">
            <a:spLocks noChangeArrowheads="1"/>
          </p:cNvSpPr>
          <p:nvPr/>
        </p:nvSpPr>
        <p:spPr bwMode="auto">
          <a:xfrm>
            <a:off x="184150" y="1103313"/>
            <a:ext cx="8593138" cy="669925"/>
          </a:xfrm>
          <a:prstGeom prst="rect">
            <a:avLst/>
          </a:prstGeom>
          <a:noFill/>
          <a:ln w="9525">
            <a:noFill/>
            <a:miter lim="800000"/>
            <a:headEnd/>
            <a:tailEnd/>
          </a:ln>
          <a:effectLst/>
        </p:spPr>
        <p:txBody>
          <a:bodyPr>
            <a:spAutoFit/>
          </a:bodyPr>
          <a:lstStyle/>
          <a:p>
            <a:pPr defTabSz="987425"/>
            <a:r>
              <a:rPr lang="es-ES" sz="1900"/>
              <a:t>Tenemos las alturas y los pesos de 30 individuos representados en un diagrama de dispersión.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3170"/>
                                        </p:tgtEl>
                                        <p:attrNameLst>
                                          <p:attrName>style.visibility</p:attrName>
                                        </p:attrNameLst>
                                      </p:cBhvr>
                                      <p:to>
                                        <p:strVal val="visible"/>
                                      </p:to>
                                    </p:set>
                                    <p:animEffect transition="in" filter="dissolve">
                                      <p:cBhvr>
                                        <p:cTn id="7" dur="500"/>
                                        <p:tgtEl>
                                          <p:spTgt spid="2631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63172"/>
                                        </p:tgtEl>
                                        <p:attrNameLst>
                                          <p:attrName>style.visibility</p:attrName>
                                        </p:attrNameLst>
                                      </p:cBhvr>
                                      <p:to>
                                        <p:strVal val="visible"/>
                                      </p:to>
                                    </p:set>
                                    <p:animEffect transition="in" filter="dissolve">
                                      <p:cBhvr>
                                        <p:cTn id="12" dur="500"/>
                                        <p:tgtEl>
                                          <p:spTgt spid="26317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63173"/>
                                        </p:tgtEl>
                                        <p:attrNameLst>
                                          <p:attrName>style.visibility</p:attrName>
                                        </p:attrNameLst>
                                      </p:cBhvr>
                                      <p:to>
                                        <p:strVal val="visible"/>
                                      </p:to>
                                    </p:set>
                                    <p:animEffect transition="in" filter="wipe(up)">
                                      <p:cBhvr>
                                        <p:cTn id="17" dur="500"/>
                                        <p:tgtEl>
                                          <p:spTgt spid="263173"/>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263178"/>
                                        </p:tgtEl>
                                        <p:attrNameLst>
                                          <p:attrName>style.visibility</p:attrName>
                                        </p:attrNameLst>
                                      </p:cBhvr>
                                      <p:to>
                                        <p:strVal val="visible"/>
                                      </p:to>
                                    </p:set>
                                    <p:animEffect transition="in" filter="dissolve">
                                      <p:cBhvr>
                                        <p:cTn id="21" dur="500"/>
                                        <p:tgtEl>
                                          <p:spTgt spid="263178"/>
                                        </p:tgtEl>
                                      </p:cBhvr>
                                    </p:animEffect>
                                  </p:childTnLst>
                                </p:cTn>
                              </p:par>
                            </p:childTnLst>
                          </p:cTn>
                        </p:par>
                        <p:par>
                          <p:cTn id="22" fill="hold">
                            <p:stCondLst>
                              <p:cond delay="1000"/>
                            </p:stCondLst>
                            <p:childTnLst>
                              <p:par>
                                <p:cTn id="23" presetID="22" presetClass="entr" presetSubtype="2" fill="hold" grpId="0" nodeType="afterEffect">
                                  <p:stCondLst>
                                    <p:cond delay="0"/>
                                  </p:stCondLst>
                                  <p:childTnLst>
                                    <p:set>
                                      <p:cBhvr>
                                        <p:cTn id="24" dur="1" fill="hold">
                                          <p:stCondLst>
                                            <p:cond delay="0"/>
                                          </p:stCondLst>
                                        </p:cTn>
                                        <p:tgtEl>
                                          <p:spTgt spid="263174"/>
                                        </p:tgtEl>
                                        <p:attrNameLst>
                                          <p:attrName>style.visibility</p:attrName>
                                        </p:attrNameLst>
                                      </p:cBhvr>
                                      <p:to>
                                        <p:strVal val="visible"/>
                                      </p:to>
                                    </p:set>
                                    <p:animEffect transition="in" filter="wipe(right)">
                                      <p:cBhvr>
                                        <p:cTn id="25" dur="500"/>
                                        <p:tgtEl>
                                          <p:spTgt spid="263174"/>
                                        </p:tgtEl>
                                      </p:cBhvr>
                                    </p:animEffect>
                                  </p:childTnLst>
                                </p:cTn>
                              </p:par>
                            </p:childTnLst>
                          </p:cTn>
                        </p:par>
                        <p:par>
                          <p:cTn id="26" fill="hold">
                            <p:stCondLst>
                              <p:cond delay="1500"/>
                            </p:stCondLst>
                            <p:childTnLst>
                              <p:par>
                                <p:cTn id="27" presetID="9" presetClass="entr" presetSubtype="0" fill="hold" grpId="0" nodeType="afterEffect">
                                  <p:stCondLst>
                                    <p:cond delay="0"/>
                                  </p:stCondLst>
                                  <p:childTnLst>
                                    <p:set>
                                      <p:cBhvr>
                                        <p:cTn id="28" dur="1" fill="hold">
                                          <p:stCondLst>
                                            <p:cond delay="0"/>
                                          </p:stCondLst>
                                        </p:cTn>
                                        <p:tgtEl>
                                          <p:spTgt spid="263180"/>
                                        </p:tgtEl>
                                        <p:attrNameLst>
                                          <p:attrName>style.visibility</p:attrName>
                                        </p:attrNameLst>
                                      </p:cBhvr>
                                      <p:to>
                                        <p:strVal val="visible"/>
                                      </p:to>
                                    </p:set>
                                    <p:animEffect transition="in" filter="dissolve">
                                      <p:cBhvr>
                                        <p:cTn id="29" dur="500"/>
                                        <p:tgtEl>
                                          <p:spTgt spid="263180"/>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263175"/>
                                        </p:tgtEl>
                                        <p:attrNameLst>
                                          <p:attrName>style.visibility</p:attrName>
                                        </p:attrNameLst>
                                      </p:cBhvr>
                                      <p:to>
                                        <p:strVal val="visible"/>
                                      </p:to>
                                    </p:set>
                                    <p:animEffect transition="in" filter="dissolve">
                                      <p:cBhvr>
                                        <p:cTn id="34" dur="500"/>
                                        <p:tgtEl>
                                          <p:spTgt spid="26317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263176"/>
                                        </p:tgtEl>
                                        <p:attrNameLst>
                                          <p:attrName>style.visibility</p:attrName>
                                        </p:attrNameLst>
                                      </p:cBhvr>
                                      <p:to>
                                        <p:strVal val="visible"/>
                                      </p:to>
                                    </p:set>
                                    <p:animEffect transition="in" filter="wipe(up)">
                                      <p:cBhvr>
                                        <p:cTn id="39" dur="500"/>
                                        <p:tgtEl>
                                          <p:spTgt spid="263176"/>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263179"/>
                                        </p:tgtEl>
                                        <p:attrNameLst>
                                          <p:attrName>style.visibility</p:attrName>
                                        </p:attrNameLst>
                                      </p:cBhvr>
                                      <p:to>
                                        <p:strVal val="visible"/>
                                      </p:to>
                                    </p:set>
                                    <p:animEffect transition="in" filter="dissolve">
                                      <p:cBhvr>
                                        <p:cTn id="43" dur="500"/>
                                        <p:tgtEl>
                                          <p:spTgt spid="263179"/>
                                        </p:tgtEl>
                                      </p:cBhvr>
                                    </p:animEffect>
                                  </p:childTnLst>
                                </p:cTn>
                              </p:par>
                            </p:childTnLst>
                          </p:cTn>
                        </p:par>
                        <p:par>
                          <p:cTn id="44" fill="hold">
                            <p:stCondLst>
                              <p:cond delay="1000"/>
                            </p:stCondLst>
                            <p:childTnLst>
                              <p:par>
                                <p:cTn id="45" presetID="22" presetClass="entr" presetSubtype="2" fill="hold" grpId="0" nodeType="afterEffect">
                                  <p:stCondLst>
                                    <p:cond delay="0"/>
                                  </p:stCondLst>
                                  <p:childTnLst>
                                    <p:set>
                                      <p:cBhvr>
                                        <p:cTn id="46" dur="1" fill="hold">
                                          <p:stCondLst>
                                            <p:cond delay="0"/>
                                          </p:stCondLst>
                                        </p:cTn>
                                        <p:tgtEl>
                                          <p:spTgt spid="263177"/>
                                        </p:tgtEl>
                                        <p:attrNameLst>
                                          <p:attrName>style.visibility</p:attrName>
                                        </p:attrNameLst>
                                      </p:cBhvr>
                                      <p:to>
                                        <p:strVal val="visible"/>
                                      </p:to>
                                    </p:set>
                                    <p:animEffect transition="in" filter="wipe(right)">
                                      <p:cBhvr>
                                        <p:cTn id="47" dur="500"/>
                                        <p:tgtEl>
                                          <p:spTgt spid="263177"/>
                                        </p:tgtEl>
                                      </p:cBhvr>
                                    </p:animEffect>
                                  </p:childTnLst>
                                </p:cTn>
                              </p:par>
                            </p:childTnLst>
                          </p:cTn>
                        </p:par>
                        <p:par>
                          <p:cTn id="48" fill="hold">
                            <p:stCondLst>
                              <p:cond delay="1500"/>
                            </p:stCondLst>
                            <p:childTnLst>
                              <p:par>
                                <p:cTn id="49" presetID="9" presetClass="entr" presetSubtype="0" fill="hold" grpId="0" nodeType="afterEffect">
                                  <p:stCondLst>
                                    <p:cond delay="0"/>
                                  </p:stCondLst>
                                  <p:childTnLst>
                                    <p:set>
                                      <p:cBhvr>
                                        <p:cTn id="50" dur="1" fill="hold">
                                          <p:stCondLst>
                                            <p:cond delay="0"/>
                                          </p:stCondLst>
                                        </p:cTn>
                                        <p:tgtEl>
                                          <p:spTgt spid="263181"/>
                                        </p:tgtEl>
                                        <p:attrNameLst>
                                          <p:attrName>style.visibility</p:attrName>
                                        </p:attrNameLst>
                                      </p:cBhvr>
                                      <p:to>
                                        <p:strVal val="visible"/>
                                      </p:to>
                                    </p:set>
                                    <p:animEffect transition="in" filter="dissolve">
                                      <p:cBhvr>
                                        <p:cTn id="51" dur="500"/>
                                        <p:tgtEl>
                                          <p:spTgt spid="263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OleChart spid="263170" grpId="0"/>
      <p:bldP spid="263172" grpId="0" animBg="1"/>
      <p:bldP spid="263173" grpId="0" animBg="1"/>
      <p:bldP spid="263174" grpId="0" animBg="1"/>
      <p:bldP spid="263175" grpId="0" animBg="1"/>
      <p:bldP spid="263176" grpId="0" animBg="1"/>
      <p:bldP spid="263177" grpId="0" animBg="1"/>
      <p:bldP spid="263178" grpId="0" animBg="1"/>
      <p:bldP spid="263179" grpId="0" animBg="1"/>
      <p:bldP spid="263180" grpId="0" animBg="1"/>
      <p:bldP spid="263181"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pie de página"/>
          <p:cNvSpPr>
            <a:spLocks noGrp="1"/>
          </p:cNvSpPr>
          <p:nvPr>
            <p:ph type="ftr" sz="quarter" idx="10"/>
          </p:nvPr>
        </p:nvSpPr>
        <p:spPr/>
        <p:txBody>
          <a:bodyPr/>
          <a:lstStyle/>
          <a:p>
            <a:endParaRPr lang="es-VE"/>
          </a:p>
        </p:txBody>
      </p:sp>
      <p:sp>
        <p:nvSpPr>
          <p:cNvPr id="8" name="4 Marcador de número de diapositiva"/>
          <p:cNvSpPr>
            <a:spLocks noGrp="1"/>
          </p:cNvSpPr>
          <p:nvPr>
            <p:ph type="sldNum" sz="quarter" idx="11"/>
          </p:nvPr>
        </p:nvSpPr>
        <p:spPr/>
        <p:txBody>
          <a:bodyPr/>
          <a:lstStyle/>
          <a:p>
            <a:fld id="{820D81F9-4310-44F2-BC3E-094650750C82}" type="slidenum">
              <a:rPr lang="es-VE"/>
              <a:pPr/>
              <a:t>74</a:t>
            </a:fld>
            <a:endParaRPr lang="es-VE"/>
          </a:p>
        </p:txBody>
      </p:sp>
      <p:graphicFrame>
        <p:nvGraphicFramePr>
          <p:cNvPr id="264194" name="Object 2"/>
          <p:cNvGraphicFramePr>
            <a:graphicFrameLocks noChangeAspect="1"/>
          </p:cNvGraphicFramePr>
          <p:nvPr>
            <p:ph idx="1"/>
          </p:nvPr>
        </p:nvGraphicFramePr>
        <p:xfrm>
          <a:off x="0" y="1600200"/>
          <a:ext cx="8958263" cy="4608513"/>
        </p:xfrm>
        <a:graphic>
          <a:graphicData uri="http://schemas.openxmlformats.org/presentationml/2006/ole">
            <p:oleObj spid="_x0000_s73730" name="Gráfico" r:id="rId4" imgW="5505602" imgH="2600249" progId="Excel.Sheet.8">
              <p:embed/>
            </p:oleObj>
          </a:graphicData>
        </a:graphic>
      </p:graphicFrame>
      <p:sp>
        <p:nvSpPr>
          <p:cNvPr id="264195" name="Rectangle 3"/>
          <p:cNvSpPr>
            <a:spLocks noGrp="1" noChangeArrowheads="1"/>
          </p:cNvSpPr>
          <p:nvPr>
            <p:ph type="title"/>
          </p:nvPr>
        </p:nvSpPr>
        <p:spPr>
          <a:xfrm>
            <a:off x="457200" y="274638"/>
            <a:ext cx="8229600" cy="696912"/>
          </a:xfrm>
        </p:spPr>
        <p:txBody>
          <a:bodyPr/>
          <a:lstStyle/>
          <a:p>
            <a:r>
              <a:rPr lang="es-ES" sz="2400"/>
              <a:t>Relación entre variables.</a:t>
            </a:r>
          </a:p>
        </p:txBody>
      </p:sp>
      <p:sp>
        <p:nvSpPr>
          <p:cNvPr id="264196" name="Text Box 4"/>
          <p:cNvSpPr txBox="1">
            <a:spLocks noChangeArrowheads="1"/>
          </p:cNvSpPr>
          <p:nvPr/>
        </p:nvSpPr>
        <p:spPr bwMode="auto">
          <a:xfrm>
            <a:off x="184150" y="914400"/>
            <a:ext cx="8593138" cy="669925"/>
          </a:xfrm>
          <a:prstGeom prst="rect">
            <a:avLst/>
          </a:prstGeom>
          <a:noFill/>
          <a:ln w="9525">
            <a:noFill/>
            <a:miter lim="800000"/>
            <a:headEnd/>
            <a:tailEnd/>
          </a:ln>
          <a:effectLst/>
        </p:spPr>
        <p:txBody>
          <a:bodyPr>
            <a:spAutoFit/>
          </a:bodyPr>
          <a:lstStyle/>
          <a:p>
            <a:pPr defTabSz="987425"/>
            <a:r>
              <a:rPr lang="es-ES" sz="1900"/>
              <a:t>Tenemos las alturas y los pesos de 30 individuos representados en un diagrama de dispersión.</a:t>
            </a:r>
          </a:p>
        </p:txBody>
      </p:sp>
      <p:sp>
        <p:nvSpPr>
          <p:cNvPr id="264197" name="Text Box 5"/>
          <p:cNvSpPr txBox="1">
            <a:spLocks noChangeArrowheads="1"/>
          </p:cNvSpPr>
          <p:nvPr/>
        </p:nvSpPr>
        <p:spPr bwMode="auto">
          <a:xfrm rot="-1540274">
            <a:off x="865188" y="2733675"/>
            <a:ext cx="5854700" cy="854075"/>
          </a:xfrm>
          <a:prstGeom prst="rect">
            <a:avLst/>
          </a:prstGeom>
          <a:noFill/>
          <a:ln w="9525">
            <a:noFill/>
            <a:miter lim="800000"/>
            <a:headEnd/>
            <a:tailEnd/>
          </a:ln>
          <a:effectLst/>
        </p:spPr>
        <p:txBody>
          <a:bodyPr>
            <a:spAutoFit/>
          </a:bodyPr>
          <a:lstStyle/>
          <a:p>
            <a:pPr defTabSz="987425"/>
            <a:r>
              <a:rPr lang="es-ES" sz="2500"/>
              <a:t>Parece que el </a:t>
            </a:r>
            <a:r>
              <a:rPr lang="es-ES" sz="2500">
                <a:solidFill>
                  <a:srgbClr val="339933"/>
                </a:solidFill>
              </a:rPr>
              <a:t>peso</a:t>
            </a:r>
            <a:r>
              <a:rPr lang="es-ES" sz="2500"/>
              <a:t> </a:t>
            </a:r>
            <a:r>
              <a:rPr lang="es-ES" sz="2500">
                <a:solidFill>
                  <a:srgbClr val="CC3300"/>
                </a:solidFill>
              </a:rPr>
              <a:t>aumenta</a:t>
            </a:r>
            <a:r>
              <a:rPr lang="es-ES" sz="2500"/>
              <a:t> con la </a:t>
            </a:r>
            <a:r>
              <a:rPr lang="es-ES" sz="2500">
                <a:solidFill>
                  <a:srgbClr val="339933"/>
                </a:solidFill>
              </a:rPr>
              <a:t>altura</a:t>
            </a:r>
          </a:p>
        </p:txBody>
      </p:sp>
      <p:sp>
        <p:nvSpPr>
          <p:cNvPr id="264198" name="Line 6"/>
          <p:cNvSpPr>
            <a:spLocks noChangeShapeType="1"/>
          </p:cNvSpPr>
          <p:nvPr/>
        </p:nvSpPr>
        <p:spPr bwMode="auto">
          <a:xfrm flipV="1">
            <a:off x="1514475" y="2176463"/>
            <a:ext cx="5915025" cy="2663825"/>
          </a:xfrm>
          <a:prstGeom prst="line">
            <a:avLst/>
          </a:prstGeom>
          <a:ln>
            <a:headEnd/>
            <a:tailEnd type="triangle" w="med" len="med"/>
          </a:ln>
        </p:spPr>
        <p:style>
          <a:lnRef idx="2">
            <a:schemeClr val="accent1"/>
          </a:lnRef>
          <a:fillRef idx="0">
            <a:schemeClr val="accent1"/>
          </a:fillRef>
          <a:effectRef idx="1">
            <a:schemeClr val="accent1"/>
          </a:effectRef>
          <a:fontRef idx="minor">
            <a:schemeClr val="tx1"/>
          </a:fontRef>
        </p:style>
        <p:txBody>
          <a:bodyPr/>
          <a:lstStyle/>
          <a:p>
            <a:endParaRPr lang="es-V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4198"/>
                                        </p:tgtEl>
                                        <p:attrNameLst>
                                          <p:attrName>style.visibility</p:attrName>
                                        </p:attrNameLst>
                                      </p:cBhvr>
                                      <p:to>
                                        <p:strVal val="visible"/>
                                      </p:to>
                                    </p:set>
                                    <p:animEffect transition="in" filter="wipe(left)">
                                      <p:cBhvr>
                                        <p:cTn id="7" dur="500"/>
                                        <p:tgtEl>
                                          <p:spTgt spid="26419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64197"/>
                                        </p:tgtEl>
                                        <p:attrNameLst>
                                          <p:attrName>style.visibility</p:attrName>
                                        </p:attrNameLst>
                                      </p:cBhvr>
                                      <p:to>
                                        <p:strVal val="visible"/>
                                      </p:to>
                                    </p:set>
                                    <p:animEffect transition="in" filter="wipe(down)">
                                      <p:cBhvr>
                                        <p:cTn id="11" dur="500"/>
                                        <p:tgtEl>
                                          <p:spTgt spid="264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p:bldP spid="264198"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6 Marcador de pie de página"/>
          <p:cNvSpPr>
            <a:spLocks noGrp="1"/>
          </p:cNvSpPr>
          <p:nvPr>
            <p:ph type="ftr" sz="quarter" idx="10"/>
          </p:nvPr>
        </p:nvSpPr>
        <p:spPr/>
        <p:txBody>
          <a:bodyPr/>
          <a:lstStyle/>
          <a:p>
            <a:endParaRPr lang="es-VE"/>
          </a:p>
        </p:txBody>
      </p:sp>
      <p:sp>
        <p:nvSpPr>
          <p:cNvPr id="81" name="7 Marcador de número de diapositiva"/>
          <p:cNvSpPr>
            <a:spLocks noGrp="1"/>
          </p:cNvSpPr>
          <p:nvPr>
            <p:ph type="sldNum" sz="quarter" idx="11"/>
          </p:nvPr>
        </p:nvSpPr>
        <p:spPr/>
        <p:txBody>
          <a:bodyPr/>
          <a:lstStyle/>
          <a:p>
            <a:fld id="{29EF4E36-733F-45FD-B18E-11CF4A571572}" type="slidenum">
              <a:rPr lang="es-VE"/>
              <a:pPr/>
              <a:t>75</a:t>
            </a:fld>
            <a:endParaRPr lang="es-VE"/>
          </a:p>
        </p:txBody>
      </p:sp>
      <p:grpSp>
        <p:nvGrpSpPr>
          <p:cNvPr id="2" name="Group 2"/>
          <p:cNvGrpSpPr>
            <a:grpSpLocks noChangeAspect="1"/>
          </p:cNvGrpSpPr>
          <p:nvPr/>
        </p:nvGrpSpPr>
        <p:grpSpPr bwMode="auto">
          <a:xfrm>
            <a:off x="517525" y="981075"/>
            <a:ext cx="3933825" cy="2017713"/>
            <a:chOff x="347" y="618"/>
            <a:chExt cx="2685" cy="1271"/>
          </a:xfrm>
        </p:grpSpPr>
        <p:sp>
          <p:nvSpPr>
            <p:cNvPr id="265219" name="AutoShape 3"/>
            <p:cNvSpPr>
              <a:spLocks noChangeAspect="1" noChangeArrowheads="1" noTextEdit="1"/>
            </p:cNvSpPr>
            <p:nvPr/>
          </p:nvSpPr>
          <p:spPr bwMode="auto">
            <a:xfrm>
              <a:off x="347" y="618"/>
              <a:ext cx="2685" cy="1271"/>
            </a:xfrm>
            <a:prstGeom prst="rect">
              <a:avLst/>
            </a:prstGeom>
            <a:noFill/>
            <a:ln w="9525">
              <a:noFill/>
              <a:miter lim="800000"/>
              <a:headEnd/>
              <a:tailEnd/>
            </a:ln>
          </p:spPr>
          <p:txBody>
            <a:bodyPr/>
            <a:lstStyle/>
            <a:p>
              <a:endParaRPr lang="es-VE"/>
            </a:p>
          </p:txBody>
        </p:sp>
        <p:sp>
          <p:nvSpPr>
            <p:cNvPr id="265220" name="Rectangle 4"/>
            <p:cNvSpPr>
              <a:spLocks noChangeArrowheads="1"/>
            </p:cNvSpPr>
            <p:nvPr/>
          </p:nvSpPr>
          <p:spPr bwMode="auto">
            <a:xfrm>
              <a:off x="370" y="641"/>
              <a:ext cx="2634" cy="1225"/>
            </a:xfrm>
            <a:prstGeom prst="rect">
              <a:avLst/>
            </a:prstGeom>
            <a:solidFill>
              <a:srgbClr val="FFFFFF"/>
            </a:solidFill>
            <a:ln w="0">
              <a:solidFill>
                <a:srgbClr val="000000"/>
              </a:solidFill>
              <a:miter lim="800000"/>
              <a:headEnd/>
              <a:tailEnd/>
            </a:ln>
          </p:spPr>
          <p:txBody>
            <a:bodyPr/>
            <a:lstStyle/>
            <a:p>
              <a:endParaRPr lang="es-VE"/>
            </a:p>
          </p:txBody>
        </p:sp>
        <p:sp>
          <p:nvSpPr>
            <p:cNvPr id="265221" name="Rectangle 5"/>
            <p:cNvSpPr>
              <a:spLocks noChangeArrowheads="1"/>
            </p:cNvSpPr>
            <p:nvPr/>
          </p:nvSpPr>
          <p:spPr bwMode="auto">
            <a:xfrm>
              <a:off x="570" y="711"/>
              <a:ext cx="2351" cy="988"/>
            </a:xfrm>
            <a:prstGeom prst="rect">
              <a:avLst/>
            </a:prstGeom>
            <a:noFill/>
            <a:ln w="9525">
              <a:noFill/>
              <a:miter lim="800000"/>
              <a:headEnd/>
              <a:tailEnd/>
            </a:ln>
          </p:spPr>
          <p:txBody>
            <a:bodyPr/>
            <a:lstStyle/>
            <a:p>
              <a:endParaRPr lang="es-VE"/>
            </a:p>
          </p:txBody>
        </p:sp>
        <p:sp>
          <p:nvSpPr>
            <p:cNvPr id="265222" name="Rectangle 6"/>
            <p:cNvSpPr>
              <a:spLocks noChangeArrowheads="1"/>
            </p:cNvSpPr>
            <p:nvPr/>
          </p:nvSpPr>
          <p:spPr bwMode="auto">
            <a:xfrm>
              <a:off x="570" y="711"/>
              <a:ext cx="2351" cy="988"/>
            </a:xfrm>
            <a:prstGeom prst="rect">
              <a:avLst/>
            </a:prstGeom>
            <a:noFill/>
            <a:ln w="7938">
              <a:solidFill>
                <a:srgbClr val="808080"/>
              </a:solidFill>
              <a:miter lim="800000"/>
              <a:headEnd/>
              <a:tailEnd/>
            </a:ln>
          </p:spPr>
          <p:txBody>
            <a:bodyPr/>
            <a:lstStyle/>
            <a:p>
              <a:endParaRPr lang="es-VE"/>
            </a:p>
          </p:txBody>
        </p:sp>
        <p:sp>
          <p:nvSpPr>
            <p:cNvPr id="265223" name="Line 7"/>
            <p:cNvSpPr>
              <a:spLocks noChangeShapeType="1"/>
            </p:cNvSpPr>
            <p:nvPr/>
          </p:nvSpPr>
          <p:spPr bwMode="auto">
            <a:xfrm>
              <a:off x="570" y="711"/>
              <a:ext cx="1" cy="988"/>
            </a:xfrm>
            <a:prstGeom prst="line">
              <a:avLst/>
            </a:prstGeom>
            <a:noFill/>
            <a:ln w="0">
              <a:solidFill>
                <a:srgbClr val="000000"/>
              </a:solidFill>
              <a:round/>
              <a:headEnd/>
              <a:tailEnd/>
            </a:ln>
          </p:spPr>
          <p:txBody>
            <a:bodyPr/>
            <a:lstStyle/>
            <a:p>
              <a:endParaRPr lang="es-VE"/>
            </a:p>
          </p:txBody>
        </p:sp>
        <p:sp>
          <p:nvSpPr>
            <p:cNvPr id="265224" name="Line 8"/>
            <p:cNvSpPr>
              <a:spLocks noChangeShapeType="1"/>
            </p:cNvSpPr>
            <p:nvPr/>
          </p:nvSpPr>
          <p:spPr bwMode="auto">
            <a:xfrm>
              <a:off x="546" y="1699"/>
              <a:ext cx="24" cy="1"/>
            </a:xfrm>
            <a:prstGeom prst="line">
              <a:avLst/>
            </a:prstGeom>
            <a:noFill/>
            <a:ln w="0">
              <a:solidFill>
                <a:srgbClr val="000000"/>
              </a:solidFill>
              <a:round/>
              <a:headEnd/>
              <a:tailEnd/>
            </a:ln>
          </p:spPr>
          <p:txBody>
            <a:bodyPr/>
            <a:lstStyle/>
            <a:p>
              <a:endParaRPr lang="es-VE"/>
            </a:p>
          </p:txBody>
        </p:sp>
        <p:sp>
          <p:nvSpPr>
            <p:cNvPr id="265225" name="Line 9"/>
            <p:cNvSpPr>
              <a:spLocks noChangeShapeType="1"/>
            </p:cNvSpPr>
            <p:nvPr/>
          </p:nvSpPr>
          <p:spPr bwMode="auto">
            <a:xfrm>
              <a:off x="546" y="1536"/>
              <a:ext cx="24" cy="1"/>
            </a:xfrm>
            <a:prstGeom prst="line">
              <a:avLst/>
            </a:prstGeom>
            <a:noFill/>
            <a:ln w="0">
              <a:solidFill>
                <a:srgbClr val="000000"/>
              </a:solidFill>
              <a:round/>
              <a:headEnd/>
              <a:tailEnd/>
            </a:ln>
          </p:spPr>
          <p:txBody>
            <a:bodyPr/>
            <a:lstStyle/>
            <a:p>
              <a:endParaRPr lang="es-VE"/>
            </a:p>
          </p:txBody>
        </p:sp>
        <p:sp>
          <p:nvSpPr>
            <p:cNvPr id="265226" name="Line 10"/>
            <p:cNvSpPr>
              <a:spLocks noChangeShapeType="1"/>
            </p:cNvSpPr>
            <p:nvPr/>
          </p:nvSpPr>
          <p:spPr bwMode="auto">
            <a:xfrm>
              <a:off x="546" y="1369"/>
              <a:ext cx="24" cy="1"/>
            </a:xfrm>
            <a:prstGeom prst="line">
              <a:avLst/>
            </a:prstGeom>
            <a:noFill/>
            <a:ln w="0">
              <a:solidFill>
                <a:srgbClr val="000000"/>
              </a:solidFill>
              <a:round/>
              <a:headEnd/>
              <a:tailEnd/>
            </a:ln>
          </p:spPr>
          <p:txBody>
            <a:bodyPr/>
            <a:lstStyle/>
            <a:p>
              <a:endParaRPr lang="es-VE"/>
            </a:p>
          </p:txBody>
        </p:sp>
        <p:sp>
          <p:nvSpPr>
            <p:cNvPr id="265227" name="Line 11"/>
            <p:cNvSpPr>
              <a:spLocks noChangeShapeType="1"/>
            </p:cNvSpPr>
            <p:nvPr/>
          </p:nvSpPr>
          <p:spPr bwMode="auto">
            <a:xfrm>
              <a:off x="546" y="1207"/>
              <a:ext cx="24" cy="1"/>
            </a:xfrm>
            <a:prstGeom prst="line">
              <a:avLst/>
            </a:prstGeom>
            <a:noFill/>
            <a:ln w="0">
              <a:solidFill>
                <a:srgbClr val="000000"/>
              </a:solidFill>
              <a:round/>
              <a:headEnd/>
              <a:tailEnd/>
            </a:ln>
          </p:spPr>
          <p:txBody>
            <a:bodyPr/>
            <a:lstStyle/>
            <a:p>
              <a:endParaRPr lang="es-VE"/>
            </a:p>
          </p:txBody>
        </p:sp>
        <p:sp>
          <p:nvSpPr>
            <p:cNvPr id="265228" name="Line 12"/>
            <p:cNvSpPr>
              <a:spLocks noChangeShapeType="1"/>
            </p:cNvSpPr>
            <p:nvPr/>
          </p:nvSpPr>
          <p:spPr bwMode="auto">
            <a:xfrm>
              <a:off x="546" y="1040"/>
              <a:ext cx="24" cy="1"/>
            </a:xfrm>
            <a:prstGeom prst="line">
              <a:avLst/>
            </a:prstGeom>
            <a:noFill/>
            <a:ln w="0">
              <a:solidFill>
                <a:srgbClr val="000000"/>
              </a:solidFill>
              <a:round/>
              <a:headEnd/>
              <a:tailEnd/>
            </a:ln>
          </p:spPr>
          <p:txBody>
            <a:bodyPr/>
            <a:lstStyle/>
            <a:p>
              <a:endParaRPr lang="es-VE"/>
            </a:p>
          </p:txBody>
        </p:sp>
        <p:sp>
          <p:nvSpPr>
            <p:cNvPr id="265229" name="Line 13"/>
            <p:cNvSpPr>
              <a:spLocks noChangeShapeType="1"/>
            </p:cNvSpPr>
            <p:nvPr/>
          </p:nvSpPr>
          <p:spPr bwMode="auto">
            <a:xfrm>
              <a:off x="546" y="878"/>
              <a:ext cx="24" cy="1"/>
            </a:xfrm>
            <a:prstGeom prst="line">
              <a:avLst/>
            </a:prstGeom>
            <a:noFill/>
            <a:ln w="0">
              <a:solidFill>
                <a:srgbClr val="000000"/>
              </a:solidFill>
              <a:round/>
              <a:headEnd/>
              <a:tailEnd/>
            </a:ln>
          </p:spPr>
          <p:txBody>
            <a:bodyPr/>
            <a:lstStyle/>
            <a:p>
              <a:endParaRPr lang="es-VE"/>
            </a:p>
          </p:txBody>
        </p:sp>
        <p:sp>
          <p:nvSpPr>
            <p:cNvPr id="265230" name="Line 14"/>
            <p:cNvSpPr>
              <a:spLocks noChangeShapeType="1"/>
            </p:cNvSpPr>
            <p:nvPr/>
          </p:nvSpPr>
          <p:spPr bwMode="auto">
            <a:xfrm>
              <a:off x="546" y="711"/>
              <a:ext cx="24" cy="1"/>
            </a:xfrm>
            <a:prstGeom prst="line">
              <a:avLst/>
            </a:prstGeom>
            <a:noFill/>
            <a:ln w="0">
              <a:solidFill>
                <a:srgbClr val="000000"/>
              </a:solidFill>
              <a:round/>
              <a:headEnd/>
              <a:tailEnd/>
            </a:ln>
          </p:spPr>
          <p:txBody>
            <a:bodyPr/>
            <a:lstStyle/>
            <a:p>
              <a:endParaRPr lang="es-VE"/>
            </a:p>
          </p:txBody>
        </p:sp>
        <p:sp>
          <p:nvSpPr>
            <p:cNvPr id="265231" name="Line 15"/>
            <p:cNvSpPr>
              <a:spLocks noChangeShapeType="1"/>
            </p:cNvSpPr>
            <p:nvPr/>
          </p:nvSpPr>
          <p:spPr bwMode="auto">
            <a:xfrm>
              <a:off x="570" y="1699"/>
              <a:ext cx="2351" cy="1"/>
            </a:xfrm>
            <a:prstGeom prst="line">
              <a:avLst/>
            </a:prstGeom>
            <a:noFill/>
            <a:ln w="0">
              <a:solidFill>
                <a:srgbClr val="000000"/>
              </a:solidFill>
              <a:round/>
              <a:headEnd/>
              <a:tailEnd/>
            </a:ln>
          </p:spPr>
          <p:txBody>
            <a:bodyPr/>
            <a:lstStyle/>
            <a:p>
              <a:endParaRPr lang="es-VE"/>
            </a:p>
          </p:txBody>
        </p:sp>
        <p:sp>
          <p:nvSpPr>
            <p:cNvPr id="265232" name="Line 16"/>
            <p:cNvSpPr>
              <a:spLocks noChangeShapeType="1"/>
            </p:cNvSpPr>
            <p:nvPr/>
          </p:nvSpPr>
          <p:spPr bwMode="auto">
            <a:xfrm flipV="1">
              <a:off x="570" y="1699"/>
              <a:ext cx="1" cy="23"/>
            </a:xfrm>
            <a:prstGeom prst="line">
              <a:avLst/>
            </a:prstGeom>
            <a:noFill/>
            <a:ln w="0">
              <a:solidFill>
                <a:srgbClr val="000000"/>
              </a:solidFill>
              <a:round/>
              <a:headEnd/>
              <a:tailEnd/>
            </a:ln>
          </p:spPr>
          <p:txBody>
            <a:bodyPr/>
            <a:lstStyle/>
            <a:p>
              <a:endParaRPr lang="es-VE"/>
            </a:p>
          </p:txBody>
        </p:sp>
        <p:sp>
          <p:nvSpPr>
            <p:cNvPr id="265233" name="Line 17"/>
            <p:cNvSpPr>
              <a:spLocks noChangeShapeType="1"/>
            </p:cNvSpPr>
            <p:nvPr/>
          </p:nvSpPr>
          <p:spPr bwMode="auto">
            <a:xfrm flipV="1">
              <a:off x="964" y="1699"/>
              <a:ext cx="1" cy="23"/>
            </a:xfrm>
            <a:prstGeom prst="line">
              <a:avLst/>
            </a:prstGeom>
            <a:noFill/>
            <a:ln w="0">
              <a:solidFill>
                <a:srgbClr val="000000"/>
              </a:solidFill>
              <a:round/>
              <a:headEnd/>
              <a:tailEnd/>
            </a:ln>
          </p:spPr>
          <p:txBody>
            <a:bodyPr/>
            <a:lstStyle/>
            <a:p>
              <a:endParaRPr lang="es-VE"/>
            </a:p>
          </p:txBody>
        </p:sp>
        <p:sp>
          <p:nvSpPr>
            <p:cNvPr id="265234" name="Line 18"/>
            <p:cNvSpPr>
              <a:spLocks noChangeShapeType="1"/>
            </p:cNvSpPr>
            <p:nvPr/>
          </p:nvSpPr>
          <p:spPr bwMode="auto">
            <a:xfrm flipV="1">
              <a:off x="1353" y="1699"/>
              <a:ext cx="1" cy="23"/>
            </a:xfrm>
            <a:prstGeom prst="line">
              <a:avLst/>
            </a:prstGeom>
            <a:noFill/>
            <a:ln w="0">
              <a:solidFill>
                <a:srgbClr val="000000"/>
              </a:solidFill>
              <a:round/>
              <a:headEnd/>
              <a:tailEnd/>
            </a:ln>
          </p:spPr>
          <p:txBody>
            <a:bodyPr/>
            <a:lstStyle/>
            <a:p>
              <a:endParaRPr lang="es-VE"/>
            </a:p>
          </p:txBody>
        </p:sp>
        <p:sp>
          <p:nvSpPr>
            <p:cNvPr id="265235" name="Line 19"/>
            <p:cNvSpPr>
              <a:spLocks noChangeShapeType="1"/>
            </p:cNvSpPr>
            <p:nvPr/>
          </p:nvSpPr>
          <p:spPr bwMode="auto">
            <a:xfrm flipV="1">
              <a:off x="1747" y="1699"/>
              <a:ext cx="1" cy="23"/>
            </a:xfrm>
            <a:prstGeom prst="line">
              <a:avLst/>
            </a:prstGeom>
            <a:noFill/>
            <a:ln w="0">
              <a:solidFill>
                <a:srgbClr val="000000"/>
              </a:solidFill>
              <a:round/>
              <a:headEnd/>
              <a:tailEnd/>
            </a:ln>
          </p:spPr>
          <p:txBody>
            <a:bodyPr/>
            <a:lstStyle/>
            <a:p>
              <a:endParaRPr lang="es-VE"/>
            </a:p>
          </p:txBody>
        </p:sp>
        <p:sp>
          <p:nvSpPr>
            <p:cNvPr id="265236" name="Line 20"/>
            <p:cNvSpPr>
              <a:spLocks noChangeShapeType="1"/>
            </p:cNvSpPr>
            <p:nvPr/>
          </p:nvSpPr>
          <p:spPr bwMode="auto">
            <a:xfrm flipV="1">
              <a:off x="2137" y="1699"/>
              <a:ext cx="1" cy="23"/>
            </a:xfrm>
            <a:prstGeom prst="line">
              <a:avLst/>
            </a:prstGeom>
            <a:noFill/>
            <a:ln w="0">
              <a:solidFill>
                <a:srgbClr val="000000"/>
              </a:solidFill>
              <a:round/>
              <a:headEnd/>
              <a:tailEnd/>
            </a:ln>
          </p:spPr>
          <p:txBody>
            <a:bodyPr/>
            <a:lstStyle/>
            <a:p>
              <a:endParaRPr lang="es-VE"/>
            </a:p>
          </p:txBody>
        </p:sp>
        <p:sp>
          <p:nvSpPr>
            <p:cNvPr id="265237" name="Line 21"/>
            <p:cNvSpPr>
              <a:spLocks noChangeShapeType="1"/>
            </p:cNvSpPr>
            <p:nvPr/>
          </p:nvSpPr>
          <p:spPr bwMode="auto">
            <a:xfrm flipV="1">
              <a:off x="2531" y="1699"/>
              <a:ext cx="1" cy="23"/>
            </a:xfrm>
            <a:prstGeom prst="line">
              <a:avLst/>
            </a:prstGeom>
            <a:noFill/>
            <a:ln w="0">
              <a:solidFill>
                <a:srgbClr val="000000"/>
              </a:solidFill>
              <a:round/>
              <a:headEnd/>
              <a:tailEnd/>
            </a:ln>
          </p:spPr>
          <p:txBody>
            <a:bodyPr/>
            <a:lstStyle/>
            <a:p>
              <a:endParaRPr lang="es-VE"/>
            </a:p>
          </p:txBody>
        </p:sp>
        <p:sp>
          <p:nvSpPr>
            <p:cNvPr id="265238" name="Line 22"/>
            <p:cNvSpPr>
              <a:spLocks noChangeShapeType="1"/>
            </p:cNvSpPr>
            <p:nvPr/>
          </p:nvSpPr>
          <p:spPr bwMode="auto">
            <a:xfrm flipV="1">
              <a:off x="2921" y="1699"/>
              <a:ext cx="1" cy="23"/>
            </a:xfrm>
            <a:prstGeom prst="line">
              <a:avLst/>
            </a:prstGeom>
            <a:noFill/>
            <a:ln w="0">
              <a:solidFill>
                <a:srgbClr val="000000"/>
              </a:solidFill>
              <a:round/>
              <a:headEnd/>
              <a:tailEnd/>
            </a:ln>
          </p:spPr>
          <p:txBody>
            <a:bodyPr/>
            <a:lstStyle/>
            <a:p>
              <a:endParaRPr lang="es-VE"/>
            </a:p>
          </p:txBody>
        </p:sp>
        <p:sp>
          <p:nvSpPr>
            <p:cNvPr id="265239" name="Freeform 23"/>
            <p:cNvSpPr>
              <a:spLocks/>
            </p:cNvSpPr>
            <p:nvPr/>
          </p:nvSpPr>
          <p:spPr bwMode="auto">
            <a:xfrm>
              <a:off x="1655" y="1504"/>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40" name="Freeform 24"/>
            <p:cNvSpPr>
              <a:spLocks/>
            </p:cNvSpPr>
            <p:nvPr/>
          </p:nvSpPr>
          <p:spPr bwMode="auto">
            <a:xfrm>
              <a:off x="1418" y="1407"/>
              <a:ext cx="28" cy="27"/>
            </a:xfrm>
            <a:custGeom>
              <a:avLst/>
              <a:gdLst/>
              <a:ahLst/>
              <a:cxnLst>
                <a:cxn ang="0">
                  <a:pos x="14" y="0"/>
                </a:cxn>
                <a:cxn ang="0">
                  <a:pos x="28" y="13"/>
                </a:cxn>
                <a:cxn ang="0">
                  <a:pos x="14" y="27"/>
                </a:cxn>
                <a:cxn ang="0">
                  <a:pos x="0" y="13"/>
                </a:cxn>
                <a:cxn ang="0">
                  <a:pos x="14" y="0"/>
                </a:cxn>
              </a:cxnLst>
              <a:rect l="0" t="0" r="r" b="b"/>
              <a:pathLst>
                <a:path w="28" h="27">
                  <a:moveTo>
                    <a:pt x="14" y="0"/>
                  </a:moveTo>
                  <a:lnTo>
                    <a:pt x="28" y="13"/>
                  </a:lnTo>
                  <a:lnTo>
                    <a:pt x="14" y="27"/>
                  </a:lnTo>
                  <a:lnTo>
                    <a:pt x="0" y="13"/>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41" name="Freeform 25"/>
            <p:cNvSpPr>
              <a:spLocks/>
            </p:cNvSpPr>
            <p:nvPr/>
          </p:nvSpPr>
          <p:spPr bwMode="auto">
            <a:xfrm>
              <a:off x="1103" y="1133"/>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42" name="Freeform 26"/>
            <p:cNvSpPr>
              <a:spLocks/>
            </p:cNvSpPr>
            <p:nvPr/>
          </p:nvSpPr>
          <p:spPr bwMode="auto">
            <a:xfrm>
              <a:off x="2123" y="1407"/>
              <a:ext cx="28" cy="27"/>
            </a:xfrm>
            <a:custGeom>
              <a:avLst/>
              <a:gdLst/>
              <a:ahLst/>
              <a:cxnLst>
                <a:cxn ang="0">
                  <a:pos x="14" y="0"/>
                </a:cxn>
                <a:cxn ang="0">
                  <a:pos x="28" y="13"/>
                </a:cxn>
                <a:cxn ang="0">
                  <a:pos x="14" y="27"/>
                </a:cxn>
                <a:cxn ang="0">
                  <a:pos x="0" y="13"/>
                </a:cxn>
                <a:cxn ang="0">
                  <a:pos x="14" y="0"/>
                </a:cxn>
              </a:cxnLst>
              <a:rect l="0" t="0" r="r" b="b"/>
              <a:pathLst>
                <a:path w="28" h="27">
                  <a:moveTo>
                    <a:pt x="14" y="0"/>
                  </a:moveTo>
                  <a:lnTo>
                    <a:pt x="28" y="13"/>
                  </a:lnTo>
                  <a:lnTo>
                    <a:pt x="14" y="27"/>
                  </a:lnTo>
                  <a:lnTo>
                    <a:pt x="0" y="13"/>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43" name="Freeform 27"/>
            <p:cNvSpPr>
              <a:spLocks/>
            </p:cNvSpPr>
            <p:nvPr/>
          </p:nvSpPr>
          <p:spPr bwMode="auto">
            <a:xfrm>
              <a:off x="1261" y="1230"/>
              <a:ext cx="27" cy="28"/>
            </a:xfrm>
            <a:custGeom>
              <a:avLst/>
              <a:gdLst/>
              <a:ahLst/>
              <a:cxnLst>
                <a:cxn ang="0">
                  <a:pos x="13" y="0"/>
                </a:cxn>
                <a:cxn ang="0">
                  <a:pos x="27" y="14"/>
                </a:cxn>
                <a:cxn ang="0">
                  <a:pos x="13" y="28"/>
                </a:cxn>
                <a:cxn ang="0">
                  <a:pos x="0" y="14"/>
                </a:cxn>
                <a:cxn ang="0">
                  <a:pos x="13" y="0"/>
                </a:cxn>
              </a:cxnLst>
              <a:rect l="0" t="0" r="r" b="b"/>
              <a:pathLst>
                <a:path w="27" h="28">
                  <a:moveTo>
                    <a:pt x="13" y="0"/>
                  </a:moveTo>
                  <a:lnTo>
                    <a:pt x="27" y="14"/>
                  </a:lnTo>
                  <a:lnTo>
                    <a:pt x="13" y="28"/>
                  </a:lnTo>
                  <a:lnTo>
                    <a:pt x="0" y="14"/>
                  </a:lnTo>
                  <a:lnTo>
                    <a:pt x="13" y="0"/>
                  </a:lnTo>
                  <a:close/>
                </a:path>
              </a:pathLst>
            </a:custGeom>
            <a:solidFill>
              <a:srgbClr val="000080"/>
            </a:solidFill>
            <a:ln w="7938">
              <a:solidFill>
                <a:srgbClr val="000080"/>
              </a:solidFill>
              <a:prstDash val="solid"/>
              <a:round/>
              <a:headEnd/>
              <a:tailEnd/>
            </a:ln>
          </p:spPr>
          <p:txBody>
            <a:bodyPr/>
            <a:lstStyle/>
            <a:p>
              <a:endParaRPr lang="es-VE"/>
            </a:p>
          </p:txBody>
        </p:sp>
        <p:sp>
          <p:nvSpPr>
            <p:cNvPr id="265244" name="Freeform 28"/>
            <p:cNvSpPr>
              <a:spLocks/>
            </p:cNvSpPr>
            <p:nvPr/>
          </p:nvSpPr>
          <p:spPr bwMode="auto">
            <a:xfrm>
              <a:off x="1771" y="1564"/>
              <a:ext cx="27" cy="28"/>
            </a:xfrm>
            <a:custGeom>
              <a:avLst/>
              <a:gdLst/>
              <a:ahLst/>
              <a:cxnLst>
                <a:cxn ang="0">
                  <a:pos x="14" y="0"/>
                </a:cxn>
                <a:cxn ang="0">
                  <a:pos x="27" y="14"/>
                </a:cxn>
                <a:cxn ang="0">
                  <a:pos x="14" y="28"/>
                </a:cxn>
                <a:cxn ang="0">
                  <a:pos x="0" y="14"/>
                </a:cxn>
                <a:cxn ang="0">
                  <a:pos x="14" y="0"/>
                </a:cxn>
              </a:cxnLst>
              <a:rect l="0" t="0" r="r" b="b"/>
              <a:pathLst>
                <a:path w="27" h="28">
                  <a:moveTo>
                    <a:pt x="14" y="0"/>
                  </a:moveTo>
                  <a:lnTo>
                    <a:pt x="27"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45" name="Freeform 29"/>
            <p:cNvSpPr>
              <a:spLocks/>
            </p:cNvSpPr>
            <p:nvPr/>
          </p:nvSpPr>
          <p:spPr bwMode="auto">
            <a:xfrm>
              <a:off x="1965" y="1017"/>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46" name="Freeform 30"/>
            <p:cNvSpPr>
              <a:spLocks/>
            </p:cNvSpPr>
            <p:nvPr/>
          </p:nvSpPr>
          <p:spPr bwMode="auto">
            <a:xfrm>
              <a:off x="1455" y="1151"/>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47" name="Freeform 31"/>
            <p:cNvSpPr>
              <a:spLocks/>
            </p:cNvSpPr>
            <p:nvPr/>
          </p:nvSpPr>
          <p:spPr bwMode="auto">
            <a:xfrm>
              <a:off x="1887" y="1625"/>
              <a:ext cx="27" cy="27"/>
            </a:xfrm>
            <a:custGeom>
              <a:avLst/>
              <a:gdLst/>
              <a:ahLst/>
              <a:cxnLst>
                <a:cxn ang="0">
                  <a:pos x="13" y="0"/>
                </a:cxn>
                <a:cxn ang="0">
                  <a:pos x="27" y="13"/>
                </a:cxn>
                <a:cxn ang="0">
                  <a:pos x="13" y="27"/>
                </a:cxn>
                <a:cxn ang="0">
                  <a:pos x="0" y="13"/>
                </a:cxn>
                <a:cxn ang="0">
                  <a:pos x="13" y="0"/>
                </a:cxn>
              </a:cxnLst>
              <a:rect l="0" t="0" r="r" b="b"/>
              <a:pathLst>
                <a:path w="27" h="27">
                  <a:moveTo>
                    <a:pt x="13" y="0"/>
                  </a:moveTo>
                  <a:lnTo>
                    <a:pt x="27" y="13"/>
                  </a:lnTo>
                  <a:lnTo>
                    <a:pt x="13" y="27"/>
                  </a:lnTo>
                  <a:lnTo>
                    <a:pt x="0" y="13"/>
                  </a:lnTo>
                  <a:lnTo>
                    <a:pt x="13" y="0"/>
                  </a:lnTo>
                  <a:close/>
                </a:path>
              </a:pathLst>
            </a:custGeom>
            <a:solidFill>
              <a:srgbClr val="000080"/>
            </a:solidFill>
            <a:ln w="7938">
              <a:solidFill>
                <a:srgbClr val="000080"/>
              </a:solidFill>
              <a:prstDash val="solid"/>
              <a:round/>
              <a:headEnd/>
              <a:tailEnd/>
            </a:ln>
          </p:spPr>
          <p:txBody>
            <a:bodyPr/>
            <a:lstStyle/>
            <a:p>
              <a:endParaRPr lang="es-VE"/>
            </a:p>
          </p:txBody>
        </p:sp>
        <p:sp>
          <p:nvSpPr>
            <p:cNvPr id="265248" name="Freeform 32"/>
            <p:cNvSpPr>
              <a:spLocks/>
            </p:cNvSpPr>
            <p:nvPr/>
          </p:nvSpPr>
          <p:spPr bwMode="auto">
            <a:xfrm>
              <a:off x="1771" y="864"/>
              <a:ext cx="27" cy="28"/>
            </a:xfrm>
            <a:custGeom>
              <a:avLst/>
              <a:gdLst/>
              <a:ahLst/>
              <a:cxnLst>
                <a:cxn ang="0">
                  <a:pos x="14" y="0"/>
                </a:cxn>
                <a:cxn ang="0">
                  <a:pos x="27" y="14"/>
                </a:cxn>
                <a:cxn ang="0">
                  <a:pos x="14" y="28"/>
                </a:cxn>
                <a:cxn ang="0">
                  <a:pos x="0" y="14"/>
                </a:cxn>
                <a:cxn ang="0">
                  <a:pos x="14" y="0"/>
                </a:cxn>
              </a:cxnLst>
              <a:rect l="0" t="0" r="r" b="b"/>
              <a:pathLst>
                <a:path w="27" h="28">
                  <a:moveTo>
                    <a:pt x="14" y="0"/>
                  </a:moveTo>
                  <a:lnTo>
                    <a:pt x="27"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49" name="Freeform 33"/>
            <p:cNvSpPr>
              <a:spLocks/>
            </p:cNvSpPr>
            <p:nvPr/>
          </p:nvSpPr>
          <p:spPr bwMode="auto">
            <a:xfrm>
              <a:off x="2438" y="1100"/>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50" name="Freeform 34"/>
            <p:cNvSpPr>
              <a:spLocks/>
            </p:cNvSpPr>
            <p:nvPr/>
          </p:nvSpPr>
          <p:spPr bwMode="auto">
            <a:xfrm>
              <a:off x="1729" y="1439"/>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51" name="Freeform 35"/>
            <p:cNvSpPr>
              <a:spLocks/>
            </p:cNvSpPr>
            <p:nvPr/>
          </p:nvSpPr>
          <p:spPr bwMode="auto">
            <a:xfrm>
              <a:off x="2281" y="1207"/>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52" name="Freeform 36"/>
            <p:cNvSpPr>
              <a:spLocks/>
            </p:cNvSpPr>
            <p:nvPr/>
          </p:nvSpPr>
          <p:spPr bwMode="auto">
            <a:xfrm>
              <a:off x="2007" y="952"/>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53" name="Freeform 37"/>
            <p:cNvSpPr>
              <a:spLocks/>
            </p:cNvSpPr>
            <p:nvPr/>
          </p:nvSpPr>
          <p:spPr bwMode="auto">
            <a:xfrm>
              <a:off x="1887" y="1031"/>
              <a:ext cx="27" cy="28"/>
            </a:xfrm>
            <a:custGeom>
              <a:avLst/>
              <a:gdLst/>
              <a:ahLst/>
              <a:cxnLst>
                <a:cxn ang="0">
                  <a:pos x="13" y="0"/>
                </a:cxn>
                <a:cxn ang="0">
                  <a:pos x="27" y="14"/>
                </a:cxn>
                <a:cxn ang="0">
                  <a:pos x="13" y="28"/>
                </a:cxn>
                <a:cxn ang="0">
                  <a:pos x="0" y="14"/>
                </a:cxn>
                <a:cxn ang="0">
                  <a:pos x="13" y="0"/>
                </a:cxn>
              </a:cxnLst>
              <a:rect l="0" t="0" r="r" b="b"/>
              <a:pathLst>
                <a:path w="27" h="28">
                  <a:moveTo>
                    <a:pt x="13" y="0"/>
                  </a:moveTo>
                  <a:lnTo>
                    <a:pt x="27" y="14"/>
                  </a:lnTo>
                  <a:lnTo>
                    <a:pt x="13" y="28"/>
                  </a:lnTo>
                  <a:lnTo>
                    <a:pt x="0" y="14"/>
                  </a:lnTo>
                  <a:lnTo>
                    <a:pt x="13" y="0"/>
                  </a:lnTo>
                  <a:close/>
                </a:path>
              </a:pathLst>
            </a:custGeom>
            <a:solidFill>
              <a:srgbClr val="000080"/>
            </a:solidFill>
            <a:ln w="7938">
              <a:solidFill>
                <a:srgbClr val="000080"/>
              </a:solidFill>
              <a:prstDash val="solid"/>
              <a:round/>
              <a:headEnd/>
              <a:tailEnd/>
            </a:ln>
          </p:spPr>
          <p:txBody>
            <a:bodyPr/>
            <a:lstStyle/>
            <a:p>
              <a:endParaRPr lang="es-VE"/>
            </a:p>
          </p:txBody>
        </p:sp>
        <p:sp>
          <p:nvSpPr>
            <p:cNvPr id="265254" name="Freeform 38"/>
            <p:cNvSpPr>
              <a:spLocks/>
            </p:cNvSpPr>
            <p:nvPr/>
          </p:nvSpPr>
          <p:spPr bwMode="auto">
            <a:xfrm>
              <a:off x="2086" y="1147"/>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55" name="Freeform 39"/>
            <p:cNvSpPr>
              <a:spLocks/>
            </p:cNvSpPr>
            <p:nvPr/>
          </p:nvSpPr>
          <p:spPr bwMode="auto">
            <a:xfrm>
              <a:off x="1576" y="1509"/>
              <a:ext cx="28" cy="27"/>
            </a:xfrm>
            <a:custGeom>
              <a:avLst/>
              <a:gdLst/>
              <a:ahLst/>
              <a:cxnLst>
                <a:cxn ang="0">
                  <a:pos x="14" y="0"/>
                </a:cxn>
                <a:cxn ang="0">
                  <a:pos x="28" y="13"/>
                </a:cxn>
                <a:cxn ang="0">
                  <a:pos x="14" y="27"/>
                </a:cxn>
                <a:cxn ang="0">
                  <a:pos x="0" y="13"/>
                </a:cxn>
                <a:cxn ang="0">
                  <a:pos x="14" y="0"/>
                </a:cxn>
              </a:cxnLst>
              <a:rect l="0" t="0" r="r" b="b"/>
              <a:pathLst>
                <a:path w="28" h="27">
                  <a:moveTo>
                    <a:pt x="14" y="0"/>
                  </a:moveTo>
                  <a:lnTo>
                    <a:pt x="28" y="13"/>
                  </a:lnTo>
                  <a:lnTo>
                    <a:pt x="14" y="27"/>
                  </a:lnTo>
                  <a:lnTo>
                    <a:pt x="0" y="13"/>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56" name="Freeform 40"/>
            <p:cNvSpPr>
              <a:spLocks/>
            </p:cNvSpPr>
            <p:nvPr/>
          </p:nvSpPr>
          <p:spPr bwMode="auto">
            <a:xfrm>
              <a:off x="1928" y="1207"/>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57" name="Freeform 41"/>
            <p:cNvSpPr>
              <a:spLocks/>
            </p:cNvSpPr>
            <p:nvPr/>
          </p:nvSpPr>
          <p:spPr bwMode="auto">
            <a:xfrm>
              <a:off x="1418" y="1249"/>
              <a:ext cx="28" cy="28"/>
            </a:xfrm>
            <a:custGeom>
              <a:avLst/>
              <a:gdLst/>
              <a:ahLst/>
              <a:cxnLst>
                <a:cxn ang="0">
                  <a:pos x="14" y="0"/>
                </a:cxn>
                <a:cxn ang="0">
                  <a:pos x="28" y="14"/>
                </a:cxn>
                <a:cxn ang="0">
                  <a:pos x="14" y="28"/>
                </a:cxn>
                <a:cxn ang="0">
                  <a:pos x="0" y="14"/>
                </a:cxn>
                <a:cxn ang="0">
                  <a:pos x="14" y="0"/>
                </a:cxn>
              </a:cxnLst>
              <a:rect l="0" t="0" r="r" b="b"/>
              <a:pathLst>
                <a:path w="28" h="28">
                  <a:moveTo>
                    <a:pt x="14" y="0"/>
                  </a:moveTo>
                  <a:lnTo>
                    <a:pt x="28" y="14"/>
                  </a:lnTo>
                  <a:lnTo>
                    <a:pt x="14" y="28"/>
                  </a:lnTo>
                  <a:lnTo>
                    <a:pt x="0" y="14"/>
                  </a:lnTo>
                  <a:lnTo>
                    <a:pt x="14" y="0"/>
                  </a:lnTo>
                  <a:close/>
                </a:path>
              </a:pathLst>
            </a:custGeom>
            <a:solidFill>
              <a:srgbClr val="000080"/>
            </a:solidFill>
            <a:ln w="7938">
              <a:solidFill>
                <a:srgbClr val="000080"/>
              </a:solidFill>
              <a:prstDash val="solid"/>
              <a:round/>
              <a:headEnd/>
              <a:tailEnd/>
            </a:ln>
          </p:spPr>
          <p:txBody>
            <a:bodyPr/>
            <a:lstStyle/>
            <a:p>
              <a:endParaRPr lang="es-VE"/>
            </a:p>
          </p:txBody>
        </p:sp>
        <p:sp>
          <p:nvSpPr>
            <p:cNvPr id="265258" name="Rectangle 42"/>
            <p:cNvSpPr>
              <a:spLocks noChangeArrowheads="1"/>
            </p:cNvSpPr>
            <p:nvPr/>
          </p:nvSpPr>
          <p:spPr bwMode="auto">
            <a:xfrm>
              <a:off x="639" y="776"/>
              <a:ext cx="730" cy="125"/>
            </a:xfrm>
            <a:prstGeom prst="rect">
              <a:avLst/>
            </a:prstGeom>
            <a:noFill/>
            <a:ln w="9525">
              <a:noFill/>
              <a:miter lim="800000"/>
              <a:headEnd/>
              <a:tailEnd/>
            </a:ln>
          </p:spPr>
          <p:txBody>
            <a:bodyPr wrap="none" lIns="0" tIns="0" rIns="0" bIns="0">
              <a:spAutoFit/>
            </a:bodyPr>
            <a:lstStyle/>
            <a:p>
              <a:pPr defTabSz="987425"/>
              <a:r>
                <a:rPr lang="es-ES" sz="1300" b="1">
                  <a:solidFill>
                    <a:srgbClr val="000000"/>
                  </a:solidFill>
                </a:rPr>
                <a:t>No correlación</a:t>
              </a:r>
              <a:endParaRPr lang="es-ES" sz="1900"/>
            </a:p>
          </p:txBody>
        </p:sp>
        <p:sp>
          <p:nvSpPr>
            <p:cNvPr id="265259" name="Rectangle 43"/>
            <p:cNvSpPr>
              <a:spLocks noChangeArrowheads="1"/>
            </p:cNvSpPr>
            <p:nvPr/>
          </p:nvSpPr>
          <p:spPr bwMode="auto">
            <a:xfrm>
              <a:off x="426" y="1657"/>
              <a:ext cx="8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30</a:t>
              </a:r>
              <a:endParaRPr lang="es-ES" sz="1900"/>
            </a:p>
          </p:txBody>
        </p:sp>
        <p:sp>
          <p:nvSpPr>
            <p:cNvPr id="265260" name="Rectangle 44"/>
            <p:cNvSpPr>
              <a:spLocks noChangeArrowheads="1"/>
            </p:cNvSpPr>
            <p:nvPr/>
          </p:nvSpPr>
          <p:spPr bwMode="auto">
            <a:xfrm>
              <a:off x="426" y="1495"/>
              <a:ext cx="8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80</a:t>
              </a:r>
              <a:endParaRPr lang="es-ES" sz="1900"/>
            </a:p>
          </p:txBody>
        </p:sp>
        <p:sp>
          <p:nvSpPr>
            <p:cNvPr id="265261" name="Rectangle 45"/>
            <p:cNvSpPr>
              <a:spLocks noChangeArrowheads="1"/>
            </p:cNvSpPr>
            <p:nvPr/>
          </p:nvSpPr>
          <p:spPr bwMode="auto">
            <a:xfrm>
              <a:off x="384" y="1328"/>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130</a:t>
              </a:r>
              <a:endParaRPr lang="es-ES" sz="1900"/>
            </a:p>
          </p:txBody>
        </p:sp>
        <p:sp>
          <p:nvSpPr>
            <p:cNvPr id="265262" name="Rectangle 46"/>
            <p:cNvSpPr>
              <a:spLocks noChangeArrowheads="1"/>
            </p:cNvSpPr>
            <p:nvPr/>
          </p:nvSpPr>
          <p:spPr bwMode="auto">
            <a:xfrm>
              <a:off x="384" y="1165"/>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180</a:t>
              </a:r>
              <a:endParaRPr lang="es-ES" sz="1900"/>
            </a:p>
          </p:txBody>
        </p:sp>
        <p:sp>
          <p:nvSpPr>
            <p:cNvPr id="265263" name="Rectangle 47"/>
            <p:cNvSpPr>
              <a:spLocks noChangeArrowheads="1"/>
            </p:cNvSpPr>
            <p:nvPr/>
          </p:nvSpPr>
          <p:spPr bwMode="auto">
            <a:xfrm>
              <a:off x="384" y="998"/>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230</a:t>
              </a:r>
              <a:endParaRPr lang="es-ES" sz="1900"/>
            </a:p>
          </p:txBody>
        </p:sp>
        <p:sp>
          <p:nvSpPr>
            <p:cNvPr id="265264" name="Rectangle 48"/>
            <p:cNvSpPr>
              <a:spLocks noChangeArrowheads="1"/>
            </p:cNvSpPr>
            <p:nvPr/>
          </p:nvSpPr>
          <p:spPr bwMode="auto">
            <a:xfrm>
              <a:off x="384" y="836"/>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280</a:t>
              </a:r>
              <a:endParaRPr lang="es-ES" sz="1900"/>
            </a:p>
          </p:txBody>
        </p:sp>
        <p:sp>
          <p:nvSpPr>
            <p:cNvPr id="265265" name="Rectangle 49"/>
            <p:cNvSpPr>
              <a:spLocks noChangeArrowheads="1"/>
            </p:cNvSpPr>
            <p:nvPr/>
          </p:nvSpPr>
          <p:spPr bwMode="auto">
            <a:xfrm>
              <a:off x="384" y="669"/>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330</a:t>
              </a:r>
              <a:endParaRPr lang="es-ES" sz="1900"/>
            </a:p>
          </p:txBody>
        </p:sp>
        <p:sp>
          <p:nvSpPr>
            <p:cNvPr id="265266" name="Rectangle 50"/>
            <p:cNvSpPr>
              <a:spLocks noChangeArrowheads="1"/>
            </p:cNvSpPr>
            <p:nvPr/>
          </p:nvSpPr>
          <p:spPr bwMode="auto">
            <a:xfrm>
              <a:off x="509" y="1764"/>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140</a:t>
              </a:r>
              <a:endParaRPr lang="es-ES" sz="1900"/>
            </a:p>
          </p:txBody>
        </p:sp>
        <p:sp>
          <p:nvSpPr>
            <p:cNvPr id="265267" name="Rectangle 51"/>
            <p:cNvSpPr>
              <a:spLocks noChangeArrowheads="1"/>
            </p:cNvSpPr>
            <p:nvPr/>
          </p:nvSpPr>
          <p:spPr bwMode="auto">
            <a:xfrm>
              <a:off x="903" y="1764"/>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150</a:t>
              </a:r>
              <a:endParaRPr lang="es-ES" sz="1900"/>
            </a:p>
          </p:txBody>
        </p:sp>
        <p:sp>
          <p:nvSpPr>
            <p:cNvPr id="265268" name="Rectangle 52"/>
            <p:cNvSpPr>
              <a:spLocks noChangeArrowheads="1"/>
            </p:cNvSpPr>
            <p:nvPr/>
          </p:nvSpPr>
          <p:spPr bwMode="auto">
            <a:xfrm>
              <a:off x="1293" y="1764"/>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160</a:t>
              </a:r>
              <a:endParaRPr lang="es-ES" sz="1900"/>
            </a:p>
          </p:txBody>
        </p:sp>
        <p:sp>
          <p:nvSpPr>
            <p:cNvPr id="265269" name="Rectangle 53"/>
            <p:cNvSpPr>
              <a:spLocks noChangeArrowheads="1"/>
            </p:cNvSpPr>
            <p:nvPr/>
          </p:nvSpPr>
          <p:spPr bwMode="auto">
            <a:xfrm>
              <a:off x="1687" y="1764"/>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170</a:t>
              </a:r>
              <a:endParaRPr lang="es-ES" sz="1900"/>
            </a:p>
          </p:txBody>
        </p:sp>
        <p:sp>
          <p:nvSpPr>
            <p:cNvPr id="265270" name="Rectangle 54"/>
            <p:cNvSpPr>
              <a:spLocks noChangeArrowheads="1"/>
            </p:cNvSpPr>
            <p:nvPr/>
          </p:nvSpPr>
          <p:spPr bwMode="auto">
            <a:xfrm>
              <a:off x="2077" y="1764"/>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180</a:t>
              </a:r>
              <a:endParaRPr lang="es-ES" sz="1900"/>
            </a:p>
          </p:txBody>
        </p:sp>
        <p:sp>
          <p:nvSpPr>
            <p:cNvPr id="265271" name="Rectangle 55"/>
            <p:cNvSpPr>
              <a:spLocks noChangeArrowheads="1"/>
            </p:cNvSpPr>
            <p:nvPr/>
          </p:nvSpPr>
          <p:spPr bwMode="auto">
            <a:xfrm>
              <a:off x="2471" y="1764"/>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190</a:t>
              </a:r>
              <a:endParaRPr lang="es-ES" sz="1900"/>
            </a:p>
          </p:txBody>
        </p:sp>
        <p:sp>
          <p:nvSpPr>
            <p:cNvPr id="265272" name="Rectangle 56"/>
            <p:cNvSpPr>
              <a:spLocks noChangeArrowheads="1"/>
            </p:cNvSpPr>
            <p:nvPr/>
          </p:nvSpPr>
          <p:spPr bwMode="auto">
            <a:xfrm>
              <a:off x="2860" y="1764"/>
              <a:ext cx="120" cy="86"/>
            </a:xfrm>
            <a:prstGeom prst="rect">
              <a:avLst/>
            </a:prstGeom>
            <a:noFill/>
            <a:ln w="9525">
              <a:noFill/>
              <a:miter lim="800000"/>
              <a:headEnd/>
              <a:tailEnd/>
            </a:ln>
          </p:spPr>
          <p:txBody>
            <a:bodyPr wrap="none" lIns="0" tIns="0" rIns="0" bIns="0">
              <a:spAutoFit/>
            </a:bodyPr>
            <a:lstStyle/>
            <a:p>
              <a:pPr defTabSz="987425"/>
              <a:r>
                <a:rPr lang="es-ES" sz="900">
                  <a:solidFill>
                    <a:srgbClr val="000000"/>
                  </a:solidFill>
                </a:rPr>
                <a:t>200</a:t>
              </a:r>
              <a:endParaRPr lang="es-ES" sz="1900"/>
            </a:p>
          </p:txBody>
        </p:sp>
        <p:sp>
          <p:nvSpPr>
            <p:cNvPr id="265273" name="Rectangle 57"/>
            <p:cNvSpPr>
              <a:spLocks noChangeArrowheads="1"/>
            </p:cNvSpPr>
            <p:nvPr/>
          </p:nvSpPr>
          <p:spPr bwMode="auto">
            <a:xfrm>
              <a:off x="370" y="641"/>
              <a:ext cx="2634" cy="1225"/>
            </a:xfrm>
            <a:prstGeom prst="rect">
              <a:avLst/>
            </a:prstGeom>
            <a:noFill/>
            <a:ln w="0">
              <a:solidFill>
                <a:srgbClr val="000000"/>
              </a:solidFill>
              <a:miter lim="800000"/>
              <a:headEnd/>
              <a:tailEnd/>
            </a:ln>
          </p:spPr>
          <p:txBody>
            <a:bodyPr/>
            <a:lstStyle/>
            <a:p>
              <a:endParaRPr lang="es-VE"/>
            </a:p>
          </p:txBody>
        </p:sp>
      </p:grpSp>
      <p:sp>
        <p:nvSpPr>
          <p:cNvPr id="265274" name="Oval 58"/>
          <p:cNvSpPr>
            <a:spLocks noChangeArrowheads="1"/>
          </p:cNvSpPr>
          <p:nvPr/>
        </p:nvSpPr>
        <p:spPr bwMode="auto">
          <a:xfrm>
            <a:off x="849313" y="1052513"/>
            <a:ext cx="1130300" cy="576262"/>
          </a:xfrm>
          <a:prstGeom prst="ellipse">
            <a:avLst/>
          </a:prstGeom>
          <a:noFill/>
          <a:ln w="9525">
            <a:solidFill>
              <a:schemeClr val="tx1"/>
            </a:solidFill>
            <a:round/>
            <a:headEnd/>
            <a:tailEnd/>
          </a:ln>
          <a:effectLst/>
        </p:spPr>
        <p:txBody>
          <a:bodyPr wrap="none" anchor="ctr"/>
          <a:lstStyle/>
          <a:p>
            <a:endParaRPr lang="es-VE"/>
          </a:p>
        </p:txBody>
      </p:sp>
      <p:sp>
        <p:nvSpPr>
          <p:cNvPr id="265275" name="Rectangle 59"/>
          <p:cNvSpPr>
            <a:spLocks noGrp="1" noChangeArrowheads="1"/>
          </p:cNvSpPr>
          <p:nvPr>
            <p:ph type="title" sz="quarter"/>
          </p:nvPr>
        </p:nvSpPr>
        <p:spPr>
          <a:xfrm>
            <a:off x="457200" y="152400"/>
            <a:ext cx="8229600" cy="585788"/>
          </a:xfrm>
        </p:spPr>
        <p:txBody>
          <a:bodyPr/>
          <a:lstStyle/>
          <a:p>
            <a:r>
              <a:rPr lang="es-ES" sz="2400"/>
              <a:t>Cómo reconocer relación directa e inversa.</a:t>
            </a:r>
          </a:p>
        </p:txBody>
      </p:sp>
      <p:graphicFrame>
        <p:nvGraphicFramePr>
          <p:cNvPr id="265276" name="Object 60"/>
          <p:cNvGraphicFramePr>
            <a:graphicFrameLocks noChangeAspect="1"/>
          </p:cNvGraphicFramePr>
          <p:nvPr>
            <p:ph sz="quarter" idx="2"/>
          </p:nvPr>
        </p:nvGraphicFramePr>
        <p:xfrm>
          <a:off x="4699000" y="981075"/>
          <a:ext cx="3935413" cy="2012950"/>
        </p:xfrm>
        <a:graphic>
          <a:graphicData uri="http://schemas.openxmlformats.org/presentationml/2006/ole">
            <p:oleObj spid="_x0000_s74754" name="Gráfico" r:id="rId4" imgW="5505602" imgH="2600249" progId="Excel.Sheet.8">
              <p:embed/>
            </p:oleObj>
          </a:graphicData>
        </a:graphic>
      </p:graphicFrame>
      <p:graphicFrame>
        <p:nvGraphicFramePr>
          <p:cNvPr id="265277" name="Object 61"/>
          <p:cNvGraphicFramePr>
            <a:graphicFrameLocks noChangeAspect="1"/>
          </p:cNvGraphicFramePr>
          <p:nvPr>
            <p:ph sz="quarter" idx="3"/>
          </p:nvPr>
        </p:nvGraphicFramePr>
        <p:xfrm>
          <a:off x="457200" y="4038600"/>
          <a:ext cx="3935413" cy="2017713"/>
        </p:xfrm>
        <a:graphic>
          <a:graphicData uri="http://schemas.openxmlformats.org/presentationml/2006/ole">
            <p:oleObj spid="_x0000_s74755" name="Gráfico" r:id="rId5" imgW="5515051" imgH="2610002" progId="Excel.Sheet.8">
              <p:embed/>
            </p:oleObj>
          </a:graphicData>
        </a:graphic>
      </p:graphicFrame>
      <p:sp>
        <p:nvSpPr>
          <p:cNvPr id="265278" name="Text Box 62"/>
          <p:cNvSpPr txBox="1">
            <a:spLocks noChangeArrowheads="1"/>
          </p:cNvSpPr>
          <p:nvPr/>
        </p:nvSpPr>
        <p:spPr bwMode="auto">
          <a:xfrm>
            <a:off x="450850" y="2997200"/>
            <a:ext cx="3987800" cy="777875"/>
          </a:xfrm>
          <a:prstGeom prst="rect">
            <a:avLst/>
          </a:prstGeom>
          <a:noFill/>
          <a:ln w="9525">
            <a:noFill/>
            <a:miter lim="800000"/>
            <a:headEnd/>
            <a:tailEnd/>
          </a:ln>
          <a:effectLst/>
        </p:spPr>
        <p:txBody>
          <a:bodyPr>
            <a:spAutoFit/>
          </a:bodyPr>
          <a:lstStyle/>
          <a:p>
            <a:pPr defTabSz="987425"/>
            <a:r>
              <a:rPr lang="es-ES" sz="1500"/>
              <a:t>Para valores de X por encima de la media tenemos valores de Y por encima y por debajo en proporciones similares. </a:t>
            </a:r>
            <a:r>
              <a:rPr lang="es-ES" sz="1500">
                <a:solidFill>
                  <a:srgbClr val="CC3300"/>
                </a:solidFill>
              </a:rPr>
              <a:t>No correlación</a:t>
            </a:r>
            <a:r>
              <a:rPr lang="es-ES" sz="1500"/>
              <a:t>.</a:t>
            </a:r>
          </a:p>
        </p:txBody>
      </p:sp>
      <p:grpSp>
        <p:nvGrpSpPr>
          <p:cNvPr id="3" name="Group 63"/>
          <p:cNvGrpSpPr>
            <a:grpSpLocks/>
          </p:cNvGrpSpPr>
          <p:nvPr/>
        </p:nvGrpSpPr>
        <p:grpSpPr bwMode="auto">
          <a:xfrm>
            <a:off x="5103813" y="1125538"/>
            <a:ext cx="3322637" cy="1582737"/>
            <a:chOff x="3484" y="709"/>
            <a:chExt cx="2267" cy="997"/>
          </a:xfrm>
        </p:grpSpPr>
        <p:sp>
          <p:nvSpPr>
            <p:cNvPr id="265280" name="Line 64"/>
            <p:cNvSpPr>
              <a:spLocks noChangeShapeType="1"/>
            </p:cNvSpPr>
            <p:nvPr/>
          </p:nvSpPr>
          <p:spPr bwMode="auto">
            <a:xfrm flipV="1">
              <a:off x="4662" y="709"/>
              <a:ext cx="0" cy="997"/>
            </a:xfrm>
            <a:prstGeom prst="line">
              <a:avLst/>
            </a:prstGeom>
            <a:noFill/>
            <a:ln w="25400">
              <a:solidFill>
                <a:srgbClr val="FF0000"/>
              </a:solidFill>
              <a:round/>
              <a:headEnd/>
              <a:tailEnd/>
            </a:ln>
            <a:effectLst/>
          </p:spPr>
          <p:txBody>
            <a:bodyPr/>
            <a:lstStyle/>
            <a:p>
              <a:endParaRPr lang="es-VE"/>
            </a:p>
          </p:txBody>
        </p:sp>
        <p:sp>
          <p:nvSpPr>
            <p:cNvPr id="265281" name="Line 65"/>
            <p:cNvSpPr>
              <a:spLocks noChangeShapeType="1"/>
            </p:cNvSpPr>
            <p:nvPr/>
          </p:nvSpPr>
          <p:spPr bwMode="auto">
            <a:xfrm>
              <a:off x="3484" y="1207"/>
              <a:ext cx="2267" cy="0"/>
            </a:xfrm>
            <a:prstGeom prst="line">
              <a:avLst/>
            </a:prstGeom>
            <a:noFill/>
            <a:ln w="25400">
              <a:solidFill>
                <a:srgbClr val="FF0000"/>
              </a:solidFill>
              <a:round/>
              <a:headEnd/>
              <a:tailEnd/>
            </a:ln>
            <a:effectLst/>
          </p:spPr>
          <p:txBody>
            <a:bodyPr/>
            <a:lstStyle/>
            <a:p>
              <a:endParaRPr lang="es-VE"/>
            </a:p>
          </p:txBody>
        </p:sp>
      </p:grpSp>
      <p:grpSp>
        <p:nvGrpSpPr>
          <p:cNvPr id="4" name="Group 66"/>
          <p:cNvGrpSpPr>
            <a:grpSpLocks/>
          </p:cNvGrpSpPr>
          <p:nvPr/>
        </p:nvGrpSpPr>
        <p:grpSpPr bwMode="auto">
          <a:xfrm>
            <a:off x="784225" y="4652963"/>
            <a:ext cx="3454400" cy="1512887"/>
            <a:chOff x="535" y="2931"/>
            <a:chExt cx="2357" cy="953"/>
          </a:xfrm>
        </p:grpSpPr>
        <p:sp>
          <p:nvSpPr>
            <p:cNvPr id="265283" name="Line 67"/>
            <p:cNvSpPr>
              <a:spLocks noChangeShapeType="1"/>
            </p:cNvSpPr>
            <p:nvPr/>
          </p:nvSpPr>
          <p:spPr bwMode="auto">
            <a:xfrm flipH="1" flipV="1">
              <a:off x="1714" y="2931"/>
              <a:ext cx="0" cy="953"/>
            </a:xfrm>
            <a:prstGeom prst="line">
              <a:avLst/>
            </a:prstGeom>
            <a:noFill/>
            <a:ln w="25400">
              <a:solidFill>
                <a:srgbClr val="FF0000"/>
              </a:solidFill>
              <a:round/>
              <a:headEnd/>
              <a:tailEnd/>
            </a:ln>
            <a:effectLst/>
          </p:spPr>
          <p:txBody>
            <a:bodyPr/>
            <a:lstStyle/>
            <a:p>
              <a:endParaRPr lang="es-VE"/>
            </a:p>
          </p:txBody>
        </p:sp>
        <p:sp>
          <p:nvSpPr>
            <p:cNvPr id="265284" name="Line 68"/>
            <p:cNvSpPr>
              <a:spLocks noChangeShapeType="1"/>
            </p:cNvSpPr>
            <p:nvPr/>
          </p:nvSpPr>
          <p:spPr bwMode="auto">
            <a:xfrm flipV="1">
              <a:off x="535" y="3475"/>
              <a:ext cx="2357" cy="1"/>
            </a:xfrm>
            <a:prstGeom prst="line">
              <a:avLst/>
            </a:prstGeom>
            <a:noFill/>
            <a:ln w="25400">
              <a:solidFill>
                <a:srgbClr val="FF0000"/>
              </a:solidFill>
              <a:round/>
              <a:headEnd/>
              <a:tailEnd/>
            </a:ln>
            <a:effectLst/>
          </p:spPr>
          <p:txBody>
            <a:bodyPr/>
            <a:lstStyle/>
            <a:p>
              <a:endParaRPr lang="es-VE"/>
            </a:p>
          </p:txBody>
        </p:sp>
      </p:grpSp>
      <p:sp>
        <p:nvSpPr>
          <p:cNvPr id="265285" name="Text Box 69"/>
          <p:cNvSpPr txBox="1">
            <a:spLocks noChangeArrowheads="1"/>
          </p:cNvSpPr>
          <p:nvPr/>
        </p:nvSpPr>
        <p:spPr bwMode="auto">
          <a:xfrm>
            <a:off x="4648200" y="4953000"/>
            <a:ext cx="3787775" cy="1006475"/>
          </a:xfrm>
          <a:prstGeom prst="rect">
            <a:avLst/>
          </a:prstGeom>
          <a:noFill/>
          <a:ln w="9525">
            <a:noFill/>
            <a:miter lim="800000"/>
            <a:headEnd/>
            <a:tailEnd/>
          </a:ln>
          <a:effectLst/>
        </p:spPr>
        <p:txBody>
          <a:bodyPr>
            <a:spAutoFit/>
          </a:bodyPr>
          <a:lstStyle/>
          <a:p>
            <a:pPr defTabSz="987425"/>
            <a:r>
              <a:rPr lang="es-ES" sz="1500"/>
              <a:t>Para los valores de X mayores que la media le corresponden valores de Y menores. Esto es </a:t>
            </a:r>
            <a:r>
              <a:rPr lang="es-ES" sz="1500">
                <a:solidFill>
                  <a:srgbClr val="CC3300"/>
                </a:solidFill>
              </a:rPr>
              <a:t>relación inversa</a:t>
            </a:r>
            <a:r>
              <a:rPr lang="es-ES" sz="1500"/>
              <a:t> o decreciente.</a:t>
            </a:r>
          </a:p>
        </p:txBody>
      </p:sp>
      <p:sp>
        <p:nvSpPr>
          <p:cNvPr id="265286" name="Oval 70"/>
          <p:cNvSpPr>
            <a:spLocks noChangeArrowheads="1"/>
          </p:cNvSpPr>
          <p:nvPr/>
        </p:nvSpPr>
        <p:spPr bwMode="auto">
          <a:xfrm>
            <a:off x="5038725" y="1052513"/>
            <a:ext cx="1128713" cy="576262"/>
          </a:xfrm>
          <a:prstGeom prst="ellipse">
            <a:avLst/>
          </a:prstGeom>
          <a:noFill/>
          <a:ln w="9525">
            <a:solidFill>
              <a:schemeClr val="tx1"/>
            </a:solidFill>
            <a:round/>
            <a:headEnd/>
            <a:tailEnd/>
          </a:ln>
          <a:effectLst/>
        </p:spPr>
        <p:txBody>
          <a:bodyPr wrap="none" anchor="ctr"/>
          <a:lstStyle/>
          <a:p>
            <a:endParaRPr lang="es-VE"/>
          </a:p>
        </p:txBody>
      </p:sp>
      <p:sp>
        <p:nvSpPr>
          <p:cNvPr id="265287" name="Oval 71"/>
          <p:cNvSpPr>
            <a:spLocks noChangeArrowheads="1"/>
          </p:cNvSpPr>
          <p:nvPr/>
        </p:nvSpPr>
        <p:spPr bwMode="auto">
          <a:xfrm>
            <a:off x="3048000" y="4114800"/>
            <a:ext cx="1130300" cy="576263"/>
          </a:xfrm>
          <a:prstGeom prst="ellipse">
            <a:avLst/>
          </a:prstGeom>
          <a:noFill/>
          <a:ln w="9525">
            <a:solidFill>
              <a:schemeClr val="tx1"/>
            </a:solidFill>
            <a:round/>
            <a:headEnd/>
            <a:tailEnd/>
          </a:ln>
          <a:effectLst/>
        </p:spPr>
        <p:txBody>
          <a:bodyPr wrap="none" anchor="ctr"/>
          <a:lstStyle/>
          <a:p>
            <a:endParaRPr lang="es-VE"/>
          </a:p>
        </p:txBody>
      </p:sp>
      <p:sp>
        <p:nvSpPr>
          <p:cNvPr id="265288" name="Text Box 72"/>
          <p:cNvSpPr txBox="1">
            <a:spLocks noChangeArrowheads="1"/>
          </p:cNvSpPr>
          <p:nvPr/>
        </p:nvSpPr>
        <p:spPr bwMode="auto">
          <a:xfrm>
            <a:off x="4572000" y="3048000"/>
            <a:ext cx="4343400" cy="1552575"/>
          </a:xfrm>
          <a:prstGeom prst="rect">
            <a:avLst/>
          </a:prstGeom>
          <a:noFill/>
          <a:ln w="9525">
            <a:noFill/>
            <a:miter lim="800000"/>
            <a:headEnd/>
            <a:tailEnd/>
          </a:ln>
          <a:effectLst/>
        </p:spPr>
        <p:txBody>
          <a:bodyPr>
            <a:spAutoFit/>
          </a:bodyPr>
          <a:lstStyle/>
          <a:p>
            <a:pPr defTabSz="987425">
              <a:lnSpc>
                <a:spcPct val="80000"/>
              </a:lnSpc>
              <a:buFontTx/>
              <a:buChar char="•"/>
            </a:pPr>
            <a:r>
              <a:rPr lang="es-ES" sz="1500"/>
              <a:t>Para los valores de X mayores que la media le corresponden valores de Y mayores también.</a:t>
            </a:r>
          </a:p>
          <a:p>
            <a:pPr defTabSz="987425">
              <a:lnSpc>
                <a:spcPct val="80000"/>
              </a:lnSpc>
            </a:pPr>
            <a:endParaRPr lang="es-ES" sz="1500"/>
          </a:p>
          <a:p>
            <a:pPr defTabSz="987425">
              <a:lnSpc>
                <a:spcPct val="80000"/>
              </a:lnSpc>
              <a:buFontTx/>
              <a:buChar char="•"/>
            </a:pPr>
            <a:r>
              <a:rPr lang="es-ES" sz="1500"/>
              <a:t>Para los valores de X menores que la media le corresponden valores de Y menores también.</a:t>
            </a:r>
          </a:p>
          <a:p>
            <a:pPr defTabSz="987425">
              <a:lnSpc>
                <a:spcPct val="80000"/>
              </a:lnSpc>
            </a:pPr>
            <a:endParaRPr lang="es-ES" sz="1500"/>
          </a:p>
          <a:p>
            <a:pPr defTabSz="987425">
              <a:lnSpc>
                <a:spcPct val="80000"/>
              </a:lnSpc>
              <a:buFontTx/>
              <a:buChar char="•"/>
            </a:pPr>
            <a:r>
              <a:rPr lang="es-ES" sz="1500"/>
              <a:t>Esto se llama </a:t>
            </a:r>
            <a:r>
              <a:rPr lang="es-ES" sz="1500">
                <a:solidFill>
                  <a:srgbClr val="CC3300"/>
                </a:solidFill>
              </a:rPr>
              <a:t>relación directa</a:t>
            </a:r>
            <a:r>
              <a:rPr lang="es-ES" sz="1500"/>
              <a:t> o creciente entre X e Y.</a:t>
            </a:r>
          </a:p>
        </p:txBody>
      </p:sp>
      <p:grpSp>
        <p:nvGrpSpPr>
          <p:cNvPr id="5" name="Group 73"/>
          <p:cNvGrpSpPr>
            <a:grpSpLocks/>
          </p:cNvGrpSpPr>
          <p:nvPr/>
        </p:nvGrpSpPr>
        <p:grpSpPr bwMode="auto">
          <a:xfrm>
            <a:off x="849313" y="1125538"/>
            <a:ext cx="3322637" cy="1582737"/>
            <a:chOff x="580" y="709"/>
            <a:chExt cx="2267" cy="997"/>
          </a:xfrm>
        </p:grpSpPr>
        <p:sp>
          <p:nvSpPr>
            <p:cNvPr id="265290" name="Line 74"/>
            <p:cNvSpPr>
              <a:spLocks noChangeShapeType="1"/>
            </p:cNvSpPr>
            <p:nvPr/>
          </p:nvSpPr>
          <p:spPr bwMode="auto">
            <a:xfrm flipV="1">
              <a:off x="1759" y="709"/>
              <a:ext cx="0" cy="997"/>
            </a:xfrm>
            <a:prstGeom prst="line">
              <a:avLst/>
            </a:prstGeom>
            <a:noFill/>
            <a:ln w="25400">
              <a:solidFill>
                <a:srgbClr val="FF0000"/>
              </a:solidFill>
              <a:round/>
              <a:headEnd/>
              <a:tailEnd/>
            </a:ln>
            <a:effectLst/>
          </p:spPr>
          <p:txBody>
            <a:bodyPr/>
            <a:lstStyle/>
            <a:p>
              <a:endParaRPr lang="es-VE"/>
            </a:p>
          </p:txBody>
        </p:sp>
        <p:sp>
          <p:nvSpPr>
            <p:cNvPr id="265291" name="Line 75"/>
            <p:cNvSpPr>
              <a:spLocks noChangeShapeType="1"/>
            </p:cNvSpPr>
            <p:nvPr/>
          </p:nvSpPr>
          <p:spPr bwMode="auto">
            <a:xfrm>
              <a:off x="580" y="1253"/>
              <a:ext cx="2267" cy="0"/>
            </a:xfrm>
            <a:prstGeom prst="line">
              <a:avLst/>
            </a:prstGeom>
            <a:noFill/>
            <a:ln w="25400">
              <a:solidFill>
                <a:srgbClr val="FF0000"/>
              </a:solidFill>
              <a:round/>
              <a:headEnd/>
              <a:tailEnd/>
            </a:ln>
            <a:effectLst/>
          </p:spPr>
          <p:txBody>
            <a:bodyPr/>
            <a:lstStyle/>
            <a:p>
              <a:endParaRPr lang="es-VE"/>
            </a:p>
          </p:txBody>
        </p:sp>
      </p:grpSp>
      <p:sp>
        <p:nvSpPr>
          <p:cNvPr id="265292" name="Rectangle 76"/>
          <p:cNvSpPr>
            <a:spLocks noChangeArrowheads="1"/>
          </p:cNvSpPr>
          <p:nvPr/>
        </p:nvSpPr>
        <p:spPr bwMode="auto">
          <a:xfrm>
            <a:off x="1050925" y="4797425"/>
            <a:ext cx="1460500" cy="719138"/>
          </a:xfrm>
          <a:prstGeom prst="rect">
            <a:avLst/>
          </a:prstGeom>
          <a:solidFill>
            <a:srgbClr val="FF99CC">
              <a:alpha val="20000"/>
            </a:srgbClr>
          </a:solidFill>
          <a:ln w="9525">
            <a:noFill/>
            <a:miter lim="800000"/>
            <a:headEnd/>
            <a:tailEnd/>
          </a:ln>
          <a:effectLst/>
        </p:spPr>
        <p:txBody>
          <a:bodyPr wrap="none" anchor="ctr"/>
          <a:lstStyle/>
          <a:p>
            <a:endParaRPr lang="es-VE"/>
          </a:p>
        </p:txBody>
      </p:sp>
      <p:sp>
        <p:nvSpPr>
          <p:cNvPr id="265293" name="Rectangle 77"/>
          <p:cNvSpPr>
            <a:spLocks noChangeArrowheads="1"/>
          </p:cNvSpPr>
          <p:nvPr/>
        </p:nvSpPr>
        <p:spPr bwMode="auto">
          <a:xfrm>
            <a:off x="2511425" y="5516563"/>
            <a:ext cx="1460500" cy="719137"/>
          </a:xfrm>
          <a:prstGeom prst="rect">
            <a:avLst/>
          </a:prstGeom>
          <a:solidFill>
            <a:srgbClr val="FF99CC">
              <a:alpha val="20000"/>
            </a:srgbClr>
          </a:solidFill>
          <a:ln w="9525">
            <a:noFill/>
            <a:miter lim="800000"/>
            <a:headEnd/>
            <a:tailEnd/>
          </a:ln>
          <a:effectLst/>
        </p:spPr>
        <p:txBody>
          <a:bodyPr wrap="none" anchor="ctr"/>
          <a:lstStyle/>
          <a:p>
            <a:endParaRPr lang="es-VE"/>
          </a:p>
        </p:txBody>
      </p:sp>
      <p:sp>
        <p:nvSpPr>
          <p:cNvPr id="265294" name="Rectangle 78"/>
          <p:cNvSpPr>
            <a:spLocks noChangeArrowheads="1"/>
          </p:cNvSpPr>
          <p:nvPr/>
        </p:nvSpPr>
        <p:spPr bwMode="auto">
          <a:xfrm>
            <a:off x="5370513" y="1916113"/>
            <a:ext cx="1460500" cy="719137"/>
          </a:xfrm>
          <a:prstGeom prst="rect">
            <a:avLst/>
          </a:prstGeom>
          <a:solidFill>
            <a:srgbClr val="FF99CC">
              <a:alpha val="20000"/>
            </a:srgbClr>
          </a:solidFill>
          <a:ln w="9525">
            <a:noFill/>
            <a:miter lim="800000"/>
            <a:headEnd/>
            <a:tailEnd/>
          </a:ln>
          <a:effectLst/>
        </p:spPr>
        <p:txBody>
          <a:bodyPr wrap="none" anchor="ctr"/>
          <a:lstStyle/>
          <a:p>
            <a:endParaRPr lang="es-VE"/>
          </a:p>
        </p:txBody>
      </p:sp>
      <p:sp>
        <p:nvSpPr>
          <p:cNvPr id="265295" name="Rectangle 79"/>
          <p:cNvSpPr>
            <a:spLocks noChangeArrowheads="1"/>
          </p:cNvSpPr>
          <p:nvPr/>
        </p:nvSpPr>
        <p:spPr bwMode="auto">
          <a:xfrm>
            <a:off x="6831013" y="1196975"/>
            <a:ext cx="1462087" cy="719138"/>
          </a:xfrm>
          <a:prstGeom prst="rect">
            <a:avLst/>
          </a:prstGeom>
          <a:solidFill>
            <a:srgbClr val="FF99CC">
              <a:alpha val="20000"/>
            </a:srgbClr>
          </a:solidFill>
          <a:ln w="9525">
            <a:noFill/>
            <a:miter lim="800000"/>
            <a:headEnd/>
            <a:tailEnd/>
          </a:ln>
          <a:effectLst/>
        </p:spPr>
        <p:txBody>
          <a:bodyPr wrap="none" anchor="ctr"/>
          <a:lstStyle/>
          <a:p>
            <a:endParaRPr lang="es-V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ppt_x</p:attrName>
                                        </p:attrNameLst>
                                      </p:cBhvr>
                                      <p:tavLst>
                                        <p:tav tm="0">
                                          <p:val>
                                            <p:strVal val="#ppt_x-.2"/>
                                          </p:val>
                                        </p:tav>
                                        <p:tav tm="100000">
                                          <p:val>
                                            <p:strVal val="#ppt_x"/>
                                          </p:val>
                                        </p:tav>
                                      </p:tavLst>
                                    </p:anim>
                                    <p:anim calcmode="lin" valueType="num">
                                      <p:cBhvr>
                                        <p:cTn id="8"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12" presetClass="entr" presetSubtype="4" fill="hold" grpId="0" nodeType="clickEffect">
                                  <p:stCondLst>
                                    <p:cond delay="0"/>
                                  </p:stCondLst>
                                  <p:childTnLst>
                                    <p:set>
                                      <p:cBhvr>
                                        <p:cTn id="13" dur="1" fill="hold">
                                          <p:stCondLst>
                                            <p:cond delay="0"/>
                                          </p:stCondLst>
                                        </p:cTn>
                                        <p:tgtEl>
                                          <p:spTgt spid="265274"/>
                                        </p:tgtEl>
                                        <p:attrNameLst>
                                          <p:attrName>style.visibility</p:attrName>
                                        </p:attrNameLst>
                                      </p:cBhvr>
                                      <p:to>
                                        <p:strVal val="visible"/>
                                      </p:to>
                                    </p:set>
                                    <p:animEffect transition="in" filter="slide(fromBottom)">
                                      <p:cBhvr>
                                        <p:cTn id="14" dur="500"/>
                                        <p:tgtEl>
                                          <p:spTgt spid="265274"/>
                                        </p:tgtEl>
                                      </p:cBhvr>
                                    </p:animEffect>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265278"/>
                                        </p:tgtEl>
                                        <p:attrNameLst>
                                          <p:attrName>style.visibility</p:attrName>
                                        </p:attrNameLst>
                                      </p:cBhvr>
                                      <p:to>
                                        <p:strVal val="visible"/>
                                      </p:to>
                                    </p:set>
                                    <p:animEffect transition="in" filter="fade">
                                      <p:cBhvr>
                                        <p:cTn id="18" dur="1000"/>
                                        <p:tgtEl>
                                          <p:spTgt spid="265278"/>
                                        </p:tgtEl>
                                      </p:cBhvr>
                                    </p:animEffect>
                                    <p:anim calcmode="lin" valueType="num">
                                      <p:cBhvr>
                                        <p:cTn id="19" dur="1000" fill="hold"/>
                                        <p:tgtEl>
                                          <p:spTgt spid="265278"/>
                                        </p:tgtEl>
                                        <p:attrNameLst>
                                          <p:attrName>ppt_x</p:attrName>
                                        </p:attrNameLst>
                                      </p:cBhvr>
                                      <p:tavLst>
                                        <p:tav tm="0">
                                          <p:val>
                                            <p:strVal val="#ppt_x"/>
                                          </p:val>
                                        </p:tav>
                                        <p:tav tm="100000">
                                          <p:val>
                                            <p:strVal val="#ppt_x"/>
                                          </p:val>
                                        </p:tav>
                                      </p:tavLst>
                                    </p:anim>
                                    <p:anim calcmode="lin" valueType="num">
                                      <p:cBhvr>
                                        <p:cTn id="20" dur="1000" fill="hold"/>
                                        <p:tgtEl>
                                          <p:spTgt spid="265278"/>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9"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1000" fill="hold"/>
                                        <p:tgtEl>
                                          <p:spTgt spid="3"/>
                                        </p:tgtEl>
                                        <p:attrNameLst>
                                          <p:attrName>ppt_x</p:attrName>
                                        </p:attrNameLst>
                                      </p:cBhvr>
                                      <p:tavLst>
                                        <p:tav tm="0">
                                          <p:val>
                                            <p:strVal val="#ppt_x-.2"/>
                                          </p:val>
                                        </p:tav>
                                        <p:tav tm="100000">
                                          <p:val>
                                            <p:strVal val="#ppt_x"/>
                                          </p:val>
                                        </p:tav>
                                      </p:tavLst>
                                    </p:anim>
                                    <p:anim calcmode="lin" valueType="num">
                                      <p:cBhvr>
                                        <p:cTn id="26"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27" dur="10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65294"/>
                                        </p:tgtEl>
                                        <p:attrNameLst>
                                          <p:attrName>style.visibility</p:attrName>
                                        </p:attrNameLst>
                                      </p:cBhvr>
                                      <p:to>
                                        <p:strVal val="visible"/>
                                      </p:to>
                                    </p:set>
                                    <p:animEffect transition="in" filter="dissolve">
                                      <p:cBhvr>
                                        <p:cTn id="32" dur="500"/>
                                        <p:tgtEl>
                                          <p:spTgt spid="265294"/>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265295"/>
                                        </p:tgtEl>
                                        <p:attrNameLst>
                                          <p:attrName>style.visibility</p:attrName>
                                        </p:attrNameLst>
                                      </p:cBhvr>
                                      <p:to>
                                        <p:strVal val="visible"/>
                                      </p:to>
                                    </p:set>
                                    <p:animEffect transition="in" filter="dissolve">
                                      <p:cBhvr>
                                        <p:cTn id="36" dur="500"/>
                                        <p:tgtEl>
                                          <p:spTgt spid="265295"/>
                                        </p:tgtEl>
                                      </p:cBhvr>
                                    </p:animEffect>
                                  </p:childTnLst>
                                </p:cTn>
                              </p:par>
                            </p:childTnLst>
                          </p:cTn>
                        </p:par>
                        <p:par>
                          <p:cTn id="37" fill="hold">
                            <p:stCondLst>
                              <p:cond delay="1000"/>
                            </p:stCondLst>
                            <p:childTnLst>
                              <p:par>
                                <p:cTn id="38" presetID="12" presetClass="entr" presetSubtype="4" fill="hold" grpId="0" nodeType="afterEffect">
                                  <p:stCondLst>
                                    <p:cond delay="0"/>
                                  </p:stCondLst>
                                  <p:childTnLst>
                                    <p:set>
                                      <p:cBhvr>
                                        <p:cTn id="39" dur="1" fill="hold">
                                          <p:stCondLst>
                                            <p:cond delay="0"/>
                                          </p:stCondLst>
                                        </p:cTn>
                                        <p:tgtEl>
                                          <p:spTgt spid="265286"/>
                                        </p:tgtEl>
                                        <p:attrNameLst>
                                          <p:attrName>style.visibility</p:attrName>
                                        </p:attrNameLst>
                                      </p:cBhvr>
                                      <p:to>
                                        <p:strVal val="visible"/>
                                      </p:to>
                                    </p:set>
                                    <p:animEffect transition="in" filter="slide(fromBottom)">
                                      <p:cBhvr>
                                        <p:cTn id="40" dur="500"/>
                                        <p:tgtEl>
                                          <p:spTgt spid="265286"/>
                                        </p:tgtEl>
                                      </p:cBhvr>
                                    </p:animEffect>
                                  </p:childTnLst>
                                </p:cTn>
                              </p:par>
                            </p:childTnLst>
                          </p:cTn>
                        </p:par>
                        <p:par>
                          <p:cTn id="41" fill="hold">
                            <p:stCondLst>
                              <p:cond delay="1500"/>
                            </p:stCondLst>
                            <p:childTnLst>
                              <p:par>
                                <p:cTn id="42" presetID="42" presetClass="entr" presetSubtype="0" fill="hold" grpId="0" nodeType="afterEffect">
                                  <p:stCondLst>
                                    <p:cond delay="0"/>
                                  </p:stCondLst>
                                  <p:childTnLst>
                                    <p:set>
                                      <p:cBhvr>
                                        <p:cTn id="43" dur="1" fill="hold">
                                          <p:stCondLst>
                                            <p:cond delay="0"/>
                                          </p:stCondLst>
                                        </p:cTn>
                                        <p:tgtEl>
                                          <p:spTgt spid="265288"/>
                                        </p:tgtEl>
                                        <p:attrNameLst>
                                          <p:attrName>style.visibility</p:attrName>
                                        </p:attrNameLst>
                                      </p:cBhvr>
                                      <p:to>
                                        <p:strVal val="visible"/>
                                      </p:to>
                                    </p:set>
                                    <p:animEffect transition="in" filter="fade">
                                      <p:cBhvr>
                                        <p:cTn id="44" dur="1000"/>
                                        <p:tgtEl>
                                          <p:spTgt spid="265288"/>
                                        </p:tgtEl>
                                      </p:cBhvr>
                                    </p:animEffect>
                                    <p:anim calcmode="lin" valueType="num">
                                      <p:cBhvr>
                                        <p:cTn id="45" dur="1000" fill="hold"/>
                                        <p:tgtEl>
                                          <p:spTgt spid="265288"/>
                                        </p:tgtEl>
                                        <p:attrNameLst>
                                          <p:attrName>ppt_x</p:attrName>
                                        </p:attrNameLst>
                                      </p:cBhvr>
                                      <p:tavLst>
                                        <p:tav tm="0">
                                          <p:val>
                                            <p:strVal val="#ppt_x"/>
                                          </p:val>
                                        </p:tav>
                                        <p:tav tm="100000">
                                          <p:val>
                                            <p:strVal val="#ppt_x"/>
                                          </p:val>
                                        </p:tav>
                                      </p:tavLst>
                                    </p:anim>
                                    <p:anim calcmode="lin" valueType="num">
                                      <p:cBhvr>
                                        <p:cTn id="46" dur="1000" fill="hold"/>
                                        <p:tgtEl>
                                          <p:spTgt spid="26528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9" presetClass="entr" presetSubtype="0" fill="hold" nodeType="click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p:cTn id="51" dur="1000" fill="hold"/>
                                        <p:tgtEl>
                                          <p:spTgt spid="4"/>
                                        </p:tgtEl>
                                        <p:attrNameLst>
                                          <p:attrName>ppt_x</p:attrName>
                                        </p:attrNameLst>
                                      </p:cBhvr>
                                      <p:tavLst>
                                        <p:tav tm="0">
                                          <p:val>
                                            <p:strVal val="#ppt_x-.2"/>
                                          </p:val>
                                        </p:tav>
                                        <p:tav tm="100000">
                                          <p:val>
                                            <p:strVal val="#ppt_x"/>
                                          </p:val>
                                        </p:tav>
                                      </p:tavLst>
                                    </p:anim>
                                    <p:anim calcmode="lin" valueType="num">
                                      <p:cBhvr>
                                        <p:cTn id="52"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53" dur="1000"/>
                                        <p:tgtEl>
                                          <p:spTgt spid="4"/>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265292"/>
                                        </p:tgtEl>
                                        <p:attrNameLst>
                                          <p:attrName>style.visibility</p:attrName>
                                        </p:attrNameLst>
                                      </p:cBhvr>
                                      <p:to>
                                        <p:strVal val="visible"/>
                                      </p:to>
                                    </p:set>
                                    <p:animEffect transition="in" filter="dissolve">
                                      <p:cBhvr>
                                        <p:cTn id="58" dur="500"/>
                                        <p:tgtEl>
                                          <p:spTgt spid="265292"/>
                                        </p:tgtEl>
                                      </p:cBhvr>
                                    </p:animEffect>
                                  </p:childTnLst>
                                </p:cTn>
                              </p:par>
                            </p:childTnLst>
                          </p:cTn>
                        </p:par>
                        <p:par>
                          <p:cTn id="59" fill="hold">
                            <p:stCondLst>
                              <p:cond delay="500"/>
                            </p:stCondLst>
                            <p:childTnLst>
                              <p:par>
                                <p:cTn id="60" presetID="9" presetClass="entr" presetSubtype="0" fill="hold" grpId="0" nodeType="afterEffect">
                                  <p:stCondLst>
                                    <p:cond delay="0"/>
                                  </p:stCondLst>
                                  <p:childTnLst>
                                    <p:set>
                                      <p:cBhvr>
                                        <p:cTn id="61" dur="1" fill="hold">
                                          <p:stCondLst>
                                            <p:cond delay="0"/>
                                          </p:stCondLst>
                                        </p:cTn>
                                        <p:tgtEl>
                                          <p:spTgt spid="265293"/>
                                        </p:tgtEl>
                                        <p:attrNameLst>
                                          <p:attrName>style.visibility</p:attrName>
                                        </p:attrNameLst>
                                      </p:cBhvr>
                                      <p:to>
                                        <p:strVal val="visible"/>
                                      </p:to>
                                    </p:set>
                                    <p:animEffect transition="in" filter="dissolve">
                                      <p:cBhvr>
                                        <p:cTn id="62" dur="500"/>
                                        <p:tgtEl>
                                          <p:spTgt spid="265293"/>
                                        </p:tgtEl>
                                      </p:cBhvr>
                                    </p:animEffect>
                                  </p:childTnLst>
                                </p:cTn>
                              </p:par>
                            </p:childTnLst>
                          </p:cTn>
                        </p:par>
                        <p:par>
                          <p:cTn id="63" fill="hold">
                            <p:stCondLst>
                              <p:cond delay="1000"/>
                            </p:stCondLst>
                            <p:childTnLst>
                              <p:par>
                                <p:cTn id="64" presetID="12" presetClass="entr" presetSubtype="4" fill="hold" grpId="0" nodeType="afterEffect">
                                  <p:stCondLst>
                                    <p:cond delay="0"/>
                                  </p:stCondLst>
                                  <p:childTnLst>
                                    <p:set>
                                      <p:cBhvr>
                                        <p:cTn id="65" dur="1" fill="hold">
                                          <p:stCondLst>
                                            <p:cond delay="0"/>
                                          </p:stCondLst>
                                        </p:cTn>
                                        <p:tgtEl>
                                          <p:spTgt spid="265287"/>
                                        </p:tgtEl>
                                        <p:attrNameLst>
                                          <p:attrName>style.visibility</p:attrName>
                                        </p:attrNameLst>
                                      </p:cBhvr>
                                      <p:to>
                                        <p:strVal val="visible"/>
                                      </p:to>
                                    </p:set>
                                    <p:animEffect transition="in" filter="slide(fromBottom)">
                                      <p:cBhvr>
                                        <p:cTn id="66" dur="500"/>
                                        <p:tgtEl>
                                          <p:spTgt spid="265287"/>
                                        </p:tgtEl>
                                      </p:cBhvr>
                                    </p:animEffect>
                                  </p:childTnLst>
                                </p:cTn>
                              </p:par>
                            </p:childTnLst>
                          </p:cTn>
                        </p:par>
                        <p:par>
                          <p:cTn id="67" fill="hold">
                            <p:stCondLst>
                              <p:cond delay="1500"/>
                            </p:stCondLst>
                            <p:childTnLst>
                              <p:par>
                                <p:cTn id="68" presetID="42" presetClass="entr" presetSubtype="0" fill="hold" grpId="0" nodeType="afterEffect">
                                  <p:stCondLst>
                                    <p:cond delay="0"/>
                                  </p:stCondLst>
                                  <p:childTnLst>
                                    <p:set>
                                      <p:cBhvr>
                                        <p:cTn id="69" dur="1" fill="hold">
                                          <p:stCondLst>
                                            <p:cond delay="0"/>
                                          </p:stCondLst>
                                        </p:cTn>
                                        <p:tgtEl>
                                          <p:spTgt spid="265285"/>
                                        </p:tgtEl>
                                        <p:attrNameLst>
                                          <p:attrName>style.visibility</p:attrName>
                                        </p:attrNameLst>
                                      </p:cBhvr>
                                      <p:to>
                                        <p:strVal val="visible"/>
                                      </p:to>
                                    </p:set>
                                    <p:animEffect transition="in" filter="fade">
                                      <p:cBhvr>
                                        <p:cTn id="70" dur="1000"/>
                                        <p:tgtEl>
                                          <p:spTgt spid="265285"/>
                                        </p:tgtEl>
                                      </p:cBhvr>
                                    </p:animEffect>
                                    <p:anim calcmode="lin" valueType="num">
                                      <p:cBhvr>
                                        <p:cTn id="71" dur="1000" fill="hold"/>
                                        <p:tgtEl>
                                          <p:spTgt spid="265285"/>
                                        </p:tgtEl>
                                        <p:attrNameLst>
                                          <p:attrName>ppt_x</p:attrName>
                                        </p:attrNameLst>
                                      </p:cBhvr>
                                      <p:tavLst>
                                        <p:tav tm="0">
                                          <p:val>
                                            <p:strVal val="#ppt_x"/>
                                          </p:val>
                                        </p:tav>
                                        <p:tav tm="100000">
                                          <p:val>
                                            <p:strVal val="#ppt_x"/>
                                          </p:val>
                                        </p:tav>
                                      </p:tavLst>
                                    </p:anim>
                                    <p:anim calcmode="lin" valueType="num">
                                      <p:cBhvr>
                                        <p:cTn id="72" dur="1000" fill="hold"/>
                                        <p:tgtEl>
                                          <p:spTgt spid="2652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274" grpId="0" animBg="1"/>
      <p:bldP spid="265278" grpId="0"/>
      <p:bldP spid="265285" grpId="0"/>
      <p:bldP spid="265286" grpId="0" animBg="1"/>
      <p:bldP spid="265287" grpId="0" animBg="1"/>
      <p:bldP spid="265288" grpId="0"/>
      <p:bldP spid="265292" grpId="0" animBg="1"/>
      <p:bldP spid="265293" grpId="0" animBg="1"/>
      <p:bldP spid="265294" grpId="0" animBg="1"/>
      <p:bldP spid="265295"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467544" y="2276872"/>
            <a:ext cx="7242048" cy="1143000"/>
          </a:xfrm>
        </p:spPr>
        <p:txBody>
          <a:bodyPr>
            <a:normAutofit/>
          </a:bodyPr>
          <a:lstStyle/>
          <a:p>
            <a:pPr algn="ctr"/>
            <a:r>
              <a:rPr lang="es-VE" dirty="0" smtClean="0"/>
              <a:t>A repasar!!!</a:t>
            </a:r>
            <a:endParaRPr lang="es-VE" dirty="0"/>
          </a:p>
        </p:txBody>
      </p:sp>
      <p:sp>
        <p:nvSpPr>
          <p:cNvPr id="5" name="4 Marcador de pie de página"/>
          <p:cNvSpPr>
            <a:spLocks noGrp="1"/>
          </p:cNvSpPr>
          <p:nvPr>
            <p:ph type="ftr" sz="quarter" idx="11"/>
          </p:nvPr>
        </p:nvSpPr>
        <p:spPr/>
        <p:txBody>
          <a:bodyPr/>
          <a:lstStyle/>
          <a:p>
            <a:endParaRPr kumimoji="0" lang="es-ES"/>
          </a:p>
        </p:txBody>
      </p:sp>
      <p:sp>
        <p:nvSpPr>
          <p:cNvPr id="6" name="5 Marcador de número de diapositiva"/>
          <p:cNvSpPr>
            <a:spLocks noGrp="1"/>
          </p:cNvSpPr>
          <p:nvPr>
            <p:ph type="sldNum" sz="quarter" idx="12"/>
          </p:nvPr>
        </p:nvSpPr>
        <p:spPr/>
        <p:txBody>
          <a:bodyPr/>
          <a:lstStyle/>
          <a:p>
            <a:fld id="{1AD93096-5B34-4342-9326-69289CEAE4C2}" type="slidenum">
              <a:rPr lang="es-VE" smtClean="0"/>
              <a:pPr/>
              <a:t>76</a:t>
            </a:fld>
            <a:endParaRPr kumimoji="0" lang="es-VE"/>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CONCEPTOS BÁSICOS</a:t>
            </a:r>
            <a:endParaRPr lang="es-ES" dirty="0"/>
          </a:p>
        </p:txBody>
      </p:sp>
      <p:sp>
        <p:nvSpPr>
          <p:cNvPr id="3" name="Rectangle 2"/>
          <p:cNvSpPr>
            <a:spLocks noGrp="1"/>
          </p:cNvSpPr>
          <p:nvPr>
            <p:ph sz="half" idx="1"/>
          </p:nvPr>
        </p:nvSpPr>
        <p:spPr>
          <a:xfrm>
            <a:off x="457200" y="2071679"/>
            <a:ext cx="7686700" cy="1571636"/>
          </a:xfrm>
        </p:spPr>
        <p:txBody>
          <a:bodyPr>
            <a:normAutofit/>
          </a:bodyPr>
          <a:lstStyle>
            <a:extLst/>
          </a:lstStyle>
          <a:p>
            <a:pPr algn="just"/>
            <a:r>
              <a:rPr lang="es-VE" sz="2400" dirty="0" smtClean="0"/>
              <a:t>Conjunto de elementos con características similares presentes en un espacio definido y en un tiempo determinado.</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8</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1" name="Rounded Rectangle 7"/>
          <p:cNvSpPr/>
          <p:nvPr/>
        </p:nvSpPr>
        <p:spPr>
          <a:xfrm>
            <a:off x="4714876" y="1071546"/>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POBLACIÓN O CONJUNTO UNIVERSAL</a:t>
            </a:r>
            <a:endParaRPr lang="es-ES" sz="2400" dirty="0"/>
          </a:p>
        </p:txBody>
      </p:sp>
      <p:sp>
        <p:nvSpPr>
          <p:cNvPr id="12" name="Rounded Rectangle 7"/>
          <p:cNvSpPr/>
          <p:nvPr/>
        </p:nvSpPr>
        <p:spPr>
          <a:xfrm>
            <a:off x="4714876" y="3268984"/>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POBLACIÓN ESTADÍSTICA</a:t>
            </a:r>
            <a:endParaRPr lang="es-ES" sz="2400" dirty="0"/>
          </a:p>
        </p:txBody>
      </p:sp>
      <p:sp>
        <p:nvSpPr>
          <p:cNvPr id="13" name="Rectangle 2"/>
          <p:cNvSpPr>
            <a:spLocks noGrp="1"/>
          </p:cNvSpPr>
          <p:nvPr>
            <p:ph sz="half" idx="1"/>
          </p:nvPr>
        </p:nvSpPr>
        <p:spPr>
          <a:xfrm>
            <a:off x="468086" y="4286256"/>
            <a:ext cx="7686700" cy="1571636"/>
          </a:xfrm>
        </p:spPr>
        <p:txBody>
          <a:bodyPr>
            <a:normAutofit/>
          </a:bodyPr>
          <a:lstStyle>
            <a:extLst/>
          </a:lstStyle>
          <a:p>
            <a:pPr algn="just"/>
            <a:r>
              <a:rPr lang="es-VE" sz="2400" dirty="0" smtClean="0"/>
              <a:t>Conjunto de</a:t>
            </a:r>
            <a:r>
              <a:rPr lang="es-VE" sz="24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 DATOS </a:t>
            </a:r>
            <a:r>
              <a:rPr lang="es-VE" sz="2400" dirty="0" smtClean="0"/>
              <a:t>numéricos que corresponden a la medición o conteo de alguna característica de los elementos de una población en un espacio definido y en un tiempo determinado.</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 calcmode="lin" valueType="num">
                                      <p:cBhvr additive="base">
                                        <p:cTn id="11"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Grp="1"/>
          </p:cNvSpPr>
          <p:nvPr>
            <p:ph type="title"/>
          </p:nvPr>
        </p:nvSpPr>
        <p:spPr>
          <a:xfrm>
            <a:off x="457200" y="320040"/>
            <a:ext cx="7242048" cy="680068"/>
          </a:xfrm>
        </p:spPr>
        <p:txBody>
          <a:bodyPr>
            <a:normAutofit/>
          </a:bodyPr>
          <a:lstStyle>
            <a:extLst/>
          </a:lstStyle>
          <a:p>
            <a:r>
              <a:rPr lang="es-ES" dirty="0" smtClean="0"/>
              <a:t>CONCEPTOS BÁSICOS</a:t>
            </a:r>
            <a:endParaRPr lang="es-ES" dirty="0"/>
          </a:p>
        </p:txBody>
      </p:sp>
      <p:sp>
        <p:nvSpPr>
          <p:cNvPr id="3" name="Rectangle 2"/>
          <p:cNvSpPr>
            <a:spLocks noGrp="1"/>
          </p:cNvSpPr>
          <p:nvPr>
            <p:ph sz="half" idx="1"/>
          </p:nvPr>
        </p:nvSpPr>
        <p:spPr>
          <a:xfrm>
            <a:off x="457200" y="4857760"/>
            <a:ext cx="7686700" cy="1285884"/>
          </a:xfrm>
        </p:spPr>
        <p:txBody>
          <a:bodyPr>
            <a:normAutofit/>
          </a:bodyPr>
          <a:lstStyle>
            <a:extLst/>
          </a:lstStyle>
          <a:p>
            <a:pPr algn="just"/>
            <a:r>
              <a:rPr lang="es-VE" sz="2400" dirty="0" smtClean="0"/>
              <a:t>Si el valor de una variable toma igual valor para todos los elementos de una población, este se denomina constante.</a:t>
            </a:r>
          </a:p>
        </p:txBody>
      </p:sp>
      <p:sp>
        <p:nvSpPr>
          <p:cNvPr id="9" name="8 Marcador de número de diapositiva"/>
          <p:cNvSpPr>
            <a:spLocks noGrp="1"/>
          </p:cNvSpPr>
          <p:nvPr>
            <p:ph type="sldNum" sz="quarter" idx="12"/>
          </p:nvPr>
        </p:nvSpPr>
        <p:spPr/>
        <p:txBody>
          <a:bodyPr/>
          <a:lstStyle/>
          <a:p>
            <a:fld id="{1AD93096-5B34-4342-9326-69289CEAE4C2}" type="slidenum">
              <a:rPr lang="es-VE" smtClean="0"/>
              <a:pPr/>
              <a:t>9</a:t>
            </a:fld>
            <a:endParaRPr kumimoji="0" lang="es-VE"/>
          </a:p>
        </p:txBody>
      </p:sp>
      <p:sp>
        <p:nvSpPr>
          <p:cNvPr id="10" name="9 Marcador de pie de página"/>
          <p:cNvSpPr>
            <a:spLocks noGrp="1"/>
          </p:cNvSpPr>
          <p:nvPr>
            <p:ph type="ftr" sz="quarter" idx="11"/>
          </p:nvPr>
        </p:nvSpPr>
        <p:spPr/>
        <p:txBody>
          <a:bodyPr/>
          <a:lstStyle/>
          <a:p>
            <a:endParaRPr kumimoji="0" lang="es-ES"/>
          </a:p>
        </p:txBody>
      </p:sp>
      <p:sp>
        <p:nvSpPr>
          <p:cNvPr id="11" name="Rounded Rectangle 7"/>
          <p:cNvSpPr/>
          <p:nvPr/>
        </p:nvSpPr>
        <p:spPr>
          <a:xfrm>
            <a:off x="4714876" y="3786190"/>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CONSTANTE</a:t>
            </a:r>
            <a:endParaRPr lang="es-ES" sz="2400" dirty="0"/>
          </a:p>
        </p:txBody>
      </p:sp>
      <p:sp>
        <p:nvSpPr>
          <p:cNvPr id="12" name="Rounded Rectangle 7"/>
          <p:cNvSpPr/>
          <p:nvPr/>
        </p:nvSpPr>
        <p:spPr>
          <a:xfrm>
            <a:off x="4714876" y="1214422"/>
            <a:ext cx="3962408" cy="874396"/>
          </a:xfrm>
          <a:prstGeom prst="roundRect">
            <a:avLst>
              <a:gd name="adj" fmla="val 16667"/>
            </a:avLst>
          </a:prstGeom>
          <a:ln w="38100" cap="flat" cmpd="sng" algn="ctr">
            <a:noFill/>
            <a:prstDash val="solid"/>
          </a:ln>
          <a:effectLst>
            <a:outerShdw blurRad="50800" dist="50800" dir="2700000" algn="tl" rotWithShape="0">
              <a:srgbClr val="000000">
                <a:alpha val="43137"/>
              </a:srgbClr>
            </a:outerShdw>
          </a:effectLst>
          <a:scene3d>
            <a:camera prst="perspectiveHeroicExtremeLeftFacing"/>
            <a:lightRig rig="threePt" dir="t"/>
          </a:scene3d>
        </p:spPr>
        <p:style>
          <a:lnRef idx="3">
            <a:schemeClr val="lt1"/>
          </a:lnRef>
          <a:fillRef idx="1">
            <a:schemeClr val="accent1"/>
          </a:fillRef>
          <a:effectRef idx="1">
            <a:schemeClr val="accent1"/>
          </a:effectRef>
          <a:fontRef idx="minor">
            <a:schemeClr val="lt1"/>
          </a:fontRef>
        </p:style>
        <p:txBody>
          <a:bodyPr rtlCol="0" anchor="ctr"/>
          <a:lstStyle>
            <a:extLst/>
          </a:lstStyle>
          <a:p>
            <a:pPr algn="ctr"/>
            <a:r>
              <a:rPr lang="es-ES" sz="2400" dirty="0" smtClean="0"/>
              <a:t>MUESTRA</a:t>
            </a:r>
            <a:endParaRPr lang="es-ES" sz="2400" dirty="0"/>
          </a:p>
        </p:txBody>
      </p:sp>
      <p:sp>
        <p:nvSpPr>
          <p:cNvPr id="13" name="Rectangle 2"/>
          <p:cNvSpPr>
            <a:spLocks noGrp="1"/>
          </p:cNvSpPr>
          <p:nvPr>
            <p:ph sz="half" idx="1"/>
          </p:nvPr>
        </p:nvSpPr>
        <p:spPr>
          <a:xfrm>
            <a:off x="468086" y="2374570"/>
            <a:ext cx="7686700" cy="1071570"/>
          </a:xfrm>
        </p:spPr>
        <p:txBody>
          <a:bodyPr>
            <a:normAutofit/>
          </a:bodyPr>
          <a:lstStyle>
            <a:extLst/>
          </a:lstStyle>
          <a:p>
            <a:pPr algn="just"/>
            <a:r>
              <a:rPr lang="es-VE" sz="2400" dirty="0" smtClean="0"/>
              <a:t>Subconjunto representativo de una población.</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1" grpId="0" animBg="1"/>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Opulento">
  <a:themeElements>
    <a:clrScheme name="Opulento">
      <a:dk1>
        <a:sysClr val="windowText" lastClr="000000"/>
      </a:dk1>
      <a:lt1>
        <a:sysClr val="window" lastClr="FFFFFF"/>
      </a:lt1>
      <a:dk2>
        <a:srgbClr val="B13F9A"/>
      </a:dk2>
      <a:lt2>
        <a:srgbClr val="F4E7ED"/>
      </a:lt2>
      <a:accent1>
        <a:srgbClr val="B83D68"/>
      </a:accent1>
      <a:accent2>
        <a:srgbClr val="AC66BB"/>
      </a:accent2>
      <a:accent3>
        <a:srgbClr val="DE6C36"/>
      </a:accent3>
      <a:accent4>
        <a:srgbClr val="F9B639"/>
      </a:accent4>
      <a:accent5>
        <a:srgbClr val="CF6DA4"/>
      </a:accent5>
      <a:accent6>
        <a:srgbClr val="FA8D3D"/>
      </a:accent6>
      <a:hlink>
        <a:srgbClr val="FFDE66"/>
      </a:hlink>
      <a:folHlink>
        <a:srgbClr val="D490C5"/>
      </a:folHlink>
    </a:clrScheme>
    <a:fontScheme name="Opulento">
      <a:majorFont>
        <a:latin typeface="Trebuchet MS"/>
        <a:ea typeface=""/>
        <a:cs typeface=""/>
        <a:font script="Jpan" typeface="HG丸ｺﾞｼｯｸM-PRO"/>
        <a:font script="Hang" typeface="HY그래픽M"/>
        <a:font script="Hans" typeface="黑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rebuchet MS"/>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pulento">
      <a:fillStyleLst>
        <a:solidFill>
          <a:schemeClr val="phClr"/>
        </a:solidFill>
        <a:gradFill rotWithShape="1">
          <a:gsLst>
            <a:gs pos="0">
              <a:schemeClr val="phClr">
                <a:tint val="15000"/>
                <a:satMod val="250000"/>
              </a:schemeClr>
            </a:gs>
            <a:gs pos="49000">
              <a:schemeClr val="phClr">
                <a:tint val="50000"/>
                <a:satMod val="200000"/>
              </a:schemeClr>
            </a:gs>
            <a:gs pos="49100">
              <a:schemeClr val="phClr">
                <a:tint val="64000"/>
                <a:satMod val="160000"/>
              </a:schemeClr>
            </a:gs>
            <a:gs pos="92000">
              <a:schemeClr val="phClr">
                <a:tint val="50000"/>
                <a:satMod val="200000"/>
              </a:schemeClr>
            </a:gs>
            <a:gs pos="100000">
              <a:schemeClr val="phClr">
                <a:tint val="43000"/>
                <a:satMod val="190000"/>
              </a:schemeClr>
            </a:gs>
          </a:gsLst>
          <a:lin ang="5400000" scaled="1"/>
        </a:gradFill>
        <a:gradFill rotWithShape="1">
          <a:gsLst>
            <a:gs pos="0">
              <a:schemeClr val="phClr">
                <a:tint val="74000"/>
              </a:schemeClr>
            </a:gs>
            <a:gs pos="49000">
              <a:schemeClr val="phClr">
                <a:tint val="96000"/>
                <a:shade val="84000"/>
                <a:satMod val="110000"/>
              </a:schemeClr>
            </a:gs>
            <a:gs pos="49100">
              <a:schemeClr val="phClr">
                <a:shade val="55000"/>
                <a:satMod val="150000"/>
              </a:schemeClr>
            </a:gs>
            <a:gs pos="92000">
              <a:schemeClr val="phClr">
                <a:tint val="98000"/>
                <a:shade val="90000"/>
                <a:satMod val="128000"/>
              </a:schemeClr>
            </a:gs>
            <a:gs pos="100000">
              <a:schemeClr val="phClr">
                <a:tint val="90000"/>
                <a:shade val="97000"/>
                <a:satMod val="128000"/>
              </a:schemeClr>
            </a:gs>
          </a:gsLst>
          <a:lin ang="5400000" scaled="1"/>
        </a:gradFill>
      </a:fillStyleLst>
      <a:lnStyleLst>
        <a:ln w="11430" cap="flat" cmpd="sng" algn="ctr">
          <a:solidFill>
            <a:schemeClr val="phClr"/>
          </a:solidFill>
          <a:prstDash val="solid"/>
        </a:ln>
        <a:ln w="40000" cap="flat" cmpd="sng" algn="ctr">
          <a:solidFill>
            <a:schemeClr val="phClr"/>
          </a:solidFill>
          <a:prstDash val="solid"/>
        </a:ln>
        <a:ln w="31800" cap="flat" cmpd="sng" algn="ctr">
          <a:solidFill>
            <a:schemeClr val="phClr"/>
          </a:solidFill>
          <a:prstDash val="solid"/>
        </a:ln>
      </a:lnStyleLst>
      <a:effectStyleLst>
        <a:effectStyle>
          <a:effectLst>
            <a:outerShdw blurRad="50800" dist="25000" dir="5400000" rotWithShape="0">
              <a:schemeClr val="phClr">
                <a:shade val="30000"/>
                <a:satMod val="150000"/>
                <a:alpha val="38000"/>
              </a:schemeClr>
            </a:outerShdw>
          </a:effectLst>
        </a:effectStyle>
        <a:effectStyle>
          <a:effectLst>
            <a:outerShdw blurRad="39000" dist="25400" dir="5400000" rotWithShape="0">
              <a:schemeClr val="phClr">
                <a:shade val="33000"/>
                <a:alpha val="83000"/>
              </a:schemeClr>
            </a:outerShdw>
          </a:effectLst>
        </a:effectStyle>
        <a:effectStyle>
          <a:effectLst>
            <a:outerShdw blurRad="39000" dist="25400" dir="5400000" rotWithShape="0">
              <a:schemeClr val="phClr">
                <a:shade val="33000"/>
                <a:alpha val="83000"/>
              </a:schemeClr>
            </a:outerShdw>
          </a:effectLst>
          <a:scene3d>
            <a:camera prst="orthographicFront" fov="0">
              <a:rot lat="0" lon="0" rev="0"/>
            </a:camera>
            <a:lightRig rig="contrasting" dir="t">
              <a:rot lat="0" lon="0" rev="1500000"/>
            </a:lightRig>
          </a:scene3d>
          <a:sp3d extrusionH="127000" prstMaterial="powder">
            <a:bevelT w="50800" h="63500"/>
          </a:sp3d>
        </a:effectStyle>
      </a:effectStyleLst>
      <a:bgFillStyleLst>
        <a:solidFill>
          <a:schemeClr val="phClr"/>
        </a:solidFill>
        <a:gradFill rotWithShape="1">
          <a:gsLst>
            <a:gs pos="0">
              <a:schemeClr val="phClr">
                <a:tint val="78000"/>
                <a:satMod val="220000"/>
              </a:schemeClr>
            </a:gs>
            <a:gs pos="100000">
              <a:schemeClr val="phClr">
                <a:shade val="35000"/>
                <a:satMod val="155000"/>
              </a:schemeClr>
            </a:gs>
          </a:gsLst>
          <a:path path="circle">
            <a:fillToRect l="50000" t="50000" r="50000" b="50000"/>
          </a:path>
        </a:gradFill>
        <a:blipFill>
          <a:blip xmlns:r="http://schemas.openxmlformats.org/officeDocument/2006/relationships" r:embed="rId1">
            <a:duotone>
              <a:schemeClr val="phClr">
                <a:shade val="60000"/>
                <a:satMod val="180000"/>
              </a:schemeClr>
              <a:schemeClr val="phClr">
                <a:tint val="500"/>
                <a:satMod val="150000"/>
              </a:schemeClr>
            </a:duotone>
          </a:blip>
          <a:tile tx="0" ty="0" sx="50000" sy="50000" flip="none" algn="tl"/>
        </a:blip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40000"/>
                <a:satMod val="155000"/>
              </a:schemeClr>
            </a:gs>
            <a:gs pos="65000">
              <a:schemeClr val="phClr">
                <a:shade val="85000"/>
                <a:satMod val="155000"/>
              </a:schemeClr>
            </a:gs>
            <a:gs pos="100000">
              <a:schemeClr val="phClr">
                <a:shade val="95000"/>
                <a:satMod val="155000"/>
              </a:schemeClr>
            </a:gs>
          </a:gsLst>
          <a:lin ang="16200000" scaled="0"/>
        </a:gradFill>
      </a:fillStyleLst>
      <a:lnStyleLst>
        <a:ln w="6350" cap="rnd" cmpd="sng" algn="ctr">
          <a:solidFill>
            <a:schemeClr val="phClr">
              <a:shade val="95000"/>
              <a:satMod val="105000"/>
            </a:schemeClr>
          </a:solidFill>
          <a:prstDash val="solid"/>
        </a:ln>
        <a:ln w="25400" cap="rnd" cmpd="sng" algn="ctr">
          <a:solidFill>
            <a:schemeClr val="phClr"/>
          </a:solidFill>
          <a:prstDash val="solid"/>
        </a:ln>
        <a:ln w="34925" cap="rnd" cmpd="sng" algn="ctr">
          <a:solidFill>
            <a:schemeClr val="phClr"/>
          </a:solidFill>
          <a:prstDash val="solid"/>
        </a:ln>
      </a:lnStyleLst>
      <a:effectStyleLst>
        <a:effectStyle>
          <a:effectLst>
            <a:outerShdw blurRad="50800" algn="tl" rotWithShape="0">
              <a:srgbClr val="000000">
                <a:alpha val="64000"/>
              </a:srgbClr>
            </a:outerShdw>
          </a:effectLst>
        </a:effectStyle>
        <a:effectStyle>
          <a:effectLst>
            <a:outerShdw blurRad="39000" dist="25400" dir="5400000">
              <a:srgbClr val="000000">
                <a:alpha val="35000"/>
              </a:srgbClr>
            </a:outerShdw>
          </a:effectLst>
        </a:effectStyle>
        <a:effectStyle>
          <a:effectLst>
            <a:outerShdw blurRad="39000" dist="25400" dir="5400000">
              <a:srgbClr val="000000">
                <a:alpha val="35000"/>
              </a:srgbClr>
            </a:outerShdw>
          </a:effectLst>
          <a:scene3d>
            <a:camera prst="orthographicFront" fov="0">
              <a:rot lat="0" lon="0" rev="0"/>
            </a:camera>
            <a:lightRig rig="threePt" dir="t">
              <a:rot lat="0" lon="0" rev="0"/>
            </a:lightRig>
          </a:scene3d>
          <a:sp3d prstMaterial="matte">
            <a:bevelT h="22225"/>
          </a:sp3d>
        </a:effectStyle>
      </a:effectStyleLst>
      <a:bgFillStyleLst>
        <a:solidFill>
          <a:schemeClr val="phClr"/>
        </a:solidFill>
        <a:gradFill rotWithShape="1">
          <a:gsLst>
            <a:gs pos="0">
              <a:schemeClr val="phClr">
                <a:shade val="50000"/>
                <a:satMod val="155000"/>
              </a:schemeClr>
            </a:gs>
            <a:gs pos="35000">
              <a:schemeClr val="phClr">
                <a:shade val="75000"/>
                <a:satMod val="155000"/>
              </a:schemeClr>
            </a:gs>
            <a:gs pos="100000">
              <a:schemeClr val="phClr">
                <a:tint val="80000"/>
                <a:satMod val="255000"/>
              </a:schemeClr>
            </a:gs>
          </a:gsLst>
          <a:lin ang="16200000" scaled="0"/>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Opulent</Template>
  <TotalTime>0</TotalTime>
  <Words>4051</Words>
  <Application>Microsoft Office PowerPoint</Application>
  <PresentationFormat>Presentación en pantalla (4:3)</PresentationFormat>
  <Paragraphs>1746</Paragraphs>
  <Slides>76</Slides>
  <Notes>76</Notes>
  <HiddenSlides>0</HiddenSlides>
  <MMClips>0</MMClips>
  <ScaleCrop>false</ScaleCrop>
  <HeadingPairs>
    <vt:vector size="6" baseType="variant">
      <vt:variant>
        <vt:lpstr>Tema</vt:lpstr>
      </vt:variant>
      <vt:variant>
        <vt:i4>1</vt:i4>
      </vt:variant>
      <vt:variant>
        <vt:lpstr>Servidores OLE incrustados</vt:lpstr>
      </vt:variant>
      <vt:variant>
        <vt:i4>4</vt:i4>
      </vt:variant>
      <vt:variant>
        <vt:lpstr>Títulos de diapositiva</vt:lpstr>
      </vt:variant>
      <vt:variant>
        <vt:i4>76</vt:i4>
      </vt:variant>
    </vt:vector>
  </HeadingPairs>
  <TitlesOfParts>
    <vt:vector size="81" baseType="lpstr">
      <vt:lpstr>Opulento</vt:lpstr>
      <vt:lpstr>Clip</vt:lpstr>
      <vt:lpstr>Hoja de cálculo de Microsoft Office Excel 97-2003</vt:lpstr>
      <vt:lpstr>Chart</vt:lpstr>
      <vt:lpstr>Gráfico</vt:lpstr>
      <vt:lpstr>ESTADÍSTICA I 2013</vt:lpstr>
      <vt:lpstr>OBJETIVO 1-tema 1  IMPORTANCIA DE LA ESTADÍSTICA</vt:lpstr>
      <vt:lpstr>OBJETIVO 1- tema 1  IMPORTANCIA DE LA ESTADÍSTICA</vt:lpstr>
      <vt:lpstr>DEFINICIONES DE ESTADÍSTICA</vt:lpstr>
      <vt:lpstr>ESTADÍSTICA</vt:lpstr>
      <vt:lpstr>DEFINICIONES DE ESTADÍSTICA</vt:lpstr>
      <vt:lpstr>DEFINICIONES DE ESTADÍSTICA</vt:lpstr>
      <vt:lpstr>CONCEPTOS BÁSICOS</vt:lpstr>
      <vt:lpstr>CONCEPTOS BÁSICOS</vt:lpstr>
      <vt:lpstr>CONCEPTOS BÁSICOS</vt:lpstr>
      <vt:lpstr>CONCEPTOS BÁSICOS</vt:lpstr>
      <vt:lpstr>ESTADÍSTICA</vt:lpstr>
      <vt:lpstr>DEFINICIONES DE ESTADÍSTICA</vt:lpstr>
      <vt:lpstr>CONCEPTOS BÁSICOS</vt:lpstr>
      <vt:lpstr>MUESTRA AL AZAR SIMPLE</vt:lpstr>
      <vt:lpstr>MUESTRA AL AZAR SIMPLE</vt:lpstr>
      <vt:lpstr>MUESTRA AL AZAR SIMPLE</vt:lpstr>
      <vt:lpstr>CONCEPTOS BÁSICOS</vt:lpstr>
      <vt:lpstr>CONCEPTOS BÁSICOS</vt:lpstr>
      <vt:lpstr>MUESTRA ESTRATIFICADA</vt:lpstr>
      <vt:lpstr>Diapositiva 21</vt:lpstr>
      <vt:lpstr>Diapositiva 22</vt:lpstr>
      <vt:lpstr>Diapositiva 23</vt:lpstr>
      <vt:lpstr>Diapositiva 24</vt:lpstr>
      <vt:lpstr>ESTADÍSTICA</vt:lpstr>
      <vt:lpstr>ESCALAS DE MEDICIÓN</vt:lpstr>
      <vt:lpstr>ESCALAS DE MEDICIÓN</vt:lpstr>
      <vt:lpstr>ESCALAS DE MEDICIÓN</vt:lpstr>
      <vt:lpstr>Diapositiva 29</vt:lpstr>
      <vt:lpstr>Escala nominal</vt:lpstr>
      <vt:lpstr>Escala ordinal</vt:lpstr>
      <vt:lpstr>Escala de intervalo</vt:lpstr>
      <vt:lpstr>Escala de proporción o razón</vt:lpstr>
      <vt:lpstr>ESTADÍSTICA</vt:lpstr>
      <vt:lpstr>Análisis exploratorio de datos</vt:lpstr>
      <vt:lpstr>Análisis exploratorio de datos</vt:lpstr>
      <vt:lpstr>Análisis exploratorio de datos</vt:lpstr>
      <vt:lpstr>Técnicas de agrupación de datos</vt:lpstr>
      <vt:lpstr>Tabulación de datos-tablas de distribución de frecuencias</vt:lpstr>
      <vt:lpstr>Tabulación de datos-tablas de distribución de frecuencias</vt:lpstr>
      <vt:lpstr>Tabulación de datos-tablas de distribución de frecuencias</vt:lpstr>
      <vt:lpstr>CONSTRUCCIÓN DE LA TDF</vt:lpstr>
      <vt:lpstr>Diapositiva 43</vt:lpstr>
      <vt:lpstr>REPRESENTACIONES GRÁFICAS</vt:lpstr>
      <vt:lpstr>HISTOGRAMA Y POLÍGONO DE FRECUENCIAS</vt:lpstr>
      <vt:lpstr>Simetria de la distribución de un conjunto de datos </vt:lpstr>
      <vt:lpstr>Simetria de la distribución de un conjunto de datos </vt:lpstr>
      <vt:lpstr>Simetria de la distribución de un conjunto de datos </vt:lpstr>
      <vt:lpstr>kurtosis de la distribución de un conjunto de datos </vt:lpstr>
      <vt:lpstr>kurtosis de la distribución de un conjunto de datos </vt:lpstr>
      <vt:lpstr>kurtosis de la distribución de un conjunto de datos </vt:lpstr>
      <vt:lpstr>POLÍGONO DE FRECUENCIAS ACUMULADAS U OJIVA</vt:lpstr>
      <vt:lpstr>POLÍGONO DE FRECUENCIAS ACUMULADAS U OJIVA</vt:lpstr>
      <vt:lpstr>Gráficos para variables cuantitativas</vt:lpstr>
      <vt:lpstr>Otras representaciones gráficas univariadas</vt:lpstr>
      <vt:lpstr>Gráficos para variables cualitativas</vt:lpstr>
      <vt:lpstr>Gráficos para variables cualitativas</vt:lpstr>
      <vt:lpstr>Gráficos para variables cualitativas</vt:lpstr>
      <vt:lpstr>Gráficos para variables cualitativas</vt:lpstr>
      <vt:lpstr>Gráficos para variables cuantitativas</vt:lpstr>
      <vt:lpstr>Gráficos para variables cuantitativas</vt:lpstr>
      <vt:lpstr>Gráficos para variables cuantitativas</vt:lpstr>
      <vt:lpstr>Gráficos para variables cuantitativas</vt:lpstr>
      <vt:lpstr>Algunas representaciones gráficas bivariadas</vt:lpstr>
      <vt:lpstr>Diapositiva 65</vt:lpstr>
      <vt:lpstr>Gráficos para variables cual.-cuant.</vt:lpstr>
      <vt:lpstr>Gráficos para variables cuant.-cuant.</vt:lpstr>
      <vt:lpstr>Gráficos para variables cual.-cuant.</vt:lpstr>
      <vt:lpstr>Ejemplo -Estudio conjunto de dos variables</vt:lpstr>
      <vt:lpstr>Diapositiva 70</vt:lpstr>
      <vt:lpstr>Diapositiva 71</vt:lpstr>
      <vt:lpstr>Diapositiva 72</vt:lpstr>
      <vt:lpstr>Diagramas de dispersión o nube de puntos</vt:lpstr>
      <vt:lpstr>Relación entre variables.</vt:lpstr>
      <vt:lpstr>Cómo reconocer relación directa e inversa.</vt:lpstr>
      <vt:lpstr>A repasar!!!</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2008-12-16T22:14:07Z</dcterms:created>
  <dcterms:modified xsi:type="dcterms:W3CDTF">2013-07-09T12:29:17Z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LCID">
    <vt:i4>3082</vt:i4>
  </property>
  <property fmtid="{D5CDD505-2E9C-101B-9397-08002B2CF9AE}" pid="3" name="_Version">
    <vt:lpwstr>12.0.4518</vt:lpwstr>
  </property>
</Properties>
</file>