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3"/>
  </p:handoutMasterIdLst>
  <p:sldIdLst>
    <p:sldId id="256" r:id="rId2"/>
  </p:sldIdLst>
  <p:sldSz cx="30243463" cy="43205400"/>
  <p:notesSz cx="6858000" cy="9107488"/>
  <p:defaultTextStyle>
    <a:defPPr>
      <a:defRPr lang="es-ES"/>
    </a:defPPr>
    <a:lvl1pPr marL="0" algn="l" defTabSz="3785525" rtl="0" eaLnBrk="1" latinLnBrk="0" hangingPunct="1">
      <a:defRPr sz="7500" kern="1200">
        <a:solidFill>
          <a:schemeClr val="tx1"/>
        </a:solidFill>
        <a:latin typeface="+mn-lt"/>
        <a:ea typeface="+mn-ea"/>
        <a:cs typeface="+mn-cs"/>
      </a:defRPr>
    </a:lvl1pPr>
    <a:lvl2pPr marL="1892762" algn="l" defTabSz="3785525" rtl="0" eaLnBrk="1" latinLnBrk="0" hangingPunct="1">
      <a:defRPr sz="7500" kern="1200">
        <a:solidFill>
          <a:schemeClr val="tx1"/>
        </a:solidFill>
        <a:latin typeface="+mn-lt"/>
        <a:ea typeface="+mn-ea"/>
        <a:cs typeface="+mn-cs"/>
      </a:defRPr>
    </a:lvl2pPr>
    <a:lvl3pPr marL="3785525" algn="l" defTabSz="3785525" rtl="0" eaLnBrk="1" latinLnBrk="0" hangingPunct="1">
      <a:defRPr sz="7500" kern="1200">
        <a:solidFill>
          <a:schemeClr val="tx1"/>
        </a:solidFill>
        <a:latin typeface="+mn-lt"/>
        <a:ea typeface="+mn-ea"/>
        <a:cs typeface="+mn-cs"/>
      </a:defRPr>
    </a:lvl3pPr>
    <a:lvl4pPr marL="5678287" algn="l" defTabSz="3785525" rtl="0" eaLnBrk="1" latinLnBrk="0" hangingPunct="1">
      <a:defRPr sz="7500" kern="1200">
        <a:solidFill>
          <a:schemeClr val="tx1"/>
        </a:solidFill>
        <a:latin typeface="+mn-lt"/>
        <a:ea typeface="+mn-ea"/>
        <a:cs typeface="+mn-cs"/>
      </a:defRPr>
    </a:lvl4pPr>
    <a:lvl5pPr marL="7571049" algn="l" defTabSz="3785525" rtl="0" eaLnBrk="1" latinLnBrk="0" hangingPunct="1">
      <a:defRPr sz="7500" kern="1200">
        <a:solidFill>
          <a:schemeClr val="tx1"/>
        </a:solidFill>
        <a:latin typeface="+mn-lt"/>
        <a:ea typeface="+mn-ea"/>
        <a:cs typeface="+mn-cs"/>
      </a:defRPr>
    </a:lvl5pPr>
    <a:lvl6pPr marL="9463811" algn="l" defTabSz="3785525" rtl="0" eaLnBrk="1" latinLnBrk="0" hangingPunct="1">
      <a:defRPr sz="7500" kern="1200">
        <a:solidFill>
          <a:schemeClr val="tx1"/>
        </a:solidFill>
        <a:latin typeface="+mn-lt"/>
        <a:ea typeface="+mn-ea"/>
        <a:cs typeface="+mn-cs"/>
      </a:defRPr>
    </a:lvl6pPr>
    <a:lvl7pPr marL="11356574" algn="l" defTabSz="3785525" rtl="0" eaLnBrk="1" latinLnBrk="0" hangingPunct="1">
      <a:defRPr sz="7500" kern="1200">
        <a:solidFill>
          <a:schemeClr val="tx1"/>
        </a:solidFill>
        <a:latin typeface="+mn-lt"/>
        <a:ea typeface="+mn-ea"/>
        <a:cs typeface="+mn-cs"/>
      </a:defRPr>
    </a:lvl7pPr>
    <a:lvl8pPr marL="13249336" algn="l" defTabSz="3785525" rtl="0" eaLnBrk="1" latinLnBrk="0" hangingPunct="1">
      <a:defRPr sz="7500" kern="1200">
        <a:solidFill>
          <a:schemeClr val="tx1"/>
        </a:solidFill>
        <a:latin typeface="+mn-lt"/>
        <a:ea typeface="+mn-ea"/>
        <a:cs typeface="+mn-cs"/>
      </a:defRPr>
    </a:lvl8pPr>
    <a:lvl9pPr marL="15142098" algn="l" defTabSz="3785525"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47" autoAdjust="0"/>
  </p:normalViewPr>
  <p:slideViewPr>
    <p:cSldViewPr>
      <p:cViewPr>
        <p:scale>
          <a:sx n="20" d="100"/>
          <a:sy n="20" d="100"/>
        </p:scale>
        <p:origin x="-876" y="1752"/>
      </p:cViewPr>
      <p:guideLst>
        <p:guide orient="horz" pos="13608"/>
        <p:guide pos="9526"/>
      </p:guideLst>
    </p:cSldViewPr>
  </p:slideViewPr>
  <p:outlineViewPr>
    <p:cViewPr>
      <p:scale>
        <a:sx n="33" d="100"/>
        <a:sy n="33" d="100"/>
      </p:scale>
      <p:origin x="0" y="0"/>
    </p:cViewPr>
  </p:outlineViewPr>
  <p:notesTextViewPr>
    <p:cViewPr>
      <p:scale>
        <a:sx n="100" d="100"/>
        <a:sy n="100" d="100"/>
      </p:scale>
      <p:origin x="0" y="0"/>
    </p:cViewPr>
  </p:notesTextViewPr>
  <p:gridSpacing cx="73737788" cy="7373778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fld id="{3912253D-EA0B-4579-96B0-88F54BDC26D1}" type="datetimeFigureOut">
              <a:rPr lang="es-ES" smtClean="0"/>
              <a:pPr/>
              <a:t>27/11/2012</a:t>
            </a:fld>
            <a:endParaRPr lang="es-ES"/>
          </a:p>
        </p:txBody>
      </p:sp>
      <p:sp>
        <p:nvSpPr>
          <p:cNvPr id="4" name="3 Marcador de pie de página"/>
          <p:cNvSpPr>
            <a:spLocks noGrp="1"/>
          </p:cNvSpPr>
          <p:nvPr>
            <p:ph type="ftr" sz="quarter" idx="2"/>
          </p:nvPr>
        </p:nvSpPr>
        <p:spPr>
          <a:xfrm>
            <a:off x="0" y="8650288"/>
            <a:ext cx="2971800" cy="455612"/>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50288"/>
            <a:ext cx="2971800" cy="455612"/>
          </a:xfrm>
          <a:prstGeom prst="rect">
            <a:avLst/>
          </a:prstGeom>
        </p:spPr>
        <p:txBody>
          <a:bodyPr vert="horz" lIns="91440" tIns="45720" rIns="91440" bIns="45720" rtlCol="0" anchor="b"/>
          <a:lstStyle>
            <a:lvl1pPr algn="r">
              <a:defRPr sz="1200"/>
            </a:lvl1pPr>
          </a:lstStyle>
          <a:p>
            <a:fld id="{21023879-279D-4A86-A2C9-0F434028E58E}"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268260" y="13421686"/>
            <a:ext cx="25706944" cy="9261156"/>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4536520" y="24483060"/>
            <a:ext cx="21170424" cy="11041380"/>
          </a:xfrm>
        </p:spPr>
        <p:txBody>
          <a:bodyPr/>
          <a:lstStyle>
            <a:lvl1pPr marL="0" indent="0" algn="ctr">
              <a:buNone/>
              <a:defRPr>
                <a:solidFill>
                  <a:schemeClr val="tx1">
                    <a:tint val="75000"/>
                  </a:schemeClr>
                </a:solidFill>
              </a:defRPr>
            </a:lvl1pPr>
            <a:lvl2pPr marL="1892762" indent="0" algn="ctr">
              <a:buNone/>
              <a:defRPr>
                <a:solidFill>
                  <a:schemeClr val="tx1">
                    <a:tint val="75000"/>
                  </a:schemeClr>
                </a:solidFill>
              </a:defRPr>
            </a:lvl2pPr>
            <a:lvl3pPr marL="3785525" indent="0" algn="ctr">
              <a:buNone/>
              <a:defRPr>
                <a:solidFill>
                  <a:schemeClr val="tx1">
                    <a:tint val="75000"/>
                  </a:schemeClr>
                </a:solidFill>
              </a:defRPr>
            </a:lvl3pPr>
            <a:lvl4pPr marL="5678287" indent="0" algn="ctr">
              <a:buNone/>
              <a:defRPr>
                <a:solidFill>
                  <a:schemeClr val="tx1">
                    <a:tint val="75000"/>
                  </a:schemeClr>
                </a:solidFill>
              </a:defRPr>
            </a:lvl4pPr>
            <a:lvl5pPr marL="7571049" indent="0" algn="ctr">
              <a:buNone/>
              <a:defRPr>
                <a:solidFill>
                  <a:schemeClr val="tx1">
                    <a:tint val="75000"/>
                  </a:schemeClr>
                </a:solidFill>
              </a:defRPr>
            </a:lvl5pPr>
            <a:lvl6pPr marL="9463811" indent="0" algn="ctr">
              <a:buNone/>
              <a:defRPr>
                <a:solidFill>
                  <a:schemeClr val="tx1">
                    <a:tint val="75000"/>
                  </a:schemeClr>
                </a:solidFill>
              </a:defRPr>
            </a:lvl6pPr>
            <a:lvl7pPr marL="11356574" indent="0" algn="ctr">
              <a:buNone/>
              <a:defRPr>
                <a:solidFill>
                  <a:schemeClr val="tx1">
                    <a:tint val="75000"/>
                  </a:schemeClr>
                </a:solidFill>
              </a:defRPr>
            </a:lvl7pPr>
            <a:lvl8pPr marL="13249336" indent="0" algn="ctr">
              <a:buNone/>
              <a:defRPr>
                <a:solidFill>
                  <a:schemeClr val="tx1">
                    <a:tint val="75000"/>
                  </a:schemeClr>
                </a:solidFill>
              </a:defRPr>
            </a:lvl8pPr>
            <a:lvl9pPr marL="15142098"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1926511" y="1730226"/>
            <a:ext cx="6804780" cy="36864606"/>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512174" y="1730226"/>
            <a:ext cx="19910279" cy="3686460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389026" y="27763472"/>
            <a:ext cx="25706944" cy="8581073"/>
          </a:xfrm>
        </p:spPr>
        <p:txBody>
          <a:bodyPr anchor="t"/>
          <a:lstStyle>
            <a:lvl1pPr algn="l">
              <a:defRPr sz="166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389026" y="18312298"/>
            <a:ext cx="25706944" cy="9451177"/>
          </a:xfrm>
        </p:spPr>
        <p:txBody>
          <a:bodyPr anchor="b"/>
          <a:lstStyle>
            <a:lvl1pPr marL="0" indent="0">
              <a:buNone/>
              <a:defRPr sz="8300">
                <a:solidFill>
                  <a:schemeClr val="tx1">
                    <a:tint val="75000"/>
                  </a:schemeClr>
                </a:solidFill>
              </a:defRPr>
            </a:lvl1pPr>
            <a:lvl2pPr marL="1892762" indent="0">
              <a:buNone/>
              <a:defRPr sz="7500">
                <a:solidFill>
                  <a:schemeClr val="tx1">
                    <a:tint val="75000"/>
                  </a:schemeClr>
                </a:solidFill>
              </a:defRPr>
            </a:lvl2pPr>
            <a:lvl3pPr marL="3785525" indent="0">
              <a:buNone/>
              <a:defRPr sz="6600">
                <a:solidFill>
                  <a:schemeClr val="tx1">
                    <a:tint val="75000"/>
                  </a:schemeClr>
                </a:solidFill>
              </a:defRPr>
            </a:lvl3pPr>
            <a:lvl4pPr marL="5678287" indent="0">
              <a:buNone/>
              <a:defRPr sz="5800">
                <a:solidFill>
                  <a:schemeClr val="tx1">
                    <a:tint val="75000"/>
                  </a:schemeClr>
                </a:solidFill>
              </a:defRPr>
            </a:lvl4pPr>
            <a:lvl5pPr marL="7571049" indent="0">
              <a:buNone/>
              <a:defRPr sz="5800">
                <a:solidFill>
                  <a:schemeClr val="tx1">
                    <a:tint val="75000"/>
                  </a:schemeClr>
                </a:solidFill>
              </a:defRPr>
            </a:lvl5pPr>
            <a:lvl6pPr marL="9463811" indent="0">
              <a:buNone/>
              <a:defRPr sz="5800">
                <a:solidFill>
                  <a:schemeClr val="tx1">
                    <a:tint val="75000"/>
                  </a:schemeClr>
                </a:solidFill>
              </a:defRPr>
            </a:lvl6pPr>
            <a:lvl7pPr marL="11356574" indent="0">
              <a:buNone/>
              <a:defRPr sz="5800">
                <a:solidFill>
                  <a:schemeClr val="tx1">
                    <a:tint val="75000"/>
                  </a:schemeClr>
                </a:solidFill>
              </a:defRPr>
            </a:lvl7pPr>
            <a:lvl8pPr marL="13249336" indent="0">
              <a:buNone/>
              <a:defRPr sz="5800">
                <a:solidFill>
                  <a:schemeClr val="tx1">
                    <a:tint val="75000"/>
                  </a:schemeClr>
                </a:solidFill>
              </a:defRPr>
            </a:lvl8pPr>
            <a:lvl9pPr marL="15142098" indent="0">
              <a:buNone/>
              <a:defRPr sz="58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512173" y="10081268"/>
            <a:ext cx="13357530" cy="28513565"/>
          </a:xfrm>
        </p:spPr>
        <p:txBody>
          <a:bodyPr/>
          <a:lstStyle>
            <a:lvl1pPr>
              <a:defRPr sz="11600"/>
            </a:lvl1pPr>
            <a:lvl2pPr>
              <a:defRPr sz="9900"/>
            </a:lvl2pPr>
            <a:lvl3pPr>
              <a:defRPr sz="8300"/>
            </a:lvl3pPr>
            <a:lvl4pPr>
              <a:defRPr sz="7500"/>
            </a:lvl4pPr>
            <a:lvl5pPr>
              <a:defRPr sz="7500"/>
            </a:lvl5pPr>
            <a:lvl6pPr>
              <a:defRPr sz="7500"/>
            </a:lvl6pPr>
            <a:lvl7pPr>
              <a:defRPr sz="7500"/>
            </a:lvl7pPr>
            <a:lvl8pPr>
              <a:defRPr sz="7500"/>
            </a:lvl8pPr>
            <a:lvl9pPr>
              <a:defRPr sz="7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15373760" y="10081268"/>
            <a:ext cx="13357530" cy="28513565"/>
          </a:xfrm>
        </p:spPr>
        <p:txBody>
          <a:bodyPr/>
          <a:lstStyle>
            <a:lvl1pPr>
              <a:defRPr sz="11600"/>
            </a:lvl1pPr>
            <a:lvl2pPr>
              <a:defRPr sz="9900"/>
            </a:lvl2pPr>
            <a:lvl3pPr>
              <a:defRPr sz="8300"/>
            </a:lvl3pPr>
            <a:lvl4pPr>
              <a:defRPr sz="7500"/>
            </a:lvl4pPr>
            <a:lvl5pPr>
              <a:defRPr sz="7500"/>
            </a:lvl5pPr>
            <a:lvl6pPr>
              <a:defRPr sz="7500"/>
            </a:lvl6pPr>
            <a:lvl7pPr>
              <a:defRPr sz="7500"/>
            </a:lvl7pPr>
            <a:lvl8pPr>
              <a:defRPr sz="7500"/>
            </a:lvl8pPr>
            <a:lvl9pPr>
              <a:defRPr sz="7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512176" y="9671211"/>
            <a:ext cx="13362782" cy="4030501"/>
          </a:xfrm>
        </p:spPr>
        <p:txBody>
          <a:bodyPr anchor="b"/>
          <a:lstStyle>
            <a:lvl1pPr marL="0" indent="0">
              <a:buNone/>
              <a:defRPr sz="9900" b="1"/>
            </a:lvl1pPr>
            <a:lvl2pPr marL="1892762" indent="0">
              <a:buNone/>
              <a:defRPr sz="8300" b="1"/>
            </a:lvl2pPr>
            <a:lvl3pPr marL="3785525" indent="0">
              <a:buNone/>
              <a:defRPr sz="7500" b="1"/>
            </a:lvl3pPr>
            <a:lvl4pPr marL="5678287" indent="0">
              <a:buNone/>
              <a:defRPr sz="6600" b="1"/>
            </a:lvl4pPr>
            <a:lvl5pPr marL="7571049" indent="0">
              <a:buNone/>
              <a:defRPr sz="6600" b="1"/>
            </a:lvl5pPr>
            <a:lvl6pPr marL="9463811" indent="0">
              <a:buNone/>
              <a:defRPr sz="6600" b="1"/>
            </a:lvl6pPr>
            <a:lvl7pPr marL="11356574" indent="0">
              <a:buNone/>
              <a:defRPr sz="6600" b="1"/>
            </a:lvl7pPr>
            <a:lvl8pPr marL="13249336" indent="0">
              <a:buNone/>
              <a:defRPr sz="6600" b="1"/>
            </a:lvl8pPr>
            <a:lvl9pPr marL="15142098" indent="0">
              <a:buNone/>
              <a:defRPr sz="6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512176" y="13701711"/>
            <a:ext cx="13362782" cy="24893114"/>
          </a:xfrm>
        </p:spPr>
        <p:txBody>
          <a:bodyPr/>
          <a:lstStyle>
            <a:lvl1pPr>
              <a:defRPr sz="9900"/>
            </a:lvl1pPr>
            <a:lvl2pPr>
              <a:defRPr sz="8300"/>
            </a:lvl2pPr>
            <a:lvl3pPr>
              <a:defRPr sz="7500"/>
            </a:lvl3pPr>
            <a:lvl4pPr>
              <a:defRPr sz="6600"/>
            </a:lvl4pPr>
            <a:lvl5pPr>
              <a:defRPr sz="6600"/>
            </a:lvl5pPr>
            <a:lvl6pPr>
              <a:defRPr sz="6600"/>
            </a:lvl6pPr>
            <a:lvl7pPr>
              <a:defRPr sz="6600"/>
            </a:lvl7pPr>
            <a:lvl8pPr>
              <a:defRPr sz="6600"/>
            </a:lvl8pPr>
            <a:lvl9pPr>
              <a:defRPr sz="6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5363263" y="9671211"/>
            <a:ext cx="13368030" cy="4030501"/>
          </a:xfrm>
        </p:spPr>
        <p:txBody>
          <a:bodyPr anchor="b"/>
          <a:lstStyle>
            <a:lvl1pPr marL="0" indent="0">
              <a:buNone/>
              <a:defRPr sz="9900" b="1"/>
            </a:lvl1pPr>
            <a:lvl2pPr marL="1892762" indent="0">
              <a:buNone/>
              <a:defRPr sz="8300" b="1"/>
            </a:lvl2pPr>
            <a:lvl3pPr marL="3785525" indent="0">
              <a:buNone/>
              <a:defRPr sz="7500" b="1"/>
            </a:lvl3pPr>
            <a:lvl4pPr marL="5678287" indent="0">
              <a:buNone/>
              <a:defRPr sz="6600" b="1"/>
            </a:lvl4pPr>
            <a:lvl5pPr marL="7571049" indent="0">
              <a:buNone/>
              <a:defRPr sz="6600" b="1"/>
            </a:lvl5pPr>
            <a:lvl6pPr marL="9463811" indent="0">
              <a:buNone/>
              <a:defRPr sz="6600" b="1"/>
            </a:lvl6pPr>
            <a:lvl7pPr marL="11356574" indent="0">
              <a:buNone/>
              <a:defRPr sz="6600" b="1"/>
            </a:lvl7pPr>
            <a:lvl8pPr marL="13249336" indent="0">
              <a:buNone/>
              <a:defRPr sz="6600" b="1"/>
            </a:lvl8pPr>
            <a:lvl9pPr marL="15142098" indent="0">
              <a:buNone/>
              <a:defRPr sz="6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5363263" y="13701711"/>
            <a:ext cx="13368030" cy="24893114"/>
          </a:xfrm>
        </p:spPr>
        <p:txBody>
          <a:bodyPr/>
          <a:lstStyle>
            <a:lvl1pPr>
              <a:defRPr sz="9900"/>
            </a:lvl1pPr>
            <a:lvl2pPr>
              <a:defRPr sz="8300"/>
            </a:lvl2pPr>
            <a:lvl3pPr>
              <a:defRPr sz="7500"/>
            </a:lvl3pPr>
            <a:lvl4pPr>
              <a:defRPr sz="6600"/>
            </a:lvl4pPr>
            <a:lvl5pPr>
              <a:defRPr sz="6600"/>
            </a:lvl5pPr>
            <a:lvl6pPr>
              <a:defRPr sz="6600"/>
            </a:lvl6pPr>
            <a:lvl7pPr>
              <a:defRPr sz="6600"/>
            </a:lvl7pPr>
            <a:lvl8pPr>
              <a:defRPr sz="6600"/>
            </a:lvl8pPr>
            <a:lvl9pPr>
              <a:defRPr sz="6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512176" y="1720218"/>
            <a:ext cx="9949892" cy="7320915"/>
          </a:xfrm>
        </p:spPr>
        <p:txBody>
          <a:bodyPr anchor="b"/>
          <a:lstStyle>
            <a:lvl1pPr algn="l">
              <a:defRPr sz="83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11824354" y="1720220"/>
            <a:ext cx="16906938" cy="36874613"/>
          </a:xfrm>
        </p:spPr>
        <p:txBody>
          <a:bodyPr/>
          <a:lstStyle>
            <a:lvl1pPr>
              <a:defRPr sz="13200"/>
            </a:lvl1pPr>
            <a:lvl2pPr>
              <a:defRPr sz="11600"/>
            </a:lvl2pPr>
            <a:lvl3pPr>
              <a:defRPr sz="9900"/>
            </a:lvl3pPr>
            <a:lvl4pPr>
              <a:defRPr sz="8300"/>
            </a:lvl4pPr>
            <a:lvl5pPr>
              <a:defRPr sz="8300"/>
            </a:lvl5pPr>
            <a:lvl6pPr>
              <a:defRPr sz="8300"/>
            </a:lvl6pPr>
            <a:lvl7pPr>
              <a:defRPr sz="8300"/>
            </a:lvl7pPr>
            <a:lvl8pPr>
              <a:defRPr sz="8300"/>
            </a:lvl8pPr>
            <a:lvl9pPr>
              <a:defRPr sz="8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512176" y="9041134"/>
            <a:ext cx="9949892" cy="29553698"/>
          </a:xfrm>
        </p:spPr>
        <p:txBody>
          <a:bodyPr/>
          <a:lstStyle>
            <a:lvl1pPr marL="0" indent="0">
              <a:buNone/>
              <a:defRPr sz="5800"/>
            </a:lvl1pPr>
            <a:lvl2pPr marL="1892762" indent="0">
              <a:buNone/>
              <a:defRPr sz="5000"/>
            </a:lvl2pPr>
            <a:lvl3pPr marL="3785525" indent="0">
              <a:buNone/>
              <a:defRPr sz="4100"/>
            </a:lvl3pPr>
            <a:lvl4pPr marL="5678287" indent="0">
              <a:buNone/>
              <a:defRPr sz="3700"/>
            </a:lvl4pPr>
            <a:lvl5pPr marL="7571049" indent="0">
              <a:buNone/>
              <a:defRPr sz="3700"/>
            </a:lvl5pPr>
            <a:lvl6pPr marL="9463811" indent="0">
              <a:buNone/>
              <a:defRPr sz="3700"/>
            </a:lvl6pPr>
            <a:lvl7pPr marL="11356574" indent="0">
              <a:buNone/>
              <a:defRPr sz="3700"/>
            </a:lvl7pPr>
            <a:lvl8pPr marL="13249336" indent="0">
              <a:buNone/>
              <a:defRPr sz="3700"/>
            </a:lvl8pPr>
            <a:lvl9pPr marL="15142098" indent="0">
              <a:buNone/>
              <a:defRPr sz="37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27931" y="30243783"/>
            <a:ext cx="18146078" cy="3570451"/>
          </a:xfrm>
        </p:spPr>
        <p:txBody>
          <a:bodyPr anchor="b"/>
          <a:lstStyle>
            <a:lvl1pPr algn="l">
              <a:defRPr sz="83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5927931" y="3860481"/>
            <a:ext cx="18146078" cy="25923240"/>
          </a:xfrm>
        </p:spPr>
        <p:txBody>
          <a:bodyPr/>
          <a:lstStyle>
            <a:lvl1pPr marL="0" indent="0">
              <a:buNone/>
              <a:defRPr sz="13200"/>
            </a:lvl1pPr>
            <a:lvl2pPr marL="1892762" indent="0">
              <a:buNone/>
              <a:defRPr sz="11600"/>
            </a:lvl2pPr>
            <a:lvl3pPr marL="3785525" indent="0">
              <a:buNone/>
              <a:defRPr sz="9900"/>
            </a:lvl3pPr>
            <a:lvl4pPr marL="5678287" indent="0">
              <a:buNone/>
              <a:defRPr sz="8300"/>
            </a:lvl4pPr>
            <a:lvl5pPr marL="7571049" indent="0">
              <a:buNone/>
              <a:defRPr sz="8300"/>
            </a:lvl5pPr>
            <a:lvl6pPr marL="9463811" indent="0">
              <a:buNone/>
              <a:defRPr sz="8300"/>
            </a:lvl6pPr>
            <a:lvl7pPr marL="11356574" indent="0">
              <a:buNone/>
              <a:defRPr sz="8300"/>
            </a:lvl7pPr>
            <a:lvl8pPr marL="13249336" indent="0">
              <a:buNone/>
              <a:defRPr sz="8300"/>
            </a:lvl8pPr>
            <a:lvl9pPr marL="15142098" indent="0">
              <a:buNone/>
              <a:defRPr sz="8300"/>
            </a:lvl9pPr>
          </a:lstStyle>
          <a:p>
            <a:endParaRPr lang="es-ES"/>
          </a:p>
        </p:txBody>
      </p:sp>
      <p:sp>
        <p:nvSpPr>
          <p:cNvPr id="4" name="3 Marcador de texto"/>
          <p:cNvSpPr>
            <a:spLocks noGrp="1"/>
          </p:cNvSpPr>
          <p:nvPr>
            <p:ph type="body" sz="half" idx="2"/>
          </p:nvPr>
        </p:nvSpPr>
        <p:spPr>
          <a:xfrm>
            <a:off x="5927931" y="33814234"/>
            <a:ext cx="18146078" cy="5070629"/>
          </a:xfrm>
        </p:spPr>
        <p:txBody>
          <a:bodyPr/>
          <a:lstStyle>
            <a:lvl1pPr marL="0" indent="0">
              <a:buNone/>
              <a:defRPr sz="5800"/>
            </a:lvl1pPr>
            <a:lvl2pPr marL="1892762" indent="0">
              <a:buNone/>
              <a:defRPr sz="5000"/>
            </a:lvl2pPr>
            <a:lvl3pPr marL="3785525" indent="0">
              <a:buNone/>
              <a:defRPr sz="4100"/>
            </a:lvl3pPr>
            <a:lvl4pPr marL="5678287" indent="0">
              <a:buNone/>
              <a:defRPr sz="3700"/>
            </a:lvl4pPr>
            <a:lvl5pPr marL="7571049" indent="0">
              <a:buNone/>
              <a:defRPr sz="3700"/>
            </a:lvl5pPr>
            <a:lvl6pPr marL="9463811" indent="0">
              <a:buNone/>
              <a:defRPr sz="3700"/>
            </a:lvl6pPr>
            <a:lvl7pPr marL="11356574" indent="0">
              <a:buNone/>
              <a:defRPr sz="3700"/>
            </a:lvl7pPr>
            <a:lvl8pPr marL="13249336" indent="0">
              <a:buNone/>
              <a:defRPr sz="3700"/>
            </a:lvl8pPr>
            <a:lvl9pPr marL="15142098" indent="0">
              <a:buNone/>
              <a:defRPr sz="37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52BA2-C3C7-4C2D-8CF3-FC5CBDEBEF1D}" type="datetimeFigureOut">
              <a:rPr lang="es-ES" smtClean="0"/>
              <a:pPr/>
              <a:t>27/11/2012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1924C6D-0535-4E64-A918-75AD32B4290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512174" y="1730219"/>
            <a:ext cx="27219117" cy="7200900"/>
          </a:xfrm>
          <a:prstGeom prst="rect">
            <a:avLst/>
          </a:prstGeom>
        </p:spPr>
        <p:txBody>
          <a:bodyPr vert="horz" lIns="378552" tIns="189276" rIns="378552" bIns="189276"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512174" y="10081268"/>
            <a:ext cx="27219117" cy="28513565"/>
          </a:xfrm>
          <a:prstGeom prst="rect">
            <a:avLst/>
          </a:prstGeom>
        </p:spPr>
        <p:txBody>
          <a:bodyPr vert="horz" lIns="378552" tIns="189276" rIns="378552" bIns="18927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1512173" y="40045010"/>
            <a:ext cx="7056808" cy="2300286"/>
          </a:xfrm>
          <a:prstGeom prst="rect">
            <a:avLst/>
          </a:prstGeom>
        </p:spPr>
        <p:txBody>
          <a:bodyPr vert="horz" lIns="378552" tIns="189276" rIns="378552" bIns="189276" rtlCol="0" anchor="ctr"/>
          <a:lstStyle>
            <a:lvl1pPr algn="l">
              <a:defRPr sz="5000">
                <a:solidFill>
                  <a:schemeClr val="tx1">
                    <a:tint val="75000"/>
                  </a:schemeClr>
                </a:solidFill>
              </a:defRPr>
            </a:lvl1pPr>
          </a:lstStyle>
          <a:p>
            <a:fld id="{88352BA2-C3C7-4C2D-8CF3-FC5CBDEBEF1D}" type="datetimeFigureOut">
              <a:rPr lang="es-ES" smtClean="0"/>
              <a:pPr/>
              <a:t>27/11/2012</a:t>
            </a:fld>
            <a:endParaRPr lang="es-ES"/>
          </a:p>
        </p:txBody>
      </p:sp>
      <p:sp>
        <p:nvSpPr>
          <p:cNvPr id="5" name="4 Marcador de pie de página"/>
          <p:cNvSpPr>
            <a:spLocks noGrp="1"/>
          </p:cNvSpPr>
          <p:nvPr>
            <p:ph type="ftr" sz="quarter" idx="3"/>
          </p:nvPr>
        </p:nvSpPr>
        <p:spPr>
          <a:xfrm>
            <a:off x="10333184" y="40045010"/>
            <a:ext cx="9577097" cy="2300286"/>
          </a:xfrm>
          <a:prstGeom prst="rect">
            <a:avLst/>
          </a:prstGeom>
        </p:spPr>
        <p:txBody>
          <a:bodyPr vert="horz" lIns="378552" tIns="189276" rIns="378552" bIns="189276" rtlCol="0" anchor="ctr"/>
          <a:lstStyle>
            <a:lvl1pPr algn="ctr">
              <a:defRPr sz="50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1674482" y="40045010"/>
            <a:ext cx="7056808" cy="2300286"/>
          </a:xfrm>
          <a:prstGeom prst="rect">
            <a:avLst/>
          </a:prstGeom>
        </p:spPr>
        <p:txBody>
          <a:bodyPr vert="horz" lIns="378552" tIns="189276" rIns="378552" bIns="189276" rtlCol="0" anchor="ctr"/>
          <a:lstStyle>
            <a:lvl1pPr algn="r">
              <a:defRPr sz="5000">
                <a:solidFill>
                  <a:schemeClr val="tx1">
                    <a:tint val="75000"/>
                  </a:schemeClr>
                </a:solidFill>
              </a:defRPr>
            </a:lvl1pPr>
          </a:lstStyle>
          <a:p>
            <a:fld id="{F1924C6D-0535-4E64-A918-75AD32B4290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85525" rtl="0" eaLnBrk="1" latinLnBrk="0" hangingPunct="1">
        <a:spcBef>
          <a:spcPct val="0"/>
        </a:spcBef>
        <a:buNone/>
        <a:defRPr sz="18200" kern="1200">
          <a:solidFill>
            <a:schemeClr val="tx1"/>
          </a:solidFill>
          <a:latin typeface="+mj-lt"/>
          <a:ea typeface="+mj-ea"/>
          <a:cs typeface="+mj-cs"/>
        </a:defRPr>
      </a:lvl1pPr>
    </p:titleStyle>
    <p:bodyStyle>
      <a:lvl1pPr marL="1419572" indent="-1419572" algn="l" defTabSz="3785525"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75739" indent="-1182976" algn="l" defTabSz="3785525"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31906" indent="-946381" algn="l" defTabSz="3785525"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624668"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517430"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410193"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302955"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95717"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088479" indent="-946381" algn="l" defTabSz="3785525" rtl="0" eaLnBrk="1" latinLnBrk="0" hangingPunct="1">
        <a:spcBef>
          <a:spcPct val="20000"/>
        </a:spcBef>
        <a:buFont typeface="Arial" pitchFamily="34" charset="0"/>
        <a:buChar char="•"/>
        <a:defRPr sz="8300" kern="1200">
          <a:solidFill>
            <a:schemeClr val="tx1"/>
          </a:solidFill>
          <a:latin typeface="+mn-lt"/>
          <a:ea typeface="+mn-ea"/>
          <a:cs typeface="+mn-cs"/>
        </a:defRPr>
      </a:lvl9pPr>
    </p:bodyStyle>
    <p:otherStyle>
      <a:defPPr>
        <a:defRPr lang="es-ES"/>
      </a:defPPr>
      <a:lvl1pPr marL="0" algn="l" defTabSz="3785525" rtl="0" eaLnBrk="1" latinLnBrk="0" hangingPunct="1">
        <a:defRPr sz="7500" kern="1200">
          <a:solidFill>
            <a:schemeClr val="tx1"/>
          </a:solidFill>
          <a:latin typeface="+mn-lt"/>
          <a:ea typeface="+mn-ea"/>
          <a:cs typeface="+mn-cs"/>
        </a:defRPr>
      </a:lvl1pPr>
      <a:lvl2pPr marL="1892762" algn="l" defTabSz="3785525" rtl="0" eaLnBrk="1" latinLnBrk="0" hangingPunct="1">
        <a:defRPr sz="7500" kern="1200">
          <a:solidFill>
            <a:schemeClr val="tx1"/>
          </a:solidFill>
          <a:latin typeface="+mn-lt"/>
          <a:ea typeface="+mn-ea"/>
          <a:cs typeface="+mn-cs"/>
        </a:defRPr>
      </a:lvl2pPr>
      <a:lvl3pPr marL="3785525" algn="l" defTabSz="3785525" rtl="0" eaLnBrk="1" latinLnBrk="0" hangingPunct="1">
        <a:defRPr sz="7500" kern="1200">
          <a:solidFill>
            <a:schemeClr val="tx1"/>
          </a:solidFill>
          <a:latin typeface="+mn-lt"/>
          <a:ea typeface="+mn-ea"/>
          <a:cs typeface="+mn-cs"/>
        </a:defRPr>
      </a:lvl3pPr>
      <a:lvl4pPr marL="5678287" algn="l" defTabSz="3785525" rtl="0" eaLnBrk="1" latinLnBrk="0" hangingPunct="1">
        <a:defRPr sz="7500" kern="1200">
          <a:solidFill>
            <a:schemeClr val="tx1"/>
          </a:solidFill>
          <a:latin typeface="+mn-lt"/>
          <a:ea typeface="+mn-ea"/>
          <a:cs typeface="+mn-cs"/>
        </a:defRPr>
      </a:lvl4pPr>
      <a:lvl5pPr marL="7571049" algn="l" defTabSz="3785525" rtl="0" eaLnBrk="1" latinLnBrk="0" hangingPunct="1">
        <a:defRPr sz="7500" kern="1200">
          <a:solidFill>
            <a:schemeClr val="tx1"/>
          </a:solidFill>
          <a:latin typeface="+mn-lt"/>
          <a:ea typeface="+mn-ea"/>
          <a:cs typeface="+mn-cs"/>
        </a:defRPr>
      </a:lvl5pPr>
      <a:lvl6pPr marL="9463811" algn="l" defTabSz="3785525" rtl="0" eaLnBrk="1" latinLnBrk="0" hangingPunct="1">
        <a:defRPr sz="7500" kern="1200">
          <a:solidFill>
            <a:schemeClr val="tx1"/>
          </a:solidFill>
          <a:latin typeface="+mn-lt"/>
          <a:ea typeface="+mn-ea"/>
          <a:cs typeface="+mn-cs"/>
        </a:defRPr>
      </a:lvl6pPr>
      <a:lvl7pPr marL="11356574" algn="l" defTabSz="3785525" rtl="0" eaLnBrk="1" latinLnBrk="0" hangingPunct="1">
        <a:defRPr sz="7500" kern="1200">
          <a:solidFill>
            <a:schemeClr val="tx1"/>
          </a:solidFill>
          <a:latin typeface="+mn-lt"/>
          <a:ea typeface="+mn-ea"/>
          <a:cs typeface="+mn-cs"/>
        </a:defRPr>
      </a:lvl7pPr>
      <a:lvl8pPr marL="13249336" algn="l" defTabSz="3785525" rtl="0" eaLnBrk="1" latinLnBrk="0" hangingPunct="1">
        <a:defRPr sz="7500" kern="1200">
          <a:solidFill>
            <a:schemeClr val="tx1"/>
          </a:solidFill>
          <a:latin typeface="+mn-lt"/>
          <a:ea typeface="+mn-ea"/>
          <a:cs typeface="+mn-cs"/>
        </a:defRPr>
      </a:lvl8pPr>
      <a:lvl9pPr marL="15142098" algn="l" defTabSz="3785525"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astromarrero45@gmail.com"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03951" y="1223870"/>
            <a:ext cx="25706944" cy="9261156"/>
          </a:xfrm>
        </p:spPr>
        <p:txBody>
          <a:bodyPr>
            <a:normAutofit fontScale="90000"/>
          </a:bodyPr>
          <a:lstStyle/>
          <a:p>
            <a:r>
              <a:rPr lang="en-US" sz="8900" b="1" dirty="0"/>
              <a:t>USE OF THE NPV, IRR, AND BCR IN THE EX-POST FINANCIAL EVALUATION OF A VACCINATION PROGRAM AGAINST </a:t>
            </a:r>
            <a:r>
              <a:rPr lang="en-US" sz="8900" b="1" cap="all" dirty="0"/>
              <a:t>foot and mouth </a:t>
            </a:r>
            <a:r>
              <a:rPr lang="en-US" sz="8900" b="1" cap="all" dirty="0" err="1"/>
              <a:t>dIsease</a:t>
            </a:r>
            <a:r>
              <a:rPr lang="en-US" sz="8900" b="1" dirty="0"/>
              <a:t> DURING </a:t>
            </a:r>
            <a:r>
              <a:rPr lang="en-US" sz="8900" b="1" dirty="0" smtClean="0"/>
              <a:t/>
            </a:r>
            <a:br>
              <a:rPr lang="en-US" sz="8900" b="1" dirty="0" smtClean="0"/>
            </a:br>
            <a:r>
              <a:rPr lang="en-US" sz="8900" b="1" dirty="0" smtClean="0"/>
              <a:t>THE </a:t>
            </a:r>
            <a:r>
              <a:rPr lang="en-US" sz="8900" b="1" dirty="0"/>
              <a:t>PERIOD 2000-2006 IN </a:t>
            </a:r>
            <a:r>
              <a:rPr lang="en-US" sz="8900" b="1" dirty="0" smtClean="0"/>
              <a:t>VENEZUELA</a:t>
            </a:r>
            <a:br>
              <a:rPr lang="en-US" sz="8900" b="1" dirty="0" smtClean="0"/>
            </a:br>
            <a:r>
              <a:rPr lang="en-US" sz="6100" baseline="30000" dirty="0"/>
              <a:t>1</a:t>
            </a:r>
            <a:r>
              <a:rPr lang="en-US" sz="6100" dirty="0" smtClean="0"/>
              <a:t>MARQUEZ, Carlos y </a:t>
            </a:r>
            <a:r>
              <a:rPr lang="en-US" sz="6100" baseline="30000" dirty="0" smtClean="0"/>
              <a:t>2</a:t>
            </a:r>
            <a:r>
              <a:rPr lang="en-US" sz="6100" dirty="0" smtClean="0"/>
              <a:t>CASTRO, J. </a:t>
            </a:r>
            <a:br>
              <a:rPr lang="en-US" sz="6100" dirty="0" smtClean="0"/>
            </a:br>
            <a:r>
              <a:rPr lang="en-US" sz="6100" dirty="0" smtClean="0"/>
              <a:t> </a:t>
            </a:r>
            <a:r>
              <a:rPr lang="en-US" sz="6100" baseline="30000" dirty="0" smtClean="0"/>
              <a:t>1</a:t>
            </a:r>
            <a:r>
              <a:rPr lang="en-US" sz="6100" dirty="0" smtClean="0"/>
              <a:t>Faculty </a:t>
            </a:r>
            <a:r>
              <a:rPr lang="en-US" sz="6100" dirty="0"/>
              <a:t>of Veterinary Sciences, Central University of </a:t>
            </a:r>
            <a:r>
              <a:rPr lang="en-US" sz="6100" dirty="0" smtClean="0"/>
              <a:t>Venezuela. marquezcl2003@hotmail.com</a:t>
            </a:r>
            <a:r>
              <a:rPr lang="es-ES" sz="6100" dirty="0"/>
              <a:t/>
            </a:r>
            <a:br>
              <a:rPr lang="es-ES" sz="6100" dirty="0"/>
            </a:br>
            <a:r>
              <a:rPr lang="en-US" sz="6100" baseline="30000" dirty="0"/>
              <a:t>2</a:t>
            </a:r>
            <a:r>
              <a:rPr lang="en-US" sz="6100" dirty="0"/>
              <a:t> Former Chief of the Division of Animal Control of SASA (INSAI). </a:t>
            </a:r>
            <a:r>
              <a:rPr lang="en-US" sz="6100" u="sng" dirty="0">
                <a:hlinkClick r:id="rId2"/>
              </a:rPr>
              <a:t>castromarrero45@gmail.com</a:t>
            </a:r>
            <a:r>
              <a:rPr lang="es-ES" dirty="0"/>
              <a:t/>
            </a:r>
            <a:br>
              <a:rPr lang="es-ES" dirty="0"/>
            </a:br>
            <a:endParaRPr lang="es-ES" dirty="0"/>
          </a:p>
        </p:txBody>
      </p:sp>
      <p:sp>
        <p:nvSpPr>
          <p:cNvPr id="3" name="2 Subtítulo"/>
          <p:cNvSpPr>
            <a:spLocks noGrp="1"/>
          </p:cNvSpPr>
          <p:nvPr>
            <p:ph type="subTitle" idx="1"/>
          </p:nvPr>
        </p:nvSpPr>
        <p:spPr>
          <a:xfrm>
            <a:off x="334724" y="8928582"/>
            <a:ext cx="29523731" cy="5977188"/>
          </a:xfrm>
        </p:spPr>
        <p:txBody>
          <a:bodyPr>
            <a:normAutofit/>
          </a:bodyPr>
          <a:lstStyle/>
          <a:p>
            <a:pPr algn="just"/>
            <a:r>
              <a:rPr lang="en-US" sz="5500" b="1" dirty="0" smtClean="0">
                <a:solidFill>
                  <a:schemeClr val="tx1"/>
                </a:solidFill>
              </a:rPr>
              <a:t>INTRODUCTION</a:t>
            </a:r>
          </a:p>
          <a:p>
            <a:pPr algn="just"/>
            <a:r>
              <a:rPr lang="en-US" sz="5500" dirty="0" smtClean="0">
                <a:solidFill>
                  <a:schemeClr val="tx1"/>
                </a:solidFill>
              </a:rPr>
              <a:t>The </a:t>
            </a:r>
            <a:r>
              <a:rPr lang="en-US" sz="5500" dirty="0">
                <a:solidFill>
                  <a:schemeClr val="tx1"/>
                </a:solidFill>
              </a:rPr>
              <a:t>economy is increasingly present in all facets of the fight against animal diseases and in all areas of society. The economic and financial analysis can improve the quality of decisions on the allocation of funds to animal health control programs. The objective of this research was to financially evaluate (ex-post), the eradication program of foot-and-mouth disease (FMD) in the municipality of </a:t>
            </a:r>
            <a:r>
              <a:rPr lang="en-US" sz="5500" i="1" dirty="0">
                <a:solidFill>
                  <a:schemeClr val="tx1"/>
                </a:solidFill>
              </a:rPr>
              <a:t>Bolivar</a:t>
            </a:r>
            <a:r>
              <a:rPr lang="en-US" sz="5500" dirty="0">
                <a:solidFill>
                  <a:schemeClr val="tx1"/>
                </a:solidFill>
              </a:rPr>
              <a:t>, the state of </a:t>
            </a:r>
            <a:r>
              <a:rPr lang="en-US" sz="5500" i="1" dirty="0">
                <a:solidFill>
                  <a:schemeClr val="tx1"/>
                </a:solidFill>
              </a:rPr>
              <a:t>Yaracuy</a:t>
            </a:r>
            <a:r>
              <a:rPr lang="en-US" sz="5500" dirty="0">
                <a:solidFill>
                  <a:schemeClr val="tx1"/>
                </a:solidFill>
              </a:rPr>
              <a:t>, </a:t>
            </a:r>
            <a:r>
              <a:rPr lang="en-US" sz="5500" i="1" dirty="0">
                <a:solidFill>
                  <a:schemeClr val="tx1"/>
                </a:solidFill>
              </a:rPr>
              <a:t>Venezuela</a:t>
            </a:r>
            <a:r>
              <a:rPr lang="en-US" sz="5500" dirty="0">
                <a:solidFill>
                  <a:schemeClr val="tx1"/>
                </a:solidFill>
              </a:rPr>
              <a:t>, during the period 2000 to 2006</a:t>
            </a:r>
            <a:r>
              <a:rPr lang="en-US" sz="5500" dirty="0"/>
              <a:t>. </a:t>
            </a:r>
            <a:endParaRPr lang="es-ES" sz="5500" dirty="0"/>
          </a:p>
        </p:txBody>
      </p:sp>
      <p:sp>
        <p:nvSpPr>
          <p:cNvPr id="5" name="2 Subtítulo"/>
          <p:cNvSpPr txBox="1">
            <a:spLocks/>
          </p:cNvSpPr>
          <p:nvPr/>
        </p:nvSpPr>
        <p:spPr>
          <a:xfrm>
            <a:off x="430976" y="14662992"/>
            <a:ext cx="29523731" cy="6651668"/>
          </a:xfrm>
          <a:prstGeom prst="rect">
            <a:avLst/>
          </a:prstGeom>
        </p:spPr>
        <p:txBody>
          <a:bodyPr vert="horz" lIns="378552" tIns="189276" rIns="378552" bIns="189276" rtlCol="0">
            <a:normAutofit lnSpcReduction="10000"/>
          </a:bodyPr>
          <a:lstStyle/>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r>
              <a:rPr lang="en-US" sz="5500" b="1" dirty="0" smtClean="0"/>
              <a:t>MATERIALS AND METHODS</a:t>
            </a:r>
          </a:p>
          <a:p>
            <a:pPr algn="just">
              <a:spcBef>
                <a:spcPct val="20000"/>
              </a:spcBef>
            </a:pPr>
            <a:r>
              <a:rPr lang="en-US" sz="5500" dirty="0" smtClean="0"/>
              <a:t>The methodology used was the Cost-Benefit Analysis (CBA), which is often used to assess the economic impact these programs. The results of this CBA include a set of criteria such as the Net Present Value (NPV), the Internal Rate of Return (IRR), and the Benefit-Cost Ratio (BCR), all of which are components of the appraisal investments </a:t>
            </a:r>
            <a:r>
              <a:rPr lang="es-ES" sz="5500" dirty="0"/>
              <a:t>(</a:t>
            </a:r>
            <a:r>
              <a:rPr lang="es-ES" sz="5500" dirty="0" err="1"/>
              <a:t>Rushton</a:t>
            </a:r>
            <a:r>
              <a:rPr lang="es-ES" sz="5500" dirty="0"/>
              <a:t> </a:t>
            </a:r>
            <a:r>
              <a:rPr lang="es-ES" sz="5500" dirty="0" smtClean="0"/>
              <a:t>et al., </a:t>
            </a:r>
            <a:r>
              <a:rPr lang="es-ES" sz="5500" dirty="0"/>
              <a:t>1999</a:t>
            </a:r>
            <a:r>
              <a:rPr lang="es-ES" sz="5500" dirty="0" smtClean="0"/>
              <a:t>)</a:t>
            </a:r>
            <a:r>
              <a:rPr lang="en-US" sz="5500" dirty="0" smtClean="0"/>
              <a:t>. To undertake this investigation, the program costs for the producers and the state, as well as the losses caused by the FMD were estimated. A total of 40 bovine production units, which were affected by the disease during the year 2003, were surveyed.</a:t>
            </a:r>
            <a:endParaRPr lang="es-ES" sz="5500" dirty="0" smtClean="0"/>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lang="en-US" sz="5900" dirty="0" smtClean="0">
              <a:solidFill>
                <a:schemeClr val="tx1">
                  <a:tint val="75000"/>
                </a:schemeClr>
              </a:solidFill>
            </a:endParaRPr>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lang="en-US" sz="5900" dirty="0" smtClean="0">
              <a:solidFill>
                <a:schemeClr val="tx1">
                  <a:tint val="75000"/>
                </a:schemeClr>
              </a:solidFill>
            </a:endParaRPr>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kumimoji="0" lang="en-US" sz="1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graphicFrame>
        <p:nvGraphicFramePr>
          <p:cNvPr id="7" name="6 Tabla"/>
          <p:cNvGraphicFramePr>
            <a:graphicFrameLocks noGrp="1"/>
          </p:cNvGraphicFramePr>
          <p:nvPr/>
        </p:nvGraphicFramePr>
        <p:xfrm>
          <a:off x="719731" y="22394810"/>
          <a:ext cx="28848260" cy="10220804"/>
        </p:xfrm>
        <a:graphic>
          <a:graphicData uri="http://schemas.openxmlformats.org/drawingml/2006/table">
            <a:tbl>
              <a:tblPr/>
              <a:tblGrid>
                <a:gridCol w="6624920"/>
                <a:gridCol w="3024420"/>
                <a:gridCol w="3024420"/>
                <a:gridCol w="3240450"/>
                <a:gridCol w="3528490"/>
                <a:gridCol w="3168440"/>
                <a:gridCol w="3168440"/>
                <a:gridCol w="3068680"/>
              </a:tblGrid>
              <a:tr h="910712">
                <a:tc>
                  <a:txBody>
                    <a:bodyPr/>
                    <a:lstStyle/>
                    <a:p>
                      <a:pPr algn="just">
                        <a:lnSpc>
                          <a:spcPct val="150000"/>
                        </a:lnSpc>
                        <a:spcAft>
                          <a:spcPts val="0"/>
                        </a:spcAft>
                      </a:pP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dirty="0" smtClean="0">
                          <a:latin typeface="+mj-lt"/>
                          <a:ea typeface="Times New Roman"/>
                          <a:cs typeface="Times New Roman"/>
                        </a:rPr>
                        <a:t>2000</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dirty="0">
                          <a:latin typeface="+mj-lt"/>
                          <a:ea typeface="Times New Roman"/>
                          <a:cs typeface="Times New Roman"/>
                        </a:rPr>
                        <a:t>2001</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a:latin typeface="+mj-lt"/>
                          <a:ea typeface="Times New Roman"/>
                          <a:cs typeface="Times New Roman"/>
                        </a:rPr>
                        <a:t>2002</a:t>
                      </a:r>
                      <a:endParaRPr lang="es-ES" sz="550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a:latin typeface="+mj-lt"/>
                          <a:ea typeface="Times New Roman"/>
                          <a:cs typeface="Times New Roman"/>
                        </a:rPr>
                        <a:t>2003</a:t>
                      </a:r>
                      <a:endParaRPr lang="es-ES" sz="550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a:latin typeface="+mj-lt"/>
                          <a:ea typeface="Times New Roman"/>
                          <a:cs typeface="Times New Roman"/>
                        </a:rPr>
                        <a:t>2004</a:t>
                      </a:r>
                      <a:endParaRPr lang="es-ES" sz="550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dirty="0">
                          <a:latin typeface="+mj-lt"/>
                          <a:ea typeface="Times New Roman"/>
                          <a:cs typeface="Times New Roman"/>
                        </a:rPr>
                        <a:t>2005</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b="1" dirty="0">
                          <a:latin typeface="+mj-lt"/>
                          <a:ea typeface="Times New Roman"/>
                          <a:cs typeface="Times New Roman"/>
                        </a:rPr>
                        <a:t>2006</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1425">
                <a:tc>
                  <a:txBody>
                    <a:bodyPr/>
                    <a:lstStyle/>
                    <a:p>
                      <a:pPr algn="just">
                        <a:lnSpc>
                          <a:spcPct val="150000"/>
                        </a:lnSpc>
                        <a:spcAft>
                          <a:spcPts val="0"/>
                        </a:spcAft>
                      </a:pPr>
                      <a:r>
                        <a:rPr lang="es-ES_tradnl" sz="5500" b="1" dirty="0" err="1" smtClean="0">
                          <a:latin typeface="+mj-lt"/>
                          <a:ea typeface="Times New Roman"/>
                          <a:cs typeface="Times New Roman"/>
                        </a:rPr>
                        <a:t>Losses</a:t>
                      </a:r>
                      <a:endParaRPr lang="es-ES" sz="5500" dirty="0">
                        <a:latin typeface="+mj-lt"/>
                        <a:ea typeface="Times New Roman"/>
                        <a:cs typeface="Times New Roman"/>
                      </a:endParaRPr>
                    </a:p>
                    <a:p>
                      <a:pPr algn="just">
                        <a:lnSpc>
                          <a:spcPct val="150000"/>
                        </a:lnSpc>
                        <a:spcAft>
                          <a:spcPts val="0"/>
                        </a:spcAft>
                      </a:pPr>
                      <a:r>
                        <a:rPr lang="es-ES" sz="5500" b="1" dirty="0" smtClean="0">
                          <a:latin typeface="+mj-lt"/>
                          <a:ea typeface="Times New Roman"/>
                          <a:cs typeface="Times New Roman"/>
                        </a:rPr>
                        <a:t>(</a:t>
                      </a:r>
                      <a:r>
                        <a:rPr lang="es-ES" sz="5500" b="1" dirty="0" err="1" smtClean="0">
                          <a:latin typeface="+mj-lt"/>
                          <a:ea typeface="Times New Roman"/>
                          <a:cs typeface="Times New Roman"/>
                        </a:rPr>
                        <a:t>Income</a:t>
                      </a:r>
                      <a:r>
                        <a:rPr lang="es-ES" sz="5500" b="1" dirty="0" smtClean="0">
                          <a:latin typeface="+mj-lt"/>
                          <a:ea typeface="Times New Roman"/>
                          <a:cs typeface="Times New Roman"/>
                        </a:rPr>
                        <a:t>),  US$</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488.3</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a:latin typeface="+mj-lt"/>
                          <a:ea typeface="Times New Roman"/>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a:latin typeface="+mj-lt"/>
                          <a:ea typeface="Times New Roman"/>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306,744.1</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a:latin typeface="+mj-lt"/>
                          <a:ea typeface="Times New Roman"/>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3,604.6</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69.7</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4304">
                <a:tc>
                  <a:txBody>
                    <a:bodyPr/>
                    <a:lstStyle/>
                    <a:p>
                      <a:pPr algn="just">
                        <a:lnSpc>
                          <a:spcPct val="150000"/>
                        </a:lnSpc>
                        <a:spcAft>
                          <a:spcPts val="0"/>
                        </a:spcAft>
                      </a:pPr>
                      <a:r>
                        <a:rPr lang="es-ES" sz="5500" b="1" dirty="0" err="1" smtClean="0">
                          <a:latin typeface="+mj-lt"/>
                          <a:ea typeface="Times New Roman"/>
                          <a:cs typeface="Times New Roman"/>
                        </a:rPr>
                        <a:t>Program</a:t>
                      </a:r>
                      <a:endParaRPr lang="es-ES" sz="5500" b="1" dirty="0" smtClean="0">
                        <a:latin typeface="+mj-lt"/>
                        <a:ea typeface="Times New Roman"/>
                        <a:cs typeface="Times New Roman"/>
                      </a:endParaRPr>
                    </a:p>
                    <a:p>
                      <a:pPr algn="just">
                        <a:lnSpc>
                          <a:spcPct val="150000"/>
                        </a:lnSpc>
                        <a:spcAft>
                          <a:spcPts val="0"/>
                        </a:spcAft>
                      </a:pPr>
                      <a:r>
                        <a:rPr lang="es-ES_tradnl" sz="5500" b="1" dirty="0" smtClean="0">
                          <a:latin typeface="+mj-lt"/>
                          <a:ea typeface="Times New Roman"/>
                          <a:cs typeface="Times New Roman"/>
                        </a:rPr>
                        <a:t>total </a:t>
                      </a:r>
                      <a:r>
                        <a:rPr lang="es-ES_tradnl" sz="5500" b="1" dirty="0" err="1" smtClean="0">
                          <a:latin typeface="+mj-lt"/>
                          <a:ea typeface="Times New Roman"/>
                          <a:cs typeface="Times New Roman"/>
                        </a:rPr>
                        <a:t>costs</a:t>
                      </a:r>
                      <a:endParaRPr lang="es-ES" sz="5500" dirty="0">
                        <a:latin typeface="+mj-lt"/>
                        <a:ea typeface="Times New Roman"/>
                        <a:cs typeface="Times New Roman"/>
                      </a:endParaRPr>
                    </a:p>
                    <a:p>
                      <a:pPr algn="just">
                        <a:lnSpc>
                          <a:spcPct val="150000"/>
                        </a:lnSpc>
                        <a:spcAft>
                          <a:spcPts val="0"/>
                        </a:spcAft>
                      </a:pPr>
                      <a:r>
                        <a:rPr lang="es-ES" sz="5500" b="1" dirty="0">
                          <a:latin typeface="+mj-lt"/>
                          <a:ea typeface="Times New Roman"/>
                          <a:cs typeface="Times New Roman"/>
                        </a:rPr>
                        <a:t>(</a:t>
                      </a:r>
                      <a:r>
                        <a:rPr lang="es-ES" sz="5500" b="1" dirty="0" err="1" smtClean="0">
                          <a:latin typeface="+mj-lt"/>
                          <a:ea typeface="Times New Roman"/>
                          <a:cs typeface="Times New Roman"/>
                        </a:rPr>
                        <a:t>Investment</a:t>
                      </a:r>
                      <a:r>
                        <a:rPr lang="es-ES" sz="5500" b="1" dirty="0" smtClean="0">
                          <a:latin typeface="+mj-lt"/>
                          <a:ea typeface="Times New Roman"/>
                          <a:cs typeface="Times New Roman"/>
                        </a:rPr>
                        <a:t>), US$</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17,674.4</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22,558.1</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26,744.2</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53,488.3</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40,697.7</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46,279</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49,767.4</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096">
                <a:tc>
                  <a:txBody>
                    <a:bodyPr/>
                    <a:lstStyle/>
                    <a:p>
                      <a:pPr algn="just">
                        <a:lnSpc>
                          <a:spcPct val="150000"/>
                        </a:lnSpc>
                        <a:spcAft>
                          <a:spcPts val="0"/>
                        </a:spcAft>
                      </a:pPr>
                      <a:r>
                        <a:rPr lang="es-ES" sz="5500" b="1" dirty="0" smtClean="0">
                          <a:latin typeface="+mj-lt"/>
                          <a:ea typeface="Times New Roman"/>
                          <a:cs typeface="Times New Roman"/>
                        </a:rPr>
                        <a:t>Net </a:t>
                      </a:r>
                      <a:r>
                        <a:rPr lang="es-ES" sz="5500" b="1" dirty="0" err="1" smtClean="0">
                          <a:latin typeface="+mj-lt"/>
                          <a:ea typeface="Times New Roman"/>
                          <a:cs typeface="Times New Roman"/>
                        </a:rPr>
                        <a:t>Benefits</a:t>
                      </a:r>
                      <a:r>
                        <a:rPr lang="es-ES" sz="5500" b="1" dirty="0" smtClean="0">
                          <a:latin typeface="+mj-lt"/>
                          <a:ea typeface="Times New Roman"/>
                          <a:cs typeface="Times New Roman"/>
                        </a:rPr>
                        <a:t>, US$</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smtClean="0">
                          <a:latin typeface="+mj-lt"/>
                          <a:ea typeface="Times New Roman"/>
                          <a:cs typeface="Times New Roman"/>
                        </a:rPr>
                        <a:t>-17,186</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smtClean="0">
                          <a:latin typeface="+mj-lt"/>
                          <a:ea typeface="Times New Roman"/>
                          <a:cs typeface="Times New Roman"/>
                        </a:rPr>
                        <a:t>-22,558.1</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smtClean="0">
                          <a:latin typeface="+mj-lt"/>
                          <a:ea typeface="Times New Roman"/>
                          <a:cs typeface="Times New Roman"/>
                        </a:rPr>
                        <a:t>-26,744.2</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_tradnl" sz="5500" dirty="0" smtClean="0">
                          <a:latin typeface="+mj-lt"/>
                          <a:ea typeface="Times New Roman"/>
                          <a:cs typeface="Times New Roman"/>
                        </a:rPr>
                        <a:t>253,255.8</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smtClean="0">
                          <a:latin typeface="+mj-lt"/>
                          <a:ea typeface="Times New Roman"/>
                          <a:cs typeface="Times New Roman"/>
                        </a:rPr>
                        <a:t>-40697.7</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smtClean="0">
                          <a:latin typeface="+mj-lt"/>
                          <a:ea typeface="Times New Roman"/>
                          <a:cs typeface="Times New Roman"/>
                        </a:rPr>
                        <a:t>-42,674.4</a:t>
                      </a:r>
                      <a:endParaRPr lang="es-ES" sz="5500" dirty="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5500" dirty="0" smtClean="0">
                          <a:latin typeface="+mj-lt"/>
                          <a:ea typeface="Times New Roman"/>
                          <a:cs typeface="Times New Roman"/>
                        </a:rPr>
                        <a:t>-49,697.6</a:t>
                      </a:r>
                    </a:p>
                    <a:p>
                      <a:pPr algn="ctr">
                        <a:lnSpc>
                          <a:spcPct val="150000"/>
                        </a:lnSpc>
                        <a:spcAft>
                          <a:spcPts val="0"/>
                        </a:spcAft>
                      </a:pPr>
                      <a:endParaRPr lang="es-ES_tradnl" sz="5500" dirty="0" smtClean="0">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7" name="Rectangle 3"/>
          <p:cNvSpPr>
            <a:spLocks noChangeArrowheads="1"/>
          </p:cNvSpPr>
          <p:nvPr/>
        </p:nvSpPr>
        <p:spPr bwMode="auto">
          <a:xfrm>
            <a:off x="0" y="21314660"/>
            <a:ext cx="30243463"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ES" sz="5500" b="1" dirty="0" smtClean="0">
                <a:latin typeface="+mj-lt"/>
                <a:ea typeface="Times New Roman" pitchFamily="18" charset="0"/>
                <a:cs typeface="Lucida Sans Unicode" pitchFamily="34" charset="0"/>
              </a:rPr>
              <a:t>      </a:t>
            </a:r>
            <a:r>
              <a:rPr lang="es-ES" sz="5500" b="1" dirty="0" err="1" smtClean="0">
                <a:latin typeface="+mj-lt"/>
                <a:ea typeface="Times New Roman" pitchFamily="18" charset="0"/>
                <a:cs typeface="Lucida Sans Unicode" pitchFamily="34" charset="0"/>
              </a:rPr>
              <a:t>Table</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1. </a:t>
            </a:r>
            <a:r>
              <a:rPr kumimoji="0" lang="es-ES" sz="5500" b="1" i="0" u="none" strike="noStrike" cap="none" normalizeH="0" baseline="0" dirty="0" err="1" smtClean="0">
                <a:ln>
                  <a:noFill/>
                </a:ln>
                <a:solidFill>
                  <a:schemeClr val="tx1"/>
                </a:solidFill>
                <a:effectLst/>
                <a:latin typeface="+mj-lt"/>
                <a:ea typeface="Times New Roman" pitchFamily="18" charset="0"/>
                <a:cs typeface="Lucida Sans Unicode" pitchFamily="34" charset="0"/>
              </a:rPr>
              <a:t>Estimated</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lang="es-ES" sz="5500" b="1" dirty="0" err="1" smtClean="0">
                <a:latin typeface="+mj-lt"/>
                <a:ea typeface="Times New Roman" pitchFamily="18" charset="0"/>
                <a:cs typeface="Lucida Sans Unicode" pitchFamily="34" charset="0"/>
              </a:rPr>
              <a:t>v</a:t>
            </a:r>
            <a:r>
              <a:rPr kumimoji="0" lang="es-ES" sz="5500" b="1" i="0" u="none" strike="noStrike" cap="none" normalizeH="0" baseline="0" dirty="0" err="1" smtClean="0">
                <a:ln>
                  <a:noFill/>
                </a:ln>
                <a:solidFill>
                  <a:schemeClr val="tx1"/>
                </a:solidFill>
                <a:effectLst/>
                <a:latin typeface="+mj-lt"/>
                <a:ea typeface="Times New Roman" pitchFamily="18" charset="0"/>
                <a:cs typeface="Lucida Sans Unicode" pitchFamily="34" charset="0"/>
              </a:rPr>
              <a:t>alues</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5500" b="1" i="0" u="none" strike="noStrike" cap="none" normalizeH="0" baseline="0" dirty="0" err="1" smtClean="0">
                <a:ln>
                  <a:noFill/>
                </a:ln>
                <a:solidFill>
                  <a:schemeClr val="tx1"/>
                </a:solidFill>
                <a:effectLst/>
                <a:latin typeface="+mj-lt"/>
                <a:ea typeface="Times New Roman" pitchFamily="18" charset="0"/>
                <a:cs typeface="Lucida Sans Unicode" pitchFamily="34" charset="0"/>
              </a:rPr>
              <a:t>used</a:t>
            </a:r>
            <a:r>
              <a:rPr kumimoji="0" lang="es-ES" sz="5500" b="1"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5500" b="1" i="0" u="none" strike="noStrike" cap="none" normalizeH="0" dirty="0" err="1" smtClean="0">
                <a:ln>
                  <a:noFill/>
                </a:ln>
                <a:solidFill>
                  <a:schemeClr val="tx1"/>
                </a:solidFill>
                <a:effectLst/>
                <a:latin typeface="+mj-lt"/>
                <a:ea typeface="Times New Roman" pitchFamily="18" charset="0"/>
                <a:cs typeface="Lucida Sans Unicode" pitchFamily="34" charset="0"/>
              </a:rPr>
              <a:t>to</a:t>
            </a:r>
            <a:r>
              <a:rPr kumimoji="0" lang="es-ES" sz="5500" b="1"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5500" b="1" i="0" u="none" strike="noStrike" cap="none" normalizeH="0" dirty="0" err="1" smtClean="0">
                <a:ln>
                  <a:noFill/>
                </a:ln>
                <a:solidFill>
                  <a:schemeClr val="tx1"/>
                </a:solidFill>
                <a:effectLst/>
                <a:latin typeface="+mj-lt"/>
                <a:ea typeface="Times New Roman" pitchFamily="18" charset="0"/>
                <a:cs typeface="Lucida Sans Unicode" pitchFamily="34" charset="0"/>
              </a:rPr>
              <a:t>calculate</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NPV,</a:t>
            </a:r>
            <a:r>
              <a:rPr kumimoji="0" lang="es-ES" sz="5500" b="1" i="0" u="none" strike="noStrike" cap="none" normalizeH="0" dirty="0" smtClean="0">
                <a:ln>
                  <a:noFill/>
                </a:ln>
                <a:solidFill>
                  <a:schemeClr val="tx1"/>
                </a:solidFill>
                <a:effectLst/>
                <a:latin typeface="+mj-lt"/>
                <a:ea typeface="Times New Roman" pitchFamily="18" charset="0"/>
                <a:cs typeface="Lucida Sans Unicode" pitchFamily="34" charset="0"/>
              </a:rPr>
              <a:t> IRR and BCR</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5500" b="1" i="0" u="none" strike="noStrike" cap="none" normalizeH="0" baseline="0" dirty="0" err="1" smtClean="0">
                <a:ln>
                  <a:noFill/>
                </a:ln>
                <a:solidFill>
                  <a:schemeClr val="tx1"/>
                </a:solidFill>
                <a:effectLst/>
                <a:latin typeface="+mj-lt"/>
                <a:ea typeface="Times New Roman" pitchFamily="18" charset="0"/>
                <a:cs typeface="Lucida Sans Unicode" pitchFamily="34" charset="0"/>
              </a:rPr>
              <a:t>indicators</a:t>
            </a:r>
            <a:r>
              <a:rPr kumimoji="0" lang="es-ES" sz="5500" b="1"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5500" i="0" u="none" strike="noStrike" cap="none" normalizeH="0" baseline="0" dirty="0" smtClean="0">
                <a:ln>
                  <a:noFill/>
                </a:ln>
                <a:solidFill>
                  <a:schemeClr val="tx1"/>
                </a:solidFill>
                <a:effectLst/>
                <a:latin typeface="+mj-lt"/>
                <a:ea typeface="Times New Roman" pitchFamily="18" charset="0"/>
                <a:cs typeface="Lucida Sans Unicode" pitchFamily="34" charset="0"/>
              </a:rPr>
              <a:t>(</a:t>
            </a:r>
            <a:r>
              <a:rPr kumimoji="0" lang="es-ES" sz="5500" i="0" u="none" strike="noStrike" cap="none" normalizeH="0" baseline="0" dirty="0" err="1" smtClean="0">
                <a:ln>
                  <a:noFill/>
                </a:ln>
                <a:solidFill>
                  <a:schemeClr val="tx1"/>
                </a:solidFill>
                <a:effectLst/>
                <a:latin typeface="+mj-lt"/>
                <a:ea typeface="Times New Roman" pitchFamily="18" charset="0"/>
                <a:cs typeface="Lucida Sans Unicode" pitchFamily="34" charset="0"/>
              </a:rPr>
              <a:t>Discount</a:t>
            </a:r>
            <a:r>
              <a:rPr kumimoji="0" lang="es-ES" sz="5500"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5500" i="0" u="none" strike="noStrike" cap="none" normalizeH="0" dirty="0" err="1" smtClean="0">
                <a:ln>
                  <a:noFill/>
                </a:ln>
                <a:solidFill>
                  <a:schemeClr val="tx1"/>
                </a:solidFill>
                <a:effectLst/>
                <a:latin typeface="+mj-lt"/>
                <a:ea typeface="Times New Roman" pitchFamily="18" charset="0"/>
                <a:cs typeface="Lucida Sans Unicode" pitchFamily="34" charset="0"/>
              </a:rPr>
              <a:t>rate</a:t>
            </a:r>
            <a:r>
              <a:rPr kumimoji="0" lang="es-ES" sz="5500" i="0" u="none" strike="noStrike" cap="none" normalizeH="0" baseline="0" dirty="0" smtClean="0">
                <a:ln>
                  <a:noFill/>
                </a:ln>
                <a:solidFill>
                  <a:schemeClr val="tx1"/>
                </a:solidFill>
                <a:effectLst/>
                <a:latin typeface="+mj-lt"/>
                <a:ea typeface="Times New Roman" pitchFamily="18" charset="0"/>
                <a:cs typeface="Lucida Sans Unicode" pitchFamily="34" charset="0"/>
              </a:rPr>
              <a:t>:</a:t>
            </a:r>
            <a:r>
              <a:rPr kumimoji="0" lang="es-ES" sz="5500"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5500" i="0" u="none" strike="noStrike" cap="none" normalizeH="0" baseline="0" dirty="0" smtClean="0">
                <a:ln>
                  <a:noFill/>
                </a:ln>
                <a:solidFill>
                  <a:schemeClr val="tx1"/>
                </a:solidFill>
                <a:effectLst/>
                <a:latin typeface="+mj-lt"/>
                <a:ea typeface="Times New Roman" pitchFamily="18" charset="0"/>
                <a:cs typeface="Lucida Sans Unicode" pitchFamily="34" charset="0"/>
              </a:rPr>
              <a:t>18%):</a:t>
            </a:r>
            <a:endParaRPr kumimoji="0" lang="es-ES" sz="5500" i="0" u="none" strike="noStrike" cap="none" normalizeH="0" baseline="0" dirty="0" smtClean="0">
              <a:ln>
                <a:noFill/>
              </a:ln>
              <a:solidFill>
                <a:schemeClr val="tx1"/>
              </a:solidFill>
              <a:effectLst/>
              <a:latin typeface="+mj-lt"/>
            </a:endParaRPr>
          </a:p>
        </p:txBody>
      </p:sp>
      <p:sp>
        <p:nvSpPr>
          <p:cNvPr id="12" name="Rectangle 3"/>
          <p:cNvSpPr>
            <a:spLocks noChangeArrowheads="1"/>
          </p:cNvSpPr>
          <p:nvPr/>
        </p:nvSpPr>
        <p:spPr bwMode="auto">
          <a:xfrm>
            <a:off x="0" y="32474778"/>
            <a:ext cx="30243463"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ES" sz="5500" b="1" dirty="0" smtClean="0">
                <a:latin typeface="+mj-lt"/>
                <a:ea typeface="Times New Roman" pitchFamily="18" charset="0"/>
                <a:cs typeface="Lucida Sans Unicode" pitchFamily="34" charset="0"/>
              </a:rPr>
              <a:t>      </a:t>
            </a:r>
            <a:r>
              <a:rPr kumimoji="0" lang="es-ES" sz="4400" b="1"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The</a:t>
            </a:r>
            <a:r>
              <a:rPr kumimoji="0" lang="es-ES" sz="4400"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values</a:t>
            </a:r>
            <a:r>
              <a:rPr kumimoji="0" lang="es-ES" sz="4400" i="0" u="none" strike="noStrike" cap="none" normalizeH="0" baseline="0" dirty="0" smtClean="0">
                <a:ln>
                  <a:noFill/>
                </a:ln>
                <a:solidFill>
                  <a:schemeClr val="tx1"/>
                </a:solidFill>
                <a:effectLst/>
                <a:latin typeface="+mj-lt"/>
                <a:ea typeface="Times New Roman" pitchFamily="18" charset="0"/>
                <a:cs typeface="Lucida Sans Unicode" pitchFamily="34" charset="0"/>
              </a:rPr>
              <a:t> in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the</a:t>
            </a:r>
            <a:r>
              <a:rPr kumimoji="0" lang="es-ES" sz="4400"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dirty="0" err="1" smtClean="0">
                <a:ln>
                  <a:noFill/>
                </a:ln>
                <a:solidFill>
                  <a:schemeClr val="tx1"/>
                </a:solidFill>
                <a:effectLst/>
                <a:latin typeface="+mj-lt"/>
                <a:ea typeface="Times New Roman" pitchFamily="18" charset="0"/>
                <a:cs typeface="Lucida Sans Unicode" pitchFamily="34" charset="0"/>
              </a:rPr>
              <a:t>above</a:t>
            </a:r>
            <a:r>
              <a:rPr kumimoji="0" lang="es-ES" sz="4400" i="0" u="none" strike="noStrike" cap="none" normalizeH="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dirty="0" err="1" smtClean="0">
                <a:ln>
                  <a:noFill/>
                </a:ln>
                <a:solidFill>
                  <a:schemeClr val="tx1"/>
                </a:solidFill>
                <a:effectLst/>
                <a:latin typeface="+mj-lt"/>
                <a:ea typeface="Times New Roman" pitchFamily="18" charset="0"/>
                <a:cs typeface="Lucida Sans Unicode" pitchFamily="34" charset="0"/>
              </a:rPr>
              <a:t>table</a:t>
            </a:r>
            <a:r>
              <a:rPr kumimoji="0" lang="es-ES" sz="4400"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were</a:t>
            </a:r>
            <a:r>
              <a:rPr kumimoji="0" lang="es-ES" sz="4400"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converted</a:t>
            </a:r>
            <a:r>
              <a:rPr kumimoji="0" lang="es-ES" sz="4400" i="0" u="none" strike="noStrike" cap="none" normalizeH="0" baseline="0" dirty="0" smtClean="0">
                <a:ln>
                  <a:noFill/>
                </a:ln>
                <a:solidFill>
                  <a:schemeClr val="tx1"/>
                </a:solidFill>
                <a:effectLst/>
                <a:latin typeface="+mj-lt"/>
                <a:ea typeface="Times New Roman" pitchFamily="18" charset="0"/>
                <a:cs typeface="Lucida Sans Unicode" pitchFamily="34" charset="0"/>
              </a:rPr>
              <a:t> </a:t>
            </a:r>
            <a:r>
              <a:rPr kumimoji="0" lang="es-ES" sz="4400" i="0" u="none" strike="noStrike" cap="none" normalizeH="0" baseline="0" dirty="0" err="1" smtClean="0">
                <a:ln>
                  <a:noFill/>
                </a:ln>
                <a:solidFill>
                  <a:schemeClr val="tx1"/>
                </a:solidFill>
                <a:effectLst/>
                <a:latin typeface="+mj-lt"/>
                <a:ea typeface="Times New Roman" pitchFamily="18" charset="0"/>
                <a:cs typeface="Lucida Sans Unicode" pitchFamily="34" charset="0"/>
              </a:rPr>
              <a:t>to</a:t>
            </a:r>
            <a:r>
              <a:rPr lang="es-ES" sz="4400" dirty="0" smtClean="0">
                <a:latin typeface="+mj-lt"/>
                <a:ea typeface="Times New Roman" pitchFamily="18" charset="0"/>
                <a:cs typeface="Lucida Sans Unicode" pitchFamily="34" charset="0"/>
              </a:rPr>
              <a:t> US</a:t>
            </a:r>
            <a:r>
              <a:rPr lang="es-ES" sz="4400" smtClean="0">
                <a:latin typeface="+mj-lt"/>
                <a:ea typeface="Times New Roman" pitchFamily="18" charset="0"/>
                <a:cs typeface="Lucida Sans Unicode" pitchFamily="34" charset="0"/>
              </a:rPr>
              <a:t>$ at </a:t>
            </a:r>
            <a:r>
              <a:rPr lang="es-ES" sz="4400" dirty="0" err="1" smtClean="0">
                <a:latin typeface="+mj-lt"/>
                <a:ea typeface="Times New Roman" pitchFamily="18" charset="0"/>
                <a:cs typeface="Lucida Sans Unicode" pitchFamily="34" charset="0"/>
              </a:rPr>
              <a:t>an</a:t>
            </a:r>
            <a:r>
              <a:rPr lang="es-ES" sz="4400" dirty="0" smtClean="0">
                <a:latin typeface="+mj-lt"/>
                <a:ea typeface="Times New Roman" pitchFamily="18" charset="0"/>
                <a:cs typeface="Lucida Sans Unicode" pitchFamily="34" charset="0"/>
              </a:rPr>
              <a:t> </a:t>
            </a:r>
            <a:r>
              <a:rPr lang="es-ES" sz="4400" dirty="0" err="1" smtClean="0">
                <a:latin typeface="+mj-lt"/>
                <a:ea typeface="Times New Roman" pitchFamily="18" charset="0"/>
                <a:cs typeface="Lucida Sans Unicode" pitchFamily="34" charset="0"/>
              </a:rPr>
              <a:t>exchange</a:t>
            </a:r>
            <a:r>
              <a:rPr lang="es-ES" sz="4400" dirty="0" smtClean="0">
                <a:latin typeface="+mj-lt"/>
                <a:ea typeface="Times New Roman" pitchFamily="18" charset="0"/>
                <a:cs typeface="Lucida Sans Unicode" pitchFamily="34" charset="0"/>
              </a:rPr>
              <a:t> </a:t>
            </a:r>
            <a:r>
              <a:rPr lang="es-ES" sz="4400" dirty="0" err="1" smtClean="0">
                <a:latin typeface="+mj-lt"/>
                <a:ea typeface="Times New Roman" pitchFamily="18" charset="0"/>
                <a:cs typeface="Lucida Sans Unicode" pitchFamily="34" charset="0"/>
              </a:rPr>
              <a:t>rate</a:t>
            </a:r>
            <a:r>
              <a:rPr lang="es-ES" sz="4400" dirty="0" smtClean="0">
                <a:latin typeface="+mj-lt"/>
                <a:ea typeface="Times New Roman" pitchFamily="18" charset="0"/>
                <a:cs typeface="Lucida Sans Unicode" pitchFamily="34" charset="0"/>
              </a:rPr>
              <a:t> of 4.3 Bs.F/US$</a:t>
            </a:r>
            <a:endParaRPr kumimoji="0" lang="es-ES" sz="4400" i="0" u="none" strike="noStrike" cap="none" normalizeH="0" baseline="0" dirty="0" smtClean="0">
              <a:ln>
                <a:noFill/>
              </a:ln>
              <a:solidFill>
                <a:schemeClr val="tx1"/>
              </a:solidFill>
              <a:effectLst/>
              <a:latin typeface="+mj-lt"/>
            </a:endParaRPr>
          </a:p>
        </p:txBody>
      </p:sp>
      <p:sp>
        <p:nvSpPr>
          <p:cNvPr id="13" name="2 Subtítulo"/>
          <p:cNvSpPr txBox="1">
            <a:spLocks/>
          </p:cNvSpPr>
          <p:nvPr/>
        </p:nvSpPr>
        <p:spPr>
          <a:xfrm>
            <a:off x="288756" y="33507160"/>
            <a:ext cx="29523731" cy="4752660"/>
          </a:xfrm>
          <a:prstGeom prst="rect">
            <a:avLst/>
          </a:prstGeom>
        </p:spPr>
        <p:txBody>
          <a:bodyPr vert="horz" lIns="378552" tIns="189276" rIns="378552" bIns="189276" rtlCol="0">
            <a:normAutofit/>
          </a:bodyPr>
          <a:lstStyle/>
          <a:p>
            <a:pPr algn="just">
              <a:spcBef>
                <a:spcPct val="20000"/>
              </a:spcBef>
            </a:pPr>
            <a:r>
              <a:rPr lang="en-US" sz="5500" b="1" noProof="0" dirty="0" smtClean="0"/>
              <a:t>RESULTS</a:t>
            </a:r>
          </a:p>
          <a:p>
            <a:pPr algn="just">
              <a:spcBef>
                <a:spcPct val="20000"/>
              </a:spcBef>
            </a:pPr>
            <a:r>
              <a:rPr lang="en-US" sz="5500" dirty="0" smtClean="0"/>
              <a:t>The </a:t>
            </a:r>
            <a:r>
              <a:rPr lang="en-US" sz="5500" dirty="0"/>
              <a:t>NPV, IRR and BCR indicators for the eradication program of FMD in the study area during the period in question, produced the following results: NPV: </a:t>
            </a:r>
            <a:r>
              <a:rPr lang="en-US" sz="5500" dirty="0" smtClean="0"/>
              <a:t>US$ 34,358</a:t>
            </a:r>
            <a:r>
              <a:rPr lang="es-ES" sz="5500" dirty="0"/>
              <a:t>;</a:t>
            </a:r>
            <a:r>
              <a:rPr lang="en-US" sz="5500" dirty="0" smtClean="0"/>
              <a:t> </a:t>
            </a:r>
            <a:r>
              <a:rPr lang="en-US" sz="5500" dirty="0"/>
              <a:t>IRR</a:t>
            </a:r>
            <a:r>
              <a:rPr lang="en-US" sz="5500" dirty="0" smtClean="0"/>
              <a:t>:  </a:t>
            </a:r>
            <a:r>
              <a:rPr lang="en-US" sz="5500" dirty="0"/>
              <a:t>74% and BCR: 1.27. The results of the present investigation indicate that the vaccination program used was profitable during the period studied.</a:t>
            </a:r>
            <a:endParaRPr lang="es-ES" sz="5500" dirty="0"/>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lang="en-US" sz="13200" noProof="0" dirty="0" smtClean="0">
              <a:solidFill>
                <a:schemeClr val="tx1">
                  <a:tint val="75000"/>
                </a:schemeClr>
              </a:solidFill>
            </a:endParaRPr>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lang="en-US" sz="13200" noProof="0" dirty="0" smtClean="0">
              <a:solidFill>
                <a:schemeClr val="tx1">
                  <a:tint val="75000"/>
                </a:schemeClr>
              </a:solidFill>
            </a:endParaRPr>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lang="en-US" sz="13200" noProof="0" dirty="0" smtClean="0">
              <a:solidFill>
                <a:schemeClr val="tx1">
                  <a:tint val="75000"/>
                </a:schemeClr>
              </a:solidFill>
            </a:endParaRPr>
          </a:p>
          <a:p>
            <a:pPr marL="0" marR="0" lvl="0" indent="0" algn="just" defTabSz="3785525" rtl="0" eaLnBrk="1" fontAlgn="auto" latinLnBrk="0" hangingPunct="1">
              <a:lnSpc>
                <a:spcPct val="100000"/>
              </a:lnSpc>
              <a:spcBef>
                <a:spcPct val="20000"/>
              </a:spcBef>
              <a:spcAft>
                <a:spcPts val="0"/>
              </a:spcAft>
              <a:buClrTx/>
              <a:buSzTx/>
              <a:buFont typeface="Arial" pitchFamily="34" charset="0"/>
              <a:buNone/>
              <a:tabLst/>
              <a:defRPr/>
            </a:pPr>
            <a:endParaRPr kumimoji="0" lang="en-US" sz="1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11269" name="Rectangle 5"/>
          <p:cNvSpPr>
            <a:spLocks noChangeArrowheads="1"/>
          </p:cNvSpPr>
          <p:nvPr/>
        </p:nvSpPr>
        <p:spPr bwMode="auto">
          <a:xfrm>
            <a:off x="575711" y="39116506"/>
            <a:ext cx="29451353" cy="50937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06463" algn="l"/>
              </a:tabLst>
            </a:pPr>
            <a:r>
              <a:rPr kumimoji="0" lang="en-US" sz="5500" b="1" i="0" u="none" strike="noStrike" cap="none" normalizeH="0" baseline="0" dirty="0" smtClean="0">
                <a:ln>
                  <a:noFill/>
                </a:ln>
                <a:solidFill>
                  <a:schemeClr val="tx1"/>
                </a:solidFill>
                <a:effectLst/>
                <a:ea typeface="Times New Roman" pitchFamily="18" charset="0"/>
                <a:cs typeface="Lucida Sans Unicode" pitchFamily="34" charset="0"/>
              </a:rPr>
              <a:t>BIBLIOGRAPHY</a:t>
            </a:r>
          </a:p>
          <a:p>
            <a:pPr lvl="0" algn="just" defTabSz="914400" fontAlgn="base">
              <a:spcBef>
                <a:spcPct val="0"/>
              </a:spcBef>
              <a:spcAft>
                <a:spcPct val="0"/>
              </a:spcAft>
              <a:tabLst>
                <a:tab pos="906463" algn="l"/>
              </a:tabLst>
            </a:pPr>
            <a:r>
              <a:rPr kumimoji="0" lang="en-US" sz="5500" b="0" i="0" u="none" strike="noStrike" cap="none" normalizeH="0" baseline="0" dirty="0" smtClean="0">
                <a:ln>
                  <a:noFill/>
                </a:ln>
                <a:solidFill>
                  <a:schemeClr val="tx1"/>
                </a:solidFill>
                <a:effectLst/>
                <a:ea typeface="Times New Roman" pitchFamily="18" charset="0"/>
                <a:cs typeface="Lucida Sans Unicode" pitchFamily="34" charset="0"/>
              </a:rPr>
              <a:t>RUSHTON, J.; THORNTON, P.K. and OTTE, M.J. (1999). Methods of economics impact assessment. </a:t>
            </a:r>
            <a:r>
              <a:rPr lang="es-VE" sz="5500" dirty="0" smtClean="0">
                <a:ea typeface="Times New Roman" pitchFamily="18" charset="0"/>
                <a:cs typeface="Lucida Sans Unicode" pitchFamily="34" charset="0"/>
              </a:rPr>
              <a:t>In</a:t>
            </a:r>
            <a:r>
              <a:rPr kumimoji="0" lang="es-VE" sz="5500" b="0" i="0" u="none" strike="noStrike" cap="none" normalizeH="0" baseline="0" dirty="0" smtClean="0">
                <a:ln>
                  <a:noFill/>
                </a:ln>
                <a:solidFill>
                  <a:schemeClr val="tx1"/>
                </a:solidFill>
                <a:effectLst/>
                <a:ea typeface="Times New Roman" pitchFamily="18" charset="0"/>
                <a:cs typeface="Lucida Sans Unicode" pitchFamily="34" charset="0"/>
              </a:rPr>
              <a:t>: </a:t>
            </a:r>
            <a:r>
              <a:rPr kumimoji="0" lang="es-VE" sz="5500" b="0" i="0" u="none" strike="noStrike" cap="none" normalizeH="0" baseline="0" dirty="0" err="1" smtClean="0">
                <a:ln>
                  <a:noFill/>
                </a:ln>
                <a:solidFill>
                  <a:schemeClr val="tx1"/>
                </a:solidFill>
                <a:effectLst/>
                <a:ea typeface="Times New Roman" pitchFamily="18" charset="0"/>
                <a:cs typeface="Lucida Sans Unicode" pitchFamily="34" charset="0"/>
              </a:rPr>
              <a:t>Revue</a:t>
            </a:r>
            <a:r>
              <a:rPr kumimoji="0" lang="es-VE" sz="5500" b="0" i="0" u="none" strike="noStrike" cap="none" normalizeH="0" baseline="0" dirty="0" smtClean="0">
                <a:ln>
                  <a:noFill/>
                </a:ln>
                <a:solidFill>
                  <a:schemeClr val="tx1"/>
                </a:solidFill>
                <a:effectLst/>
                <a:ea typeface="Times New Roman" pitchFamily="18" charset="0"/>
                <a:cs typeface="Lucida Sans Unicode" pitchFamily="34" charset="0"/>
              </a:rPr>
              <a:t> </a:t>
            </a:r>
            <a:r>
              <a:rPr lang="es-VE" sz="5500" dirty="0" err="1" smtClean="0">
                <a:ea typeface="Times New Roman" pitchFamily="18" charset="0"/>
                <a:cs typeface="Lucida Sans Unicode" pitchFamily="34" charset="0"/>
              </a:rPr>
              <a:t>Scientifique</a:t>
            </a:r>
            <a:r>
              <a:rPr lang="es-VE" sz="5500" dirty="0" smtClean="0">
                <a:ea typeface="Times New Roman" pitchFamily="18" charset="0"/>
                <a:cs typeface="Lucida Sans Unicode" pitchFamily="34" charset="0"/>
              </a:rPr>
              <a:t> et </a:t>
            </a:r>
            <a:r>
              <a:rPr lang="es-VE" sz="5500" dirty="0" err="1" smtClean="0">
                <a:ea typeface="Times New Roman" pitchFamily="18" charset="0"/>
                <a:cs typeface="Lucida Sans Unicode" pitchFamily="34" charset="0"/>
              </a:rPr>
              <a:t>Technique</a:t>
            </a:r>
            <a:r>
              <a:rPr lang="es-VE" sz="5500" dirty="0" smtClean="0">
                <a:ea typeface="Times New Roman" pitchFamily="18" charset="0"/>
                <a:cs typeface="Lucida Sans Unicode" pitchFamily="34" charset="0"/>
              </a:rPr>
              <a:t>.</a:t>
            </a:r>
            <a:r>
              <a:rPr kumimoji="0" lang="es-VE" sz="5500" b="0" i="0" u="none" strike="noStrike" cap="none" normalizeH="0" baseline="0" dirty="0" smtClean="0">
                <a:ln>
                  <a:noFill/>
                </a:ln>
                <a:solidFill>
                  <a:schemeClr val="tx1"/>
                </a:solidFill>
                <a:effectLst/>
                <a:ea typeface="Times New Roman" pitchFamily="18" charset="0"/>
                <a:cs typeface="Lucida Sans Unicode" pitchFamily="34" charset="0"/>
              </a:rPr>
              <a:t> Vol. 18 (2). </a:t>
            </a:r>
            <a:r>
              <a:rPr kumimoji="0" lang="es-VE" sz="5500" b="0" i="0" u="none" strike="noStrike" cap="none" normalizeH="0" baseline="0" dirty="0" err="1" smtClean="0">
                <a:ln>
                  <a:noFill/>
                </a:ln>
                <a:solidFill>
                  <a:schemeClr val="tx1"/>
                </a:solidFill>
                <a:effectLst/>
                <a:ea typeface="Times New Roman" pitchFamily="18" charset="0"/>
                <a:cs typeface="Lucida Sans Unicode" pitchFamily="34" charset="0"/>
              </a:rPr>
              <a:t>Agout</a:t>
            </a:r>
            <a:r>
              <a:rPr kumimoji="0" lang="es-VE" sz="5500" b="0" i="0" u="none" strike="noStrike" cap="none" normalizeH="0" baseline="0" dirty="0" smtClean="0">
                <a:ln>
                  <a:noFill/>
                </a:ln>
                <a:solidFill>
                  <a:schemeClr val="tx1"/>
                </a:solidFill>
                <a:effectLst/>
                <a:ea typeface="Times New Roman" pitchFamily="18" charset="0"/>
                <a:cs typeface="Lucida Sans Unicode" pitchFamily="34" charset="0"/>
              </a:rPr>
              <a:t>. O.I.E. </a:t>
            </a:r>
          </a:p>
          <a:p>
            <a:pPr lvl="0" algn="just" defTabSz="914400" fontAlgn="base">
              <a:spcBef>
                <a:spcPct val="0"/>
              </a:spcBef>
              <a:spcAft>
                <a:spcPct val="0"/>
              </a:spcAft>
              <a:tabLst>
                <a:tab pos="906463" algn="l"/>
              </a:tabLst>
            </a:pPr>
            <a:r>
              <a:rPr lang="es-ES" sz="5500" dirty="0" smtClean="0"/>
              <a:t>De </a:t>
            </a:r>
            <a:r>
              <a:rPr lang="es-ES" sz="5500" dirty="0"/>
              <a:t>HOYOS, R.E. (2005). </a:t>
            </a:r>
            <a:r>
              <a:rPr lang="es-ES" sz="5500" dirty="0" err="1" smtClean="0"/>
              <a:t>Techniques</a:t>
            </a:r>
            <a:r>
              <a:rPr lang="es-ES" sz="5500" dirty="0" smtClean="0"/>
              <a:t> </a:t>
            </a:r>
            <a:r>
              <a:rPr lang="es-ES" sz="5500" dirty="0" err="1" smtClean="0"/>
              <a:t>to</a:t>
            </a:r>
            <a:r>
              <a:rPr lang="es-ES" sz="5500" dirty="0" smtClean="0"/>
              <a:t> </a:t>
            </a:r>
            <a:r>
              <a:rPr lang="es-ES" sz="5500" dirty="0" err="1" smtClean="0"/>
              <a:t>Assess</a:t>
            </a:r>
            <a:r>
              <a:rPr lang="es-ES" sz="5500" dirty="0" smtClean="0"/>
              <a:t> </a:t>
            </a:r>
            <a:r>
              <a:rPr lang="es-ES" sz="5500" dirty="0" err="1" smtClean="0"/>
              <a:t>Public</a:t>
            </a:r>
            <a:r>
              <a:rPr lang="es-ES" sz="5500" dirty="0" smtClean="0"/>
              <a:t> </a:t>
            </a:r>
            <a:r>
              <a:rPr lang="es-ES" sz="5500" dirty="0" err="1" smtClean="0"/>
              <a:t>Policy</a:t>
            </a:r>
            <a:r>
              <a:rPr lang="es-ES" sz="5500" dirty="0" smtClean="0"/>
              <a:t>. </a:t>
            </a:r>
            <a:r>
              <a:rPr lang="es-ES" sz="5500" dirty="0"/>
              <a:t>Universidad de Cambridge, Inglaterra.</a:t>
            </a:r>
            <a:endParaRPr kumimoji="0" lang="es-VE" sz="5500" b="0" i="0" u="none" strike="noStrike" cap="none" normalizeH="0" baseline="0" dirty="0" smtClean="0">
              <a:ln>
                <a:noFill/>
              </a:ln>
              <a:solidFill>
                <a:schemeClr val="tx1"/>
              </a:solidFill>
              <a:effectLst/>
              <a:ea typeface="Times New Roman" pitchFamily="18" charset="0"/>
              <a:cs typeface="Lucida Sans Unicode" pitchFamily="34" charset="0"/>
            </a:endParaRPr>
          </a:p>
          <a:p>
            <a:pPr marL="0" marR="0" lvl="0" indent="0" algn="just" defTabSz="914400" rtl="0" eaLnBrk="1" fontAlgn="base" latinLnBrk="0" hangingPunct="1">
              <a:lnSpc>
                <a:spcPct val="100000"/>
              </a:lnSpc>
              <a:spcBef>
                <a:spcPct val="0"/>
              </a:spcBef>
              <a:spcAft>
                <a:spcPct val="0"/>
              </a:spcAft>
              <a:buClrTx/>
              <a:buSzTx/>
              <a:tabLst>
                <a:tab pos="906463" algn="l"/>
              </a:tabLst>
            </a:pPr>
            <a:endParaRPr kumimoji="0" lang="es-VE" sz="5000" b="0" i="0" u="none" strike="noStrike" cap="none" normalizeH="0" baseline="0" dirty="0" smtClean="0">
              <a:ln>
                <a:noFill/>
              </a:ln>
              <a:solidFill>
                <a:schemeClr val="tx1"/>
              </a:solidFill>
              <a:effectLst/>
              <a:ea typeface="Times New Roman" pitchFamily="18" charset="0"/>
              <a:cs typeface="Lucida Sans Unicode" pitchFamily="34" charset="0"/>
            </a:endParaRPr>
          </a:p>
          <a:p>
            <a:pPr marL="0" marR="0" lvl="0" indent="0" algn="just" defTabSz="914400" rtl="0" eaLnBrk="1" fontAlgn="base" latinLnBrk="0" hangingPunct="1">
              <a:lnSpc>
                <a:spcPct val="100000"/>
              </a:lnSpc>
              <a:spcBef>
                <a:spcPct val="0"/>
              </a:spcBef>
              <a:spcAft>
                <a:spcPct val="0"/>
              </a:spcAft>
              <a:buClrTx/>
              <a:buSzTx/>
              <a:tabLst>
                <a:tab pos="906463" algn="l"/>
              </a:tabLst>
            </a:pPr>
            <a:endParaRPr kumimoji="0" lang="es-VE" sz="5500" b="0" i="0" u="none" strike="noStrike" cap="none" normalizeH="0" baseline="0" dirty="0" smtClean="0">
              <a:ln>
                <a:noFill/>
              </a:ln>
              <a:solidFill>
                <a:schemeClr val="tx1"/>
              </a:solidFill>
              <a:effectLst/>
            </a:endParaRPr>
          </a:p>
        </p:txBody>
      </p:sp>
      <p:pic>
        <p:nvPicPr>
          <p:cNvPr id="11270" name="Picture 6"/>
          <p:cNvPicPr>
            <a:picLocks noChangeAspect="1" noChangeArrowheads="1"/>
          </p:cNvPicPr>
          <p:nvPr/>
        </p:nvPicPr>
        <p:blipFill>
          <a:blip r:embed="rId3" cstate="print"/>
          <a:srcRect/>
          <a:stretch>
            <a:fillRect/>
          </a:stretch>
        </p:blipFill>
        <p:spPr bwMode="auto">
          <a:xfrm>
            <a:off x="1799881" y="2520050"/>
            <a:ext cx="3312460" cy="3342684"/>
          </a:xfrm>
          <a:prstGeom prst="rect">
            <a:avLst/>
          </a:prstGeom>
          <a:noFill/>
          <a:ln w="9525">
            <a:noFill/>
            <a:miter lim="800000"/>
            <a:headEnd/>
            <a:tailEnd/>
          </a:ln>
        </p:spPr>
      </p:pic>
      <p:pic>
        <p:nvPicPr>
          <p:cNvPr id="19" name="18 Imagen" descr="fcv_color"/>
          <p:cNvPicPr/>
          <p:nvPr/>
        </p:nvPicPr>
        <p:blipFill>
          <a:blip r:embed="rId4" cstate="print">
            <a:lum bright="-18000" contrast="36000"/>
          </a:blip>
          <a:srcRect/>
          <a:stretch>
            <a:fillRect/>
          </a:stretch>
        </p:blipFill>
        <p:spPr bwMode="auto">
          <a:xfrm>
            <a:off x="24267001" y="2592060"/>
            <a:ext cx="5976462" cy="345648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4063</TotalTime>
  <Words>452</Words>
  <Application>Microsoft Office PowerPoint</Application>
  <PresentationFormat>Personalizado</PresentationFormat>
  <Paragraphs>49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USE OF THE NPV, IRR, AND BCR IN THE EX-POST FINANCIAL EVALUATION OF A VACCINATION PROGRAM AGAINST foot and mouth dIsease DURING  THE PERIOD 2000-2006 IN VENEZUELA 1MARQUEZ, Carlos y 2CASTRO, J.   1Faculty of Veterinary Sciences, Central University of Venezuela. marquezcl2003@hotmail.com 2 Former Chief of the Division of Animal Control of SASA (INSAI). castromarrero45@gmail.com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THE NPV, IRR, AND BCR IN THE EX-POST FINANCIAL EVALUATION OF A VACCINATION PROGRAM AGAINST foot and mouth dIsease DURING THE PERIOD 2000-2006 IN VENEZUELA 1MARQUEZ, Carlos y 2CASTRO, J.  1School of Veterinary Sciences, Central University of Venezuela. marquezcl2003@hotmail.com 2 Former Chief of the Division of Animal Control of SASA (INSAI). castromarrero45@gmail.com </dc:title>
  <dc:creator>CLMD</dc:creator>
  <cp:lastModifiedBy>Luffi</cp:lastModifiedBy>
  <cp:revision>11</cp:revision>
  <dcterms:created xsi:type="dcterms:W3CDTF">2012-07-30T20:34:53Z</dcterms:created>
  <dcterms:modified xsi:type="dcterms:W3CDTF">2012-11-27T16:57:24Z</dcterms:modified>
</cp:coreProperties>
</file>