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6" r:id="rId6"/>
    <p:sldId id="265" r:id="rId7"/>
    <p:sldId id="267" r:id="rId8"/>
    <p:sldId id="260" r:id="rId9"/>
    <p:sldId id="261" r:id="rId10"/>
    <p:sldId id="270" r:id="rId11"/>
    <p:sldId id="273" r:id="rId12"/>
    <p:sldId id="268" r:id="rId13"/>
    <p:sldId id="269" r:id="rId14"/>
    <p:sldId id="271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7C80"/>
    <a:srgbClr val="CC66FF"/>
    <a:srgbClr val="FF3399"/>
    <a:srgbClr val="BF5F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60"/>
  </p:normalViewPr>
  <p:slideViewPr>
    <p:cSldViewPr>
      <p:cViewPr>
        <p:scale>
          <a:sx n="100" d="100"/>
          <a:sy n="100" d="100"/>
        </p:scale>
        <p:origin x="-288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8D33959-2378-43A9-9949-29E2B4CD1959}" type="datetimeFigureOut">
              <a:rPr lang="es-VE" smtClean="0"/>
              <a:pPr/>
              <a:t>9/27/2013</a:t>
            </a:fld>
            <a:endParaRPr lang="es-V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V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B4E438-7E44-47B2-ACF0-153C28AABBC4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6.jpeg"/><Relationship Id="rId5" Type="http://schemas.openxmlformats.org/officeDocument/2006/relationships/image" Target="../media/image17.png"/><Relationship Id="rId10" Type="http://schemas.openxmlformats.org/officeDocument/2006/relationships/image" Target="../media/image35.jpeg"/><Relationship Id="rId4" Type="http://schemas.openxmlformats.org/officeDocument/2006/relationships/image" Target="../media/image15.pn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39401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Uso </a:t>
            </a:r>
            <a:r>
              <a:rPr lang="es-ES" dirty="0"/>
              <a:t>de los entornos </a:t>
            </a:r>
            <a:r>
              <a:rPr lang="es-ES" dirty="0" smtClean="0"/>
              <a:t>virtuales en la  evaluación de la asignatura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/>
              <a:t>MEDICINA Y PRODUCCION DE CERDOS II</a:t>
            </a:r>
            <a:r>
              <a:rPr lang="en-US" dirty="0"/>
              <a:t/>
            </a:r>
            <a:br>
              <a:rPr lang="en-US" dirty="0"/>
            </a:b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6000" y="6096000"/>
            <a:ext cx="239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M.V Mercedes Chang</a:t>
            </a:r>
            <a:endParaRPr lang="es-V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0" descr="UCV-Color[1]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images[2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09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717009" y="838200"/>
            <a:ext cx="3851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dirty="0" smtClean="0">
                <a:latin typeface="+mj-lt"/>
              </a:rPr>
              <a:t>UNIVERSIDAD CENTRAL DE VENEZUELA</a:t>
            </a:r>
          </a:p>
          <a:p>
            <a:pPr algn="ctr"/>
            <a:r>
              <a:rPr lang="es-VE" dirty="0" smtClean="0">
                <a:latin typeface="+mj-lt"/>
              </a:rPr>
              <a:t>FACULTAD DE CIENCIAS VETERINARIAS</a:t>
            </a:r>
          </a:p>
          <a:p>
            <a:pPr algn="ctr"/>
            <a:r>
              <a:rPr lang="es-VE" dirty="0" smtClean="0">
                <a:latin typeface="+mj-lt"/>
              </a:rPr>
              <a:t>MEDICINA Y PRODUCCION DE CERDOS </a:t>
            </a:r>
          </a:p>
          <a:p>
            <a:pPr algn="ctr"/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638800"/>
            <a:ext cx="2168463" cy="9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-61912"/>
            <a:ext cx="27973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0"/>
            <a:ext cx="227092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495800"/>
            <a:ext cx="1447800" cy="13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hrom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14600"/>
            <a:ext cx="1371600" cy="1371600"/>
          </a:xfrm>
          <a:prstGeom prst="rect">
            <a:avLst/>
          </a:prstGeom>
        </p:spPr>
      </p:pic>
      <p:pic>
        <p:nvPicPr>
          <p:cNvPr id="11" name="10 Imagen" descr="intern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7166" y="2209800"/>
            <a:ext cx="2046834" cy="1362075"/>
          </a:xfrm>
          <a:prstGeom prst="rect">
            <a:avLst/>
          </a:prstGeom>
        </p:spPr>
      </p:pic>
      <p:pic>
        <p:nvPicPr>
          <p:cNvPr id="12" name="11 Imagen" descr="yaho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191000"/>
            <a:ext cx="1828800" cy="1121494"/>
          </a:xfrm>
          <a:prstGeom prst="rect">
            <a:avLst/>
          </a:prstGeom>
        </p:spPr>
      </p:pic>
      <p:pic>
        <p:nvPicPr>
          <p:cNvPr id="13" name="12 Imagen" descr="h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6800" y="5334000"/>
            <a:ext cx="2078419" cy="1323975"/>
          </a:xfrm>
          <a:prstGeom prst="rect">
            <a:avLst/>
          </a:prstGeom>
        </p:spPr>
      </p:pic>
      <p:pic>
        <p:nvPicPr>
          <p:cNvPr id="4098" name="Picture 2" descr="https://encrypted-tbn2.gstatic.com/images?q=tbn:ANd9GcRTaHZedK0Du0VItApBlqyDTLb8FMC93DBpD9IiOEDO7YylLnZjr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209800"/>
            <a:ext cx="3362220" cy="2181225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R7wVyo19FqqunkVxJgynNHALRfkRnwpI7XS2OobzXM_LZtfUvDj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5638800"/>
            <a:ext cx="1389438" cy="676275"/>
          </a:xfrm>
          <a:prstGeom prst="rect">
            <a:avLst/>
          </a:prstGeom>
          <a:noFill/>
        </p:spPr>
      </p:pic>
      <p:pic>
        <p:nvPicPr>
          <p:cNvPr id="14" name="13 Imagen" descr="imagesCA02JFKW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05200" y="2286000"/>
            <a:ext cx="2095976" cy="20574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2286000" y="4419600"/>
            <a:ext cx="450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MEDICINA Y PRODUCCIÓN DE CERDOS II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8600" y="457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s-VE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s-VE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medicinayproducciondecerdosucv@gmail.com</a:t>
            </a:r>
            <a:endParaRPr lang="es-VE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105400"/>
            <a:ext cx="2168463" cy="9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181600" cy="1143000"/>
          </a:xfrm>
        </p:spPr>
        <p:txBody>
          <a:bodyPr/>
          <a:lstStyle/>
          <a:p>
            <a:r>
              <a:rPr lang="es-VE" dirty="0" smtClean="0"/>
              <a:t>RALLY VIRTUAL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1905000"/>
            <a:ext cx="8229600" cy="3124200"/>
          </a:xfrm>
        </p:spPr>
        <p:txBody>
          <a:bodyPr/>
          <a:lstStyle/>
          <a:p>
            <a:pPr algn="ctr">
              <a:buNone/>
            </a:pPr>
            <a:r>
              <a:rPr lang="es-VE" dirty="0" smtClean="0"/>
              <a:t>CARACTERISTICAS:</a:t>
            </a:r>
          </a:p>
          <a:p>
            <a:r>
              <a:rPr lang="es-VE" dirty="0" smtClean="0"/>
              <a:t>Individual</a:t>
            </a:r>
          </a:p>
          <a:p>
            <a:r>
              <a:rPr lang="es-VE" dirty="0" smtClean="0"/>
              <a:t>Tiene tiempo limite</a:t>
            </a:r>
          </a:p>
          <a:p>
            <a:r>
              <a:rPr lang="es-VE" dirty="0" smtClean="0"/>
              <a:t>Estimula el aprendizaje</a:t>
            </a:r>
          </a:p>
          <a:p>
            <a:r>
              <a:rPr lang="es-VE" dirty="0" smtClean="0"/>
              <a:t>Es fácil y práctico</a:t>
            </a:r>
          </a:p>
          <a:p>
            <a:endParaRPr lang="es-VE" dirty="0"/>
          </a:p>
        </p:txBody>
      </p:sp>
      <p:pic>
        <p:nvPicPr>
          <p:cNvPr id="4" name="3 Imagen" descr="ra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4916" y="3790950"/>
            <a:ext cx="3484284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 Ivis 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04800"/>
            <a:ext cx="95250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RALLY VIRTUAL</a:t>
            </a:r>
            <a:endParaRPr lang="es-V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7800" y="1600200"/>
            <a:ext cx="2667000" cy="16002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VE" dirty="0" smtClean="0"/>
              <a:t>Videos</a:t>
            </a:r>
          </a:p>
          <a:p>
            <a:pPr algn="ctr">
              <a:buNone/>
            </a:pPr>
            <a:r>
              <a:rPr lang="es-VE" dirty="0" smtClean="0"/>
              <a:t>Fotografías  </a:t>
            </a:r>
          </a:p>
          <a:p>
            <a:pPr algn="ctr">
              <a:buNone/>
            </a:pPr>
            <a:r>
              <a:rPr lang="es-VE" dirty="0" smtClean="0"/>
              <a:t>Casos Clínicos </a:t>
            </a:r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3505200"/>
            <a:ext cx="3276600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VE" sz="2400" dirty="0" smtClean="0"/>
              <a:t>Identificación de Imágenes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/>
              <a:t>Opinión sobre videos publicados</a:t>
            </a:r>
          </a:p>
          <a:p>
            <a:pPr>
              <a:buFont typeface="Wingdings" pitchFamily="2" charset="2"/>
              <a:buChar char="ü"/>
            </a:pPr>
            <a:r>
              <a:rPr lang="es-VE" sz="2400" dirty="0" smtClean="0"/>
              <a:t>Diagnósticos y soluciones de casos clínicos.</a:t>
            </a:r>
            <a:endParaRPr lang="es-VE" sz="2400" dirty="0"/>
          </a:p>
        </p:txBody>
      </p:sp>
      <p:sp>
        <p:nvSpPr>
          <p:cNvPr id="7" name="6 Flecha doblada"/>
          <p:cNvSpPr/>
          <p:nvPr/>
        </p:nvSpPr>
        <p:spPr>
          <a:xfrm rot="5400000">
            <a:off x="4788955" y="1611846"/>
            <a:ext cx="1371600" cy="1957909"/>
          </a:xfrm>
          <a:prstGeom prst="bentArrow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67" y="1371599"/>
            <a:ext cx="8809633" cy="49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64459"/>
            <a:ext cx="8822333" cy="496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hISEBUUExMWFRQVFRQVFxgXGBUcFRUWFxQXFhQYFhcYGyYeGBklGRUUHzAgJCcpLCwsFh4xNTAqNSYrLCkBCQoKDgwOGg8PGi0kHyQsLCwsLCw1LDApKi8tLCkpKSwsLCktLCwsLC0sLCwsLCwsLCksLCwsLCwsLCwsLCwsLP/AABEIAQUAwQMBIgACEQEDEQH/xAAcAAABBAMBAAAAAAAAAAAAAAAABAUGBwEDCAL/xABPEAACAQIDAwgECgUICgMBAAABAgMAEQQSIQUxQQYTIlFhcYGRBzKSoRQjQlJygqKxwdEzU2KT8BUWJENUssLSCDREc4Ojs8PT4WOE4hf/xAAbAQEAAwEBAQEAAAAAAAAAAAAAAQIDBAUGB//EADARAAICAQMCAwcDBQEAAAAAAAABAhEDBBIhMUEFUWETInGBkaHRQrHwFBVSweEj/9oADAMBAAIRAxEAPwCYbc9KiQYmSFlKqvqsFuWtcNxsNR1VGMZ6Y52No4zl63dQfZjT/FTf6RtnhZVfrzk+NmH3NUIjatOhzpt9SZTekbaD7pVUdgc/3nNJW5W41t+Ib2U/EGmGNq3qaWKDG8rMeDb4Qf3cOvmhpA/K/Hf2g/u4P/HSrF4fMvaN1MkqVBZJDnFy1xQFmlJPXki+4JXs8tJ/1rexH/kqPutYhIDKWF1BBI6wDqD2Glsnah+HLaY7p28EhP8A269nl5jAOjiHvw+Lg8/0dSDGYpMbgpGxDpeNCY3CZSrCxUA5yNSApBW5vYMt6rsUtkJIk0XpK2mv+0370T/CBSqP0s7UG6ZT4Sfg9Q+sq1iCN4II7xuqC1Inq+mTakZs2S/bmF/MtTrgfT/il/SwK3cR93R++q3xu0mlCggC2unE2tfspJQhIvXZv+kDhmYCWCRL8dPuuR5sKs3Zm04sREksLB43F1I8iCDqCDcEHUEEVx7Vx+gTlOQZMG50Pxkd+u2oHgp9kddQWToumiiioLhRRRQBRRRQBRRRQBRRRQFRcv8AD5xL/wDG8XstCij3vJ5VUW0JGRWK7x+ev4+VXZyojvtB4TuxOGbKf24nkA8kLnwFVBtEBJbsuYAhihGjAG5Ug9diLVp2OaPEjGHwTnJfFIucRH1EITnI8xDdO4ZWyra1znXuCDauMngyDnAWOYMMsfQZWsVurtfSxvu6Q7bXjDyK2ayhhg4CGAYHINQRcUoh5CbO/sUH7ta1eB+ZitXBvoc7/wA45/nD2RWiTa0rG5I8hXS0nIrZSjpYTDDvjX8q8JyW2Mf9lw37tfyrknlxwe2U0n8Trhukt0YOjmg45+seVefhTdfurp//APn2zG3YODvEaflWtvRps/8AssH7tNPdXQsafcweev0nMfPm99L9wp95LbGGLMgfExQZApVXIDS3JuEv1AE7jvHeL5l9Huz0GuEgP/DT8qb8RyGwSn/VYP3aflW0dK59JGE9codYspTAbAmmxLwobZCMxcWZQeteJ93aL0/YHkVE08sUmIZMhBU9HVSikE9HXUstxpdDU+bk1hEY5IIgdxKoo06tBurVJybwrG7YeJju1RTp4it34ZkcaUkn5nJPxaPKUWvoVvjeTSRzzRc/bLGJYiQCHUKxfMbADpJlGoHSuToRSaPYyNGzCUhxGWytzejx86Jg2oOW8cYHH44E3sas/wDmrhP7ND+7T8qP5rYT+zQ/u0/KpXhk65kgvF4VzF/YrjCcnI2CM2KVVZYXY3jJVWiLzDLe4ZDkte1w/WLHVyR2s+FxsUlwCkmRtbjfbeDY9IDwqzf5q4T+zQ/u0/Koj6QuT0cUccsUaxjMUfIoUdIXVjlHAqRf9qqZdDLHBzu6N8PiMM01CmrOk8NOHRXXcyhh3EXrZUO9FO3fhWzYiT0k6Dd43++/lUxrzmeqnaCiiihIUUUUAUUUUAUUUUBW/pRTmpMPieEU65t+kci9L/puPr1W3L/Z3NzseBYn2ul5C5FXby52P8JwzxcZFKL/ALxfjIb9mZLfWqpeU8fP4HDza3MQR76ENGcpuOBJz+VaLoc0uJEu9HOP53ZsPXEDCewRmyfYyHxqRT4wKptYncBcanhVQchpTJhcfhb2JjXEKAdWMZtKO0ELELdp66xyalWPFROQLB1J8GBpqMso6eUo9UmYYsCeoSfSy38ZgciXOrnex3kn5vUtM0sMiak6Hyp82zOQ6HSxBsd4tv8A4NNGO2mZg6AAZBe+vDTd41+aZZtzdn2+k37Vxx39BbspibFDlPV8k94/HfTuu14wOmyow0Ksygg+J1HbTRycw407LE9V+IP8caZ/SpspDEkqgXU5D2ggkeVj517nhGtljajN+63X16V/s8nxLBGU3t69SR4nasBP6aP20/OmLG7ThLEc/H7a2++qoKUmMVq/QMOTafI5tPv7lnSbQhB/TRe2n515/lXD/rovbT86rE1rYV2LUt9jjehiu5aJ21hhvni/eJ+dZ/lzC/2iL21/OolyJt8eqKhxLLFzBZYywUSf0gQiXoc+Yz0c2hI76U8tdiiNIpDFzMryTIVKLGZY1Pxc5iQlY2N7NawJ1sL2qj1fv7KNP7bHZv3EjO38J/aIfbX86SbciixuEmiikSRsmZQrA2Zekl7cMwArfyHWKXAiKOMPIom56MJh2aVywMRkEwu0ZToDKQBrciwIjuOjiwW1yIjaJZFBF75BIozoW4hSx9kcRVVqfaN42iz0XsorJCXPX59Rd6ANvZZpcOTpIBIvfx+77VXrXMSMdm7cBGiiYMP93McwAtwDG31a6ahlDKGG5gCO4i4rxZKnTPexyUla78nuiiiqmoUUUUAUUUUAUUUUAm2lhy8TAeta6/SU5l94FVzym2ejYSQooAzmawFtXJaQ24es58as+oLtnAsmIdC14ZQy5SB0GIL9EgbiM4sb7harxMMq7lO8i8b8H2pDm0V2MLX4rKMo/wCZzZpRtHCGGeSPdzbso7geifEWPjTTymw7RT3Gjg3B6nU6eRUGphyuRZZoMQpCpi4YpcxvYEgBi1gTYDJewJ7K0j3TMJ9VJEp5Jcp48RCuHmYLIukbHcw4Lc7j1fxeRfyPkIYi5OhHWL1V+F5KOzLkmjOaF5wUXEMciSrEbRiLnCSzaWXUKTT9sHbGMVAPhCFQZVySI7OvNiRioQrnzFYmOQWNiumunzOs8EUm5Yvoezp/EGltk6/2TgZyyhFCgE9LjbqPXUd9KW1UWFIAQXLZ2twFiFB7738O2o9tD0g4kMyqFQgkZghVrcDZ+kumu4GopisY0jFnYknUk7zUaHwrJGaeVcKvLt5JfuV1Grxte67f58zQxrU1bTXg19YmeKzUVrGWtl6eeTPJ0Yoys8nNxQIHkbS9jmOhOigBGJJvu3dV91FNtuhoUC26vWIYnViSd1ySTbhqafNq8lVXDfC8LNz+HDZHuuWSFtAM4vYgkjUW9ZdLa02bN2LNPiEgVcskm4OCulixOu8WVjpvtUKXclx7Daw49XZSmXZTqjEgZV0Nu0qB3g5gfPqIp85Y8kPgKwusnOpKjG9gMrLa66E33/ZNPuJ9HmDjMMEuOZMZOuZBkvDcmwF7aXboi7C5Gg4Vf2qpFVidtUQ3l9Dz2GwmLHrMhw8hG/Olyp8xL5irt9GW3PhWzYXPrKuVuwjf77+VVYdiyHCY/Z8g+OhtMgBvdks3Rv8AJYBPCThTh/o/7es8uGJ0YCRB37/uPnXNnXvWu5tpHUdj/S6+T5X4LuooornO8KKKKAKKKKAKKKKAKZOUmDzBWG8EDxBzL9zD61PdI9sYcvA4X1rZl+kvSX3gDxqV1KyVooL0m7PyzFhuPS8958WBpRsyTn9hxne2DxDwk9UctmQd3SjH1afvSPghJCHHaP8AEo9zHxqK+jCXO2Mwd/8AWMOWS+7nIScunX0wfqVp3OX9HwHWKKeRYpOZVkXDtDqxAliVpbg5WDBh0t1tyniL7JYMY2LGKEOWTnEIXgSq5curZiCqWJvrftFNmDxrZB/SXjtcZQXtl36BT136qMTjXFiuJkcm4PSkBFrEb2vY391SLQ3yZibsSx4liSx4ak6mtRSt7HtvWAwqbK0JyK8mt7sOsVpaZPnDzFWTKs8EU88ltvfBJWLJzkUi5JY9OkvZfiLtodDcjtDQJFO4g91bFwzncrHuVj+FS/IheaLIiGDj2FjnwwlEcp5v40gnOwSNcvYC4136VDdoS4x4YMbJJ0R/RY5FsJFyK/RbKARpn1Jvr21ufa2JbZ64FcLJkWQyM4WUs5zs9soSw1K63PqDrpoGxsURYYbEEb7CGa1+u2WoSLt3VEswKjE7AljsM2Al5xeyI3LeAV5hb9gVo5STtPs3BYpb54SYGf5rKRlLHgbpGwv8+kvJeTH4NpcuAxEqTR826NDOARfQ3CcAWH1q28mMPtfB3EWEleNwBJHLEebewtcg2s1tL+d7ClU7F2q/noP/ACgxoGM2ftAC0eMhWOQaWBIFr/vB+6qu9nSHZm3LDREnsOA5qQhk8gyjwNTDlNg9sY/mw2BMccQPNxx5FVSQBcln32FhuAFRv0qbOlVsNPIhjlaIRyg2OWVAHTcbHe+o+aKNXD4ELjLfaXHz6/k6OjcMARuIBHca9VGfRztsYrZ0L31ChW67jrqTVzHcnaCiiihIUUUUAUUUUAUUUUBXvK7Z90nS2gAkXuGjD2FHtVTWwcacJtSCTcFmVW6sknxbeSvfwroXlMhEkfRBRw4YnfcAZQO8X9mueeW+zskzA/tKT3EqT7q07HNVScS/JeR+CEWdcEkrlhdQbE3YByMxtoLtbS9rUnfk1DYZNkwk/tmO33HX+NK18lNtHEYKCa+rxrmsflgZZB4MGHhToZj1mp2sw/qEuHEQR7BAvbZGFFhuzQ6mwO/JoL3G7hfSljbGAtlwGEGguSI9DlF9ya9K47rHsr0JL1jNTYyVqV/j/PoPEez8OAPiol7Aqae6tgWAcIx7NMLPWhpKlY7Ilq67En+FxD5aea15faEViOcUdxqKNL/F61mX+L1dYUYvXy8kSRseunxw4dfADs67+6iPbCC+aUHTTotodeAGo3VGGmrU0tXWnRi9dNcpL7/kfcPj8rdPFF0tYqEIJ6AB6e/eL331ltox82yc85LKOlZrhwqjMvSFhdb26yeuo8ZK885Wi00Sv9wy+n8+Y9jHRAfpJCcykG27KwK73+lfrzm+mlRP0qxrjMLKyKcyIsi3GpaMljYDrTMvjSySStbSAi3XW0dNFLgwya/I2rrh2Mv+j/t3WbDE/tqO/f8AjV01zDyTxR2ftgLeyrKY+9GN47/VK+ddOowIBG4i4ry5KnyfQwkmrXx+pmiiiqmgUUUUAUUUUAUUUUA28oYc0BPFCH8F9b7JaqT9KWztc4G/K3mLf4b+NX5IgYEHcQQe476qblxs4thrHeheM944/Y+1V4+Rhl4aY3+hzambCSQk6wykgfsS9IfbElT7NVKejDHmLaBj4TIy2vbpJ00+zznnVsyPbf8A9T8zXRjW5Hl6r3cj9Ry5yvDTdh8jTRJjrbgnjJ/7ryNoS8BH+8H51ssTOf2g8DFabj46fhSSTFjrHtD8qbXxknyjb6LKa0Pj/wBp/MVeOEpLLaodXxP8XFJjiT/Fqa5Mb+03tj8q0NtIcSfb/wDzXRHAznch7M1+NvKtJmt1nwP5U0rjk62Hjf8ACvRkvuMlvKtFhrqQ3Y4HEd/urCS6/wAfhTYZB1nxati4tRxHnetPZeRSxdJIa0nEVh8cpHrEeH5i1JWmB3N/dq0IN9URlrsyDekTDZcRHMvy1serPGQV8SD9mr+5A7ZGK2fDJe5ygHvFU7yywfOYRzxjtIPq+t9ktUi9AO3LpLhifVOZe466dmp8q8fW49mR135Pf8Oy78K9OPwXDRRRXCeoFFFFAFFFFAFFFFAFQvlZgbtMtr50WUdrLowHsD2qmlMnKaK3NSfNfIfoyC394J51MepnkVxOZsefg+MD8EkVjbeVB6fmtxVlsuGOpufFfyqF+kTZnNz37SPAGw92tLNibWDYeO4uQuU6byvRJ91/GvT0PMpQv1PK10bhGfyJQJcON1x4j8qDjYuBfwI/KmYbTHBK2jHseFvKvTeN9zyuRyONTrk8xWPhw7fE03GbrrIdev8AjyqdiIocDtADq8aS4jbirwB7gK0sIzvNJ5jhxvF/GrQjG+UxRl+Uy8FPgbUml5SX+QfaY/jWlsbhhpltXj+UIOF/d+Vd8YQXSDJ2+gvw20y+4W8RSr4ZJ2W8/PSmZMfFfQ28aVx7RABIdN1t+vgeFJR54iZuDFZ2kx3hD4C9Y+FX+aP476Y8RiwxvmpIZB111xwRryHsnLqSZpCQRziWIsR2HfTH6OdpnBbVRSeiWMR7bG6G/URfzpGSnE02bSOSRZE3izfWUg7+3QV4/jOlrCsq7P7P/tHp+HLZJx8/3R12DWaZuR+1xicFDKDe6AHvAp5r5M95O1YUUUUJCiiigCiiigCke2MKZIJEHrFSV+kOkn2gKWUUD5KJ9JuCEkQlHylV7+Fm9wXzqD8nMaFVlPAhh4ix+731b3LDZd4ZY7fo5HX6knTQe+MVSWDOSex43U/f94rt009maL+X1ODJHdjlH5kshxjMcqIzHqUEnyGtLYtn4lgSYpFA1JZGGniKatgY8RYqJrmxbIbdT9D3Eg+FXOHQwWLKHzE+qbkWtlJqnjXjGTw/LGEIRacXK266PlfE8hRXcqxYAN7E14na3qgHt3162rARM6jSzWtbXTq7xY+NJCGHGvb02VZ8ccqd2k/QnaesXiHCdGSNG00IOYgm1x0SttKaMXz2S/Pq5N8yWNx1WYjKb9lreNWf6L3R+fjkiSRlySJdVLEHouASNwIQ/WNWJiNjxyRPGUUK6MhAUDRgQd3fXDl1mfDm28VflzXxs9/Bi0csCfs25Nddyq6rpt6Xz9jllpXtuFaEbpDN0VzDMQLlVv0iBxIFzanHaWHMcjxv6yOyN9JWKt7waTCbKQy2upDC+64Nx7xX0nMlwzyYuuxaeH9D+FYf6xiD3GIf9uoPy75MrgZ0WNmaORCQXILZlNnGgAtYoR3mpoPSZhFRembldwWS44ENZdDp167+NQ7lbyzXHRRKIsjIzM1zextYBTxU3vwPR3V8H4TPx2GuitVbx8ptuNdHTpcrlL9jRT3fpojIkNTnkfsnC4nDEyqc6OFcqCeiSOkSNVOUjyqDWp12DtoYcvmDFWy6LbeL8CRwPuFfa66OWeL/AM2000+C0KvlEn5XcmcPDATDfnI36QObVbkcdNOid/XUFxIuvdr/AB4VJcTy0idGQxyEMpU3yDQi3zqioPXWGm9pl088Wa7d036/hk7VGSaLr9AW28+Gkw5OsbXX6J1AHh91WxXM/ol218G2mgJssoMZ796/jXTFfJtV1PSiFFFFQXCiiigCiiigCiiigIlyqwfxrAf1sJt1Z4jcH7SeVc88qcLzWKa26+Ydx1FdM8qY/i0k/VyLf6L9A+9lPhVEek/ZmSUMOBK/4l+wRV10Od8T+JEzKTT+/pBxxsudBwFoxe/iTrUcwmMMZRx6yMGF911Nxfs0pxi5XToAECLbcbOzb73LM5ub63/IW9fVY8GqhCWbHGXHF9r69ji9jFtpimLak8zl2zSObEkKOwDRQAPkjypdDtG9w/RO7XQeNMr8rMQQouoCDKtl3aWvqTc2tqeoU2YjGM7FmNyTc6Aa9w0rTHmx4oqCikl0S7fsHp76E0we1HjYvBKUYAIWRwp6Z0W9+JX3ddq24xtosbnF4nWw1xDhSdNB0xc3YDQbzUDhxTpfIzLcWOUkXHhWXxsh3yOe92P3msp6pOVpI1jg2rqySbX2JLGrSOwaxGY5iSS5XXUXJJbf30xIAWUM2VSyhmtfKCbFraXsLm1Iydb8evjWDiB1jzrohr/dqQ9jT4JDidhQC39MivbUaHpWJ3h7W3DrFeoNj4XjixpmJyruVdSeIzEWAUH1jxtao6koJsNT1DU+QpVJs6ZUztDKqC3TaNwgubC7EW1JA8aw/qub3P7Guz0N2NESsOacuttSwsc1zfha248e+k7PpWjNWb11Q16SozePmx+fauFJa0FlIewtGSpJTIQSpvbK9wb/AKQjUAU24icM7MBlDMSFFrLc3sLAaDdSO9ZvVsWqxw6CUWzcmJMciSLvRlcW33U308NK6y5O7SE+FilBuGQH3VyPer79A+2+cwTQE9KFyB9E6r7iPKvE1dPLJx6Pn8/c6MfRfQs+iiiuQ3CiiigCiiigCiiigEu1cJzsEkfFkYDsNuifA2NU/wCkHB89hOctqY1ftuuje5l8quqq527s8FJ4vmSsPqyjMo7hzi+zV4mGbimc9UVvxeHySMp0sSNb+elzWDHGP62/cjf4itdWOfu030KyXNmivJraGj4mQ9yIPfzh+6vLvHwWQ97oPujNVlJFkjXSnZ+NET5jFFNoRlmDMmpHSsjKcwt18TpWkzpwj9p2P93LXlcUBrzcfVc84R3dJyL1m2iw9vytb5OD2evdhI2/6hasR8usYgssscY4BMPhEA7ssQplbFk7ljHdHGf7wJrbh8TMWVIyczkKqoqgsxNgAEUXJNV4J5HOTlxtGT/bcR3JIV90dqS4rH4yUWkkxUqng7TupsbjRiQdRfwrfJsjE3yrMryajm0xF3B1uF1yudLZUZj2UzSC56VydxzXvcbwb63qbQFQwMvzCO+y+5iK180b70/eRf56XcluTRxuJWFWWMWLNIwuEUcbXFzcgAXFSvlL6KuZUthMT8IKAF42QK+43KEEg9xtuOtXW6XRGUskIupMhDRAf1kfhzh/uoayFT9Z5I/4gUmBqV7Fw2C5mJ5cOZSyy84eekUI0TAG4U3uQ8JAA3yeNQpPojTbZHAyX9Zz9Rf/ACVPvQztvmNpBCehOhHZmXUadeUt5VEdrywsp5mFVXniQwLZ0UrYQvcdIXBYNc7jWnZWPMMkcy+tE6v3hTcjxW48apJ31DVHYFFJdl4wSwpIDcMoN+vTfSqsjVchRRRQBRRRQBRRRQBUU5R4X+kEbufhI+tGbX77OvlUrpj5VxdCOT9XKt/ovdCPaZD4VK6meRXE5x5dYLJi2IFg4Dj6wvbw1qMsas30sbNtlkA9V2Unsb4wfeR4VXCQK2a7KLC4B+Xv6IO4bgPHjuq/cpB3Eftn7Hw0EccuNued9WMFxZbXzNk6fV3ZgLHhH8YYzI/NBhHmOQMbsF4XNOnKvakM7xPGWzc3Z7+qOmSgA3g2LEjdqO2mO9dGdxUtkUqXfzMdPGTW+bdvt2XyHXkthkkx2GSQrkaeIHMuZDdxZWHFWNlO/RjXT8Wxo4WVI8PGkI1CxxxhQ3SzEgDdqp01uOo1yakrKQymzKQynqYG4PmBV2H/AEhYAothZi1he7RgXtraxOl71w5YqVXfyNpxT6jB6c+Sa4fEx4qMHLiSwkGmVZERAtvpKGPepqutnTMsoKnKxDoGvaxkjaMG/DVt/DfU05d+lUbTw/MHCCMLIsivzpYqRcHohANVZhv41Aa0j0LoleCWB8OqP8Bgdop8O/O84ZkkjOdJWTTmpCAUDAkbgeAqPY3Oebke+aWMOSb3azvEGJO8nm9/HfxpTDj5mAJgSezZQ7xF3uFuFLrYvZRoGvoOoVo2gZ2bnJlcE2UEoUUBVGVEFgqgLayjcKkkcuR22kw2JzSfo3UoxAuUIIZGy8RdbHsa/CpVg+UkkDFgyszkgtEW5spqc3T6SndoL1XFO2zeT0k0JdJIwM2UqzEalwtjpb5aHjfOvbbaGaUE4qqfVNJp+jMJ4Yylu7iHHyK00jKbqXYgnebm5OmmpufGluzseBhpoi1rlJEBIAa/xUq5juJVkcdsPHdSfauy2gkyMytcZlK31UkgXB3HTtHUTWvArGWIkNhlNjcgZ7i2YhWIFs3Dfas75tGy4FMssYjZFe7NlHSDWVQwY6qGuegoHADNvuLaoXTQKDe3SvuLDivG1uulqwbPFryztoL2FtbajWMbjbUeXWkxssAKmFZAQWzZtzLcZLdK97XB0G/zlycupFUdCehXbXPbOEZPSgYxHuW2T7BT31YFUJ6FNs81j2hJ6M6XHVmT8SrE/wDDq+6yZePQKKKKgsFFFFAFFFFAFI9r4TnYJEG9kYDsa11PnallFAVDy5wnP4IsBe8QcfSjOb3hm9mqOmHurpDaWFAEsZ3RynwR9QO4Ryk+Fc+bYwBhmkiOmRmXyNh7gD41ozmx8No2YbZWGeNCcUEkZcxDDorZihB1GtxoLk2F7a6Yl2XhlVr4oFxHmUKq2Lm5CZldgSAutvnLYniy84KOdFVs3Nl6cdnbSijSzwJIQ+cXA1BTKVZt4ANmGh1vu300872Uc4aWB8m27GYmjXCxoXUqzA66kMNyjcwDAdg6qaK1ZjWdaWKHLZ225YARGVykkkMqkElcup3jTqIoxu2ZpRZ3uvRuAqgErfU2GpJJJ6yb025T10vbYUgAzNGjkXEbuFkK6WNmsq3voGIY23UsgSZqwWHZWzEbPeNiroyMODAg24HXeO3dXj4PQcHkSAbvuoM46jW3D4LM6rfLmZVudy5mAuewXvUhj2VhrrGsMrtcI7mGdlDA5WJyzpYXudL05FojBxHZWVZiCQpIUXYgEhRe1zbcL0p2nhFWZ1QZQDbLcnI1hnQE6kK+Zb8bUq5OSokxWVssU0bxOc0iqAwupbm9SAyqbWIPGnJEnUbSF/JnahheDEfqZBm3+qNH842PnXV+EnDxqw1zAGuQOTrdJo2+Wtx9Jf8A0fdXSPom2uZtnIjG7w/FNc69DRfNQrfWp2C4kTSiiiqmgUUUUAUUUUAUUUUBFOUeHAxBv6s0WvepyufYceVUT6R8EUxee1udRWP016EvkVXzroTlZD0I34JIA30JAUI9op5VUPpW2feJZLC8cmp6llXX/nIauuhzviZT8iWYjtrASlckNzesrCKrRtZ5wIVZEaRSyB1LqN7KCCwF+sU6iLDl35uDOASQz4gRqQTpZWSO3dwt40hUCvYk7KskijbM4zBIJCE9WynRgwBKAsocaMAxIv2V4XC17+EHsrHwhuv7qv7qK+8zbDCVYMpsykMCN4INwR408R7UGWQNEW56xl+MAV35so7ZRHcZic/rHpAGmEzHrPnRem+PkRtl5i/Hyc5IXOlwotmJtlULvOvC/eTWjml660FwN5ArZEc3q692vEDh2so+sOum/wBBs9T3zKmlLSyN60sjfSdz95pOK2I1RvZO1GU2cp4+6lCbIj43Pj/6ojalMbVFiqM4bZUSMGC9Ibjc9Vuu1WP6Itp83iniJ0lUMPpLofEjL7NQBGp15O4wxYuFxvEijwY5D7mv4VAs6MopB/K69XvoqlG1oX0UUUJCiiigCiiigEe18JzsEiDeyHL9K11PtAVW/KbBfCMI4Frywtlv89Rzsf2kl86tSoNtSDmudFv0T86oHzCQ+nhdPE1eJhlXc5sv1buHdwop95ZbF+DYuRV1ic85Ew3NG5JW3DT1fq9opiqC6dhRRRQkKKKKAkPJ1T8HlMYw4kWaHnHxAiMQw7JJ0SZAcq84gBy2JzoL0vYbHSQWJZQZ76TMrozzJEpa5KMqcw6kKD0WzElhaIq5AIBIDCxAJswBDAEcRcA94BrFCKJgnKvDRyLzUVog6NZYo43yvhnjnQstiWWUh1IYDpGxFhWl+WAA6IlZhG0ShynMakuJjC/OHnVkKtqxzZAS1yRUWBr2tBQsx2L52aSTKE5x2kKg3ALnM1jYaZiTu41rU14SJjuBpQmEbsFSQeo2pTG1aVgA3t5U6YHYs8v6KCRh15SFH1jYe+hVtGpGp65NYbnMTHf1VYO3cpzW8bW8aNmcjZpiAHQ3JUiEPOQRvDGIFEOnymGtWZyJ9HXwciSXMDocrlM5PAMEJVQN9gzX6wLgrIpvoOf8gYj5woqW0VWzXYgoooqC4UUUUAUUUUAUwcqcBJl5+Fc8iKQyWvzsZvdbDUkXOg3gtbW1P9BoQ1ao5lxqNPExjHORozXiJvJh9TcHjkvezbtLGx0qMtDHfW699dDcsOR+DmkM+V4cT+vgbJIeHS0KsbaXIvbjVe7Wws6E/wBIMn+9wuFZvFslzV7sy2uPQrr4PH877qx8Hj+f91STEY7E8ObP/wBWEfcKSNiMWfm+EMQ/w1BPIzcxH8/7qOaj+cfdTsMPjW4nwjj/AMtbE2Jj2+U3sJ/loKYy8ynDMd99Dr1W6q2Lhxwic+DU/wAXI3aDfLfyH4Uri9FuOfe8nmaE0RpcK36q3eR+JrJJXe8Sd7C/kKm2G9CMreuWPeT+FPmB9CIG+wpY2lXc8vGVm+gh+9tK2RyDS0Lt9N7e5Afvq68H6IIV36094T0c4ZPkg0snaUdgTiv6tFj1/q41v3FnDHytUt2NsfEOQZIzIb3HOlpLHrUOSF8AKtzDcm4E3IKXx4RF3KKiydow7FhnAGbQdVSJBpWQKzUFgooooAooooAooooAooooAooooDVJhVbeKRS7BhbegoooDQeSmG/VivS8l8MP6seVZooDamwIBujHlW5dlxDcg8qKKA3LhUHyRXsRjqoooDNqzRRQBRRRQBRRRQBRRRQBRR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9" name="Picture 2" descr="https://encrypted-tbn3.gstatic.com/images?q=tbn:ANd9GcTtuqfSADCID4jiDBMtLobY-F4ggriUjDTA-DkkDNcLA0cBpgB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403231" cy="1735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1295400" y="1828800"/>
            <a:ext cx="5490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dirty="0" smtClean="0"/>
              <a:t>CON EL USO </a:t>
            </a:r>
          </a:p>
          <a:p>
            <a:r>
              <a:rPr lang="es-VE" sz="2800" dirty="0" smtClean="0"/>
              <a:t>DE LOS ENTORNOS VIRTUALES…</a:t>
            </a:r>
            <a:endParaRPr lang="es-VE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2264" y="3200400"/>
            <a:ext cx="84876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3200" dirty="0" smtClean="0"/>
              <a:t>Ayudamos a </a:t>
            </a:r>
            <a:r>
              <a:rPr lang="es-VE" sz="3200" dirty="0" smtClean="0"/>
              <a:t>que la educación </a:t>
            </a:r>
            <a:r>
              <a:rPr lang="es-VE" sz="3200" dirty="0" smtClean="0"/>
              <a:t>no se </a:t>
            </a:r>
            <a:r>
              <a:rPr lang="es-VE" sz="3200" dirty="0" smtClean="0"/>
              <a:t>dé de manera</a:t>
            </a:r>
          </a:p>
          <a:p>
            <a:pPr algn="ctr"/>
            <a:r>
              <a:rPr lang="es-VE" sz="3200" dirty="0" smtClean="0"/>
              <a:t> unidireccional de docentes hacia los alumnos.</a:t>
            </a:r>
          </a:p>
          <a:p>
            <a:pPr algn="ctr"/>
            <a:r>
              <a:rPr lang="es-VE" sz="3200" dirty="0" smtClean="0"/>
              <a:t>De esta manera existirá un intercambio de</a:t>
            </a:r>
          </a:p>
          <a:p>
            <a:pPr algn="ctr"/>
            <a:r>
              <a:rPr lang="es-VE" sz="3200" dirty="0" smtClean="0"/>
              <a:t> conocimientos fluído con un análisis critico</a:t>
            </a:r>
          </a:p>
          <a:p>
            <a:pPr algn="ctr"/>
            <a:r>
              <a:rPr lang="es-VE" sz="3200" dirty="0" smtClean="0"/>
              <a:t> por parte de los estudiantes.</a:t>
            </a:r>
            <a:endParaRPr lang="es-V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00600" y="3962400"/>
            <a:ext cx="3733800" cy="214104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s-VE" sz="6600" b="1" spc="100" dirty="0" smtClean="0">
                <a:ln w="18000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GRACIAS!</a:t>
            </a:r>
            <a:endParaRPr lang="es-VE" sz="6600" b="1" spc="100" dirty="0">
              <a:ln w="18000">
                <a:solidFill>
                  <a:srgbClr val="66FF33"/>
                </a:solidFill>
                <a:prstDash val="solid"/>
              </a:ln>
              <a:solidFill>
                <a:srgbClr val="66FF3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3 Imagen" descr="imagesCA9Y1D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012" y="2209800"/>
            <a:ext cx="4930588" cy="2667000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SjCf2Bx-X-l2jQyCK8Yhb911pS3HTk2J4kcXZkb9U8bdMIbw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5814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381000"/>
            <a:ext cx="4114800" cy="1143000"/>
          </a:xfrm>
        </p:spPr>
        <p:txBody>
          <a:bodyPr>
            <a:normAutofit/>
          </a:bodyPr>
          <a:lstStyle/>
          <a:p>
            <a:r>
              <a:rPr lang="es-VE" sz="4800" dirty="0" smtClean="0"/>
              <a:t>Objetivo</a:t>
            </a:r>
            <a:endParaRPr lang="es-VE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VE" dirty="0" smtClean="0"/>
              <a:t>Iniciar la modificación de forma sustancial del paradigma de enseñanza-aprendizaje, ingresando como método de evaluación el uso de las técnicas de información y comunicación específicamente los entornos virtuales.</a:t>
            </a:r>
            <a:endParaRPr lang="es-VE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81000" y="3733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V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lib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6482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encrypted-tbn3.gstatic.com/images?q=tbn:ANd9GcQWNNRlxDYOulUjyo9gVTWdlWOYgPWyIsgXBRm7v8K-F6PgcNmW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93951"/>
            <a:ext cx="3781425" cy="3164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VE" sz="4800" dirty="0" smtClean="0"/>
              <a:t>Tecnologías de información y comunicación</a:t>
            </a:r>
            <a:endParaRPr lang="es-VE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33600"/>
            <a:ext cx="6172200" cy="1752600"/>
          </a:xfrm>
        </p:spPr>
        <p:txBody>
          <a:bodyPr>
            <a:normAutofit/>
          </a:bodyPr>
          <a:lstStyle/>
          <a:p>
            <a:pPr algn="r"/>
            <a:r>
              <a:rPr lang="es-VE" sz="2800" dirty="0" smtClean="0"/>
              <a:t>Nuevos escenarios de aprendizaje</a:t>
            </a:r>
          </a:p>
          <a:p>
            <a:pPr algn="r"/>
            <a:r>
              <a:rPr lang="es-VE" sz="2800" dirty="0" smtClean="0"/>
              <a:t>Nuevos objetivos</a:t>
            </a:r>
          </a:p>
          <a:p>
            <a:pPr algn="r"/>
            <a:r>
              <a:rPr lang="es-VE" sz="2800" dirty="0" smtClean="0"/>
              <a:t>Nuevos roles para alumnos y docentes</a:t>
            </a:r>
            <a:endParaRPr lang="es-VE" sz="2800" dirty="0"/>
          </a:p>
        </p:txBody>
      </p:sp>
      <p:sp>
        <p:nvSpPr>
          <p:cNvPr id="4" name="3 Rectángulo"/>
          <p:cNvSpPr/>
          <p:nvPr/>
        </p:nvSpPr>
        <p:spPr>
          <a:xfrm>
            <a:off x="6705600" y="2362200"/>
            <a:ext cx="22663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TIC´s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Abrir llave"/>
          <p:cNvSpPr/>
          <p:nvPr/>
        </p:nvSpPr>
        <p:spPr>
          <a:xfrm rot="10800000">
            <a:off x="6096000" y="2133600"/>
            <a:ext cx="533400" cy="1600200"/>
          </a:xfrm>
          <a:prstGeom prst="leftBrace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EC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066800"/>
            <a:ext cx="4191000" cy="257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1066800" y="40386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 smtClean="0">
                <a:solidFill>
                  <a:srgbClr val="66FF33"/>
                </a:solidFill>
              </a:rPr>
              <a:t>“Utilizando el Internet como canal</a:t>
            </a:r>
          </a:p>
          <a:p>
            <a:pPr algn="ctr"/>
            <a:r>
              <a:rPr lang="es-VE" sz="3200" dirty="0" smtClean="0">
                <a:solidFill>
                  <a:srgbClr val="66FF33"/>
                </a:solidFill>
              </a:rPr>
              <a:t> de distribución del conocimiento</a:t>
            </a:r>
          </a:p>
          <a:p>
            <a:pPr algn="ctr"/>
            <a:r>
              <a:rPr lang="es-VE" sz="3200" dirty="0" smtClean="0">
                <a:solidFill>
                  <a:srgbClr val="66FF33"/>
                </a:solidFill>
              </a:rPr>
              <a:t> y como medio de comunicación”</a:t>
            </a:r>
          </a:p>
          <a:p>
            <a:pPr algn="ctr"/>
            <a:endParaRPr lang="es-VE" sz="32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906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V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ENTORNOS PERSONALES DE APRENDIZAJE</a:t>
            </a:r>
            <a:r>
              <a:rPr lang="es-VE" sz="3600" dirty="0" smtClean="0"/>
              <a:t/>
            </a:r>
            <a:br>
              <a:rPr lang="es-VE" sz="3600" dirty="0" smtClean="0"/>
            </a:br>
            <a:r>
              <a:rPr lang="es-VE" sz="3600" dirty="0" smtClean="0"/>
              <a:t> (PLE, Personal </a:t>
            </a:r>
            <a:r>
              <a:rPr lang="es-VE" sz="3600" dirty="0" err="1" smtClean="0"/>
              <a:t>Learning</a:t>
            </a:r>
            <a:r>
              <a:rPr lang="es-VE" sz="3600" dirty="0" smtClean="0"/>
              <a:t> </a:t>
            </a:r>
            <a:r>
              <a:rPr lang="es-VE" sz="3600" dirty="0" err="1" smtClean="0"/>
              <a:t>Environment</a:t>
            </a:r>
            <a:r>
              <a:rPr lang="es-VE" sz="3600" dirty="0" smtClean="0"/>
              <a:t>)</a:t>
            </a: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>	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2514600"/>
            <a:ext cx="8229600" cy="2514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VE" dirty="0" smtClean="0"/>
              <a:t>Define un escenario en el cual los alumnos y profesores tienen la capacidad de integrar distintas herramientas y servicios en entornos de aprendizaje, accesibles vía web</a:t>
            </a:r>
          </a:p>
          <a:p>
            <a:endParaRPr lang="es-VE" dirty="0"/>
          </a:p>
        </p:txBody>
      </p:sp>
      <p:pic>
        <p:nvPicPr>
          <p:cNvPr id="6" name="5 Imagen" descr="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126583"/>
            <a:ext cx="2209800" cy="1655217"/>
          </a:xfrm>
          <a:prstGeom prst="rect">
            <a:avLst/>
          </a:prstGeom>
        </p:spPr>
      </p:pic>
      <p:pic>
        <p:nvPicPr>
          <p:cNvPr id="7" name="6 Imagen" descr="aaaaaa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05400"/>
            <a:ext cx="2286000" cy="1476375"/>
          </a:xfrm>
          <a:prstGeom prst="rect">
            <a:avLst/>
          </a:prstGeom>
        </p:spPr>
      </p:pic>
      <p:pic>
        <p:nvPicPr>
          <p:cNvPr id="8" name="7 Imagen" descr="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425" y="50101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08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057400"/>
            <a:ext cx="2057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w4PDg0NDhEMDRQQERYQEA0QFRAQDxEQGBYiIhQSExQkKDQsGCYnJxQVITUhLS03OjYyGB8zRDMsPSktLjEBCgoKDg0OGxAQGi0kHiQsNSwtLCw3LCwsLC4sLi4sLC83LCssLzQtLDEsMiwsLS8rLDcxLzAsLywsLywsLCwsLP/AABEIALAAsAMBEQACEQEDEQH/xAAcAAEAAQUBAQAAAAAAAAAAAAAACAECBQYHBAP/xABCEAACAQICBgYEDAQHAQAAAAAAAQIDBAURBjVUdJOyBxIWITFRQWFxwxMUIjRTcnOBkZKx0RUjMkIkUmShs8LxF//EABoBAQADAQEBAAAAAAAAAAAAAAABBQYEAgP/xAAxEQEAAQICCQIGAgIDAAAAAAAAAQIDBBEFEhMUMjNRUnEhMTRhkbHB8EHxoeEVIiP/2gAMAwEAAhEDEQA/AO4gAAGOusdsqTcatza02vGMqkFJe1Zn2pw92rhpn6PM10x7y+HarDdrtOJA9bpf7JedrR1O1WG7XacSA3S/2SbWjqdqsN2u04kBul/sk2tHU7VYbtdpxIDdL/ZJtaOp2qw3a7TiQG6X+yTa0dTtVhu12nEgN0v9km1o6narDdrtOJAbpf7JNrR1O1WG7XacSA3S/wBkm1o6narDdrtOJAbpf7JNrR1O1WG7XacSA3S/2SbWjqdqsN2u04kBul/sk2tHU7VYbtdpxIDdL/ZJtaOp2qw3a7TiQG6X+yTa0dTtVhu12nEgN0v9km1o6vva47ZVWo0rm1qN+EY1IOT9izPNWHu08VM/R6iumfaWRPi9AAABitJMft8Pt5XNxLJLuhBZdepP0Rij74fD1369Sj+ni5ciiM5cJ0p07v8AEHKMpu3pPwtqUmo5eU5eM/09RqcNo+zY9YjOes/voq7uIqr9P4aukd7nzVSz7l3kD6xtKj/tf39x514TlK74lPyX4oa8J1ZU+Jz8kNeDKT4pPyQ14MpU+Kz8kTrwjKVPi0vJDWgyPi8vJDWgylT4CXkhrQZSfAv1DWMlPgmTmKfBsZijiEKAGiTNtGi2nd/h7jGM3cUl421WTccvKEvGH6eo4MTo+zf9ZjKesfvq6LWIqo9P4d20bx63xC3jc27zT7pweXXpz9MZIy2Iw9divUr/ALWlu5FcZwyp8HsAjp0i6RvEL+pKLzpUW6VBejqp/KmvrNZ+xI2Gj8NsLMRPvPrP78lRiLuvV6ezVzuc7121m5fKl3L/AHZ4qry9nqKXvhGMe6KSPlMzPu9quRGQscickLXInIWuROSFrkMha5E5C1yJyQscichbKZOSFacJT/ojOf1U5foRMxHunKVztK30Vb8k/wBiNenrCdWei12lf6Kt+Sf7E69HWEas9HnnFptNNNeKfc19x7h5WgANo6OtI3h9/TlJ5Uq7VKuvR1W/kzf1W8/Y2cOkMNt7MxHvHrH783Rh7upV8kizHrdjtIrl0rK8qx7nChUlF+Uuq8mfbD0612mn5w81zlTMoupG5UUvVZ0c31n4L0ebPnXVl6PVMPc5HyyelrkTkLXInJC1yGQtcicha5E5IWuROQschkLXInJDetBujurfxjdXMpW9B98FFfzay84/5V6//SrxukqbE6lHrV/iHXYw01/9qvZ1nCtFcPtUlQtqMWv75RU5v19Z95QXcXeu8VUu+m1RT7QzJzPoAAIzaaazxDeKnMbXB/D0eIUt7mSwp0vkAGiSEotHbl1bKzqy73OhTlJ+cuqs2YbEU6t2qn5yvaJzpiXn0x1bf7vU5T1hOfR5h5u8EozRWeSNspGSjkkkvQfH3e1HIZC1yJyFrkTkha5E5C1yGQscickLXInIWuROQ2DQPAliGIUaE8/g4/zK3rpx/t+95L7zjx2I2Fmao9/aH2sW9evJI6EVFKMUopLJJdySXgkjGzOfrK4XAAAACM2mms8Q3ipzG1wfw9HiFLe5ksKdL5AACTWhurbDd6fKYnF8+vzK7tcEGmOrb/d6nKMJz6PMF3glGm3/AKkbWr2Use71OR4yStcicha5DIWuROSFjkTkLXIZCjkShQCgHWOgi078QuH5UqUX+Zz/AOn4FDpyv0op8z9v9rDAx7y62Z93gFtSpGMXKTUVFZuTaSSXi2/QTETM5QNTuekrB6cnF3Dnl6acKk4/ikd9Oi8TVGer9nwnE24/l8f/AKjg301XhVv2PX/E4rt/zCN6tdXE9JbynXvryvSblCrWnODaabi33d3oNNhqJotU01e8Qq7tUVVzMMYfZ4AAEmtDdW2G70+UxOL59fmV3a4INMdW3+71OUYTn0eYLvBKNFF95tZUr6uRGQtcichY5DIUciUKZgUAAAAHaOgtf4K8f+p93Ezem+bT4/MrPBcEullK7ADTulqvKGD3PVbXXlTg/XFzWaLHRVMTiac/n9nPiZ/85R9NaqAAAAAAJNaG6tsN3p8picXz6/Mru1wQaY6tv93qcownPo8wXeCUZos2ykVcgKZgUAAAAAAAA7R0F/MrzefdxM3pvm0+PzKzwXBLpZSuwA0npi1PV+1pc6LPRHxMeJ+znxXLlwI1aoAAAAAAk1obq2w3enymJxfPr8yu7XBBpjq2/wB3qcownPo8wXeCUZTbKQAAAAAAAA2DQGzpV8Us6NaEasJykpU5d8Wuo33/AII5MdXVRh6qqZyn/b7YeIm5ES7l2HwnYrb8pl9/xPfK02Fvthk8Kwi2tIyha0qdCMpdaUYLJOWWWb/BHxu3rl2c65ze6aIp9oe4+T0AeXEsOoXNN0binCtBtNwms4trwZ7t3K7dWtROUoqpiqMpYnsThOxWv5To3/E98vnsLfbB2JwnYrX8o3/E98mwt9sI/aSRpxvr2NKMacI3FSEIR/pUYzaWX4Gtw8zNqmavfKFTdiIrnJjT7PmAAJNaG6tsN3p8picXz6/Mru1wQaY6tv8Ad6nKMJz6PMF3glGU2ykAAAAAAAANn6M9cWH15f8AHI4tJfC1/v8AMPvhubCRhjlwAAAAABRvLvfoAihWrOpOdR+M5Ob9snm/1N7FOrGXRQ1e6wlAAAk1obq2w3enymJxfPr8yu7XBBpjq2/3epyjCc+jzBd4JRlNspAAAAAAAADZejipGGL2MpyjBKcs5SaSX8uXizj0jEzhq4j99X2w05XISC/itr9PbcSH7mR2Vztn6LfXp6vvb3NOom6c6dRJ5NwkpJPyeR5qpqp94yTExPs+p5SAfOtWhTXWqShBeHWk1FfiyYpmqcohEzEe7z/xW1+ntuJD9z3srnbP0Rr09XjxrGLeNpdSjXt21RqNJVINt9R5Jd59LNmublMTTPvDzXXTqz6oyI26kkIAABJrQ3Vthu9PlMTi+fX5ld2uCDTHVt/u9TlGE59HmC7wSjKbZSAAAAAAAAACmS9RJm7T0FL/AAV5vPu4ma03zafH5lZ4Pgl0spXYAaR0xanq/a0udFnoj4mPE/Zz4rly4FkvUaxUZq5IGYQAAABJrQ3Vthu9PlMTi+fX5ld2uCDTHVt/u9TlGE59HmC7wSjKbZSAAAAAAAAAAB2joL+ZXm8+7iZvTfNp8fmVnguCXSyldgBpPTFqer9rS50WeiPiY8T9nPiuXLgRq1QAAAAABJrQ3Vthu9PlMTi+fX5ld2uCDTHVt/u9TlGE59HmC7wSjKbZSAAAAAAAAAAB2joL+ZXm8+7iZvTfNp8fmVnguCXSyldgBpPTFqer9rS50WeiPiY8T9nPiuXLgRq1QAAAAABJrQ3Vthu9PlMTi+fX5ld2uCDTHVt/u9TlGE59HmC7wSjKbZSAAAAAAAAAAB2joL+ZXm8+7iZvTfNp8fmVnguCXSyldgBpPTFqer9rS50WeiPiY8T9nPiuXLgRq1QAAAAABJrQ3Vthu9PlMTi+fX5ld2uCDTHVt/u9TlGE59HmC7wSjKbZSAAAAAAAAAAB2joL+ZXm8+7iZvTfNp8fmVnguCXSyldgBpPTFqer9rS50WeiPiY8T9nPiuXLgRq1QAAAAABJrQ3Vthu9PlMTi+fX5ld2uCDTHVt/u9TlGE59HmC7wSjKbZSAAAAAAAAAAB2joL+ZXm8+7iZvTfNp8fmVnguCXSyldgBpPTFqer9rS50WeiPiY8T9nPiuXLgRq1QAAAAABJrQ3Vthu9PlMTi+fX5ld2uCDTHVt/u9TlGE59HmC7wSjKbZSAAAAAAAAAAB2joL+ZXm8+7iZvTfNp8fmVnguCXSyldgBpPTFqer9rS50WeiPiY8T9nPiuXLgRq1QAAAAABJrQ3Vthu9PlMTi+fX5ld2uCHo0itnVsrylHvc6FSMV5y6ryR5w9Wrdpq+cPVcZ0zCLqZuVFIQAAAAAAAAADsHQpfUKVndqrVo0m7jNKc4wbXwce9Jme0zbrqu06sTPp+ZWWDqiKJzl0X+M2e02vFp/uU+xuds/SXXr09T+M2e02vFp/uNjc7Z+kmvT1ab0tYjb1MJqwp1qFSXwtJ9WE4Sll1+/uTLHRVuunExMxMek/Zz4mqJtzlLhhqFUAAAAA2SQlHo9bOlZWdKXc4UKcZLyl1VmjDYirWu1VfOV7RGVMQyB8XpHTpF0ceH39SMVlSrt1aD9HVb+VBfVby9jRsNH4nb2YmfePSf35qjEWtSr09mrnc5wAAAAAAAAAyJDIGZkDMyAEAAAAANp6OtHHiF/TjJZ0qDVWu/Rkn8mD+s1l7Ezh0hidhZmY959I/fk6MPa16vkkUY9bgGK0kwG3xC3lbXEc0++E1l16c/RKLPvh8RXYr16P7eLluK4ylwnSnQS/w9ylKDuKS8LmlFuOXnOPjD9PWanDaQs3/SJynpP76qu7h6qPDV0zvc+QQAAAAAAAAAAAAAAABskybTotoJf4g4yjB29J+NxVi1HLzhHxn+nrODE6Qs2PSZznpH76Oi1h6q/Du2jmA2+H28ba3jkl3zm8uvUn6ZSZlsRiK79evX/S0t24ojKGUPg9gAABjrrArKq3KrbWtRvxlKnByfteR9qcRdp4ap+rzNFM+8Ph2Vw3ZLThwPW93++XnZUdDsrhuyWnDgN7v98myo6HZXDdktOHAb3f75NlR0OyuG7JacOA3u/wB8myo6HZXDdktOHAb3f75NlR0OyuG7JacOA3u/3ybKjodlcN2S04cBvd/vk2VHQ7K4bslpw4De7/fJsqOh2Vw3ZLThwG93++TZUdDsrhuyWnDgN7v98myo6HZXDdktOHAb3f75NlR0OyuG7JacOA3u/wB8myo6HZXDdktOHAb3f75NlR0OyuG7JacOA3u/3ybKjo9FrgVlSalStrWm14SjTgpL2PI81Yi7VxVT9XqKKY9oZA+L0AA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1452562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04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57200"/>
            <a:ext cx="1828800" cy="82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419600"/>
            <a:ext cx="1957494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57200"/>
            <a:ext cx="1471612" cy="90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981200"/>
            <a:ext cx="227092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47800"/>
            <a:ext cx="2005012" cy="64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4800600"/>
            <a:ext cx="1600200" cy="197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24600" y="2514600"/>
            <a:ext cx="1676400" cy="111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3429000"/>
            <a:ext cx="1295400" cy="12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Flecha curvada hacia abajo"/>
          <p:cNvSpPr/>
          <p:nvPr/>
        </p:nvSpPr>
        <p:spPr>
          <a:xfrm rot="21415402">
            <a:off x="5660525" y="2686880"/>
            <a:ext cx="751267" cy="389438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3" name="22 Flecha curvada hacia la izquierda"/>
          <p:cNvSpPr/>
          <p:nvPr/>
        </p:nvSpPr>
        <p:spPr>
          <a:xfrm>
            <a:off x="5638800" y="3660648"/>
            <a:ext cx="731520" cy="1216152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4" name="23 Flecha arriba"/>
          <p:cNvSpPr/>
          <p:nvPr/>
        </p:nvSpPr>
        <p:spPr>
          <a:xfrm>
            <a:off x="4724400" y="1676400"/>
            <a:ext cx="381000" cy="5212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5" name="24 Flecha arriba"/>
          <p:cNvSpPr/>
          <p:nvPr/>
        </p:nvSpPr>
        <p:spPr>
          <a:xfrm rot="2878608">
            <a:off x="5609144" y="1686809"/>
            <a:ext cx="381000" cy="684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6" name="25 Flecha arriba"/>
          <p:cNvSpPr/>
          <p:nvPr/>
        </p:nvSpPr>
        <p:spPr>
          <a:xfrm rot="4089065">
            <a:off x="6383897" y="1676866"/>
            <a:ext cx="303064" cy="113202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Flecha curvada hacia arriba"/>
          <p:cNvSpPr/>
          <p:nvPr/>
        </p:nvSpPr>
        <p:spPr>
          <a:xfrm rot="7684757">
            <a:off x="2645667" y="4300875"/>
            <a:ext cx="1216152" cy="73152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29" name="28 Flecha doblada hacia arriba"/>
          <p:cNvSpPr/>
          <p:nvPr/>
        </p:nvSpPr>
        <p:spPr>
          <a:xfrm rot="10800000">
            <a:off x="2133600" y="3733800"/>
            <a:ext cx="1596868" cy="6096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0" name="29 Flecha izquierda"/>
          <p:cNvSpPr/>
          <p:nvPr/>
        </p:nvSpPr>
        <p:spPr>
          <a:xfrm>
            <a:off x="1752600" y="3429000"/>
            <a:ext cx="1905000" cy="304800"/>
          </a:xfrm>
          <a:prstGeom prst="leftArrow">
            <a:avLst/>
          </a:prstGeom>
          <a:solidFill>
            <a:srgbClr val="FF6699"/>
          </a:solidFill>
          <a:ln>
            <a:solidFill>
              <a:srgbClr val="B7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1" name="30 Flecha arriba"/>
          <p:cNvSpPr/>
          <p:nvPr/>
        </p:nvSpPr>
        <p:spPr>
          <a:xfrm rot="19147990">
            <a:off x="3704072" y="1524817"/>
            <a:ext cx="369329" cy="978408"/>
          </a:xfrm>
          <a:prstGeom prst="up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33" name="32 Conector angular"/>
          <p:cNvCxnSpPr/>
          <p:nvPr/>
        </p:nvCxnSpPr>
        <p:spPr>
          <a:xfrm rot="10800000">
            <a:off x="2362200" y="1524000"/>
            <a:ext cx="1524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33 Flecha curvada hacia arriba"/>
          <p:cNvSpPr/>
          <p:nvPr/>
        </p:nvSpPr>
        <p:spPr>
          <a:xfrm rot="13427979">
            <a:off x="2738479" y="2147906"/>
            <a:ext cx="1216152" cy="731520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5" name="34 Flecha abajo"/>
          <p:cNvSpPr/>
          <p:nvPr/>
        </p:nvSpPr>
        <p:spPr>
          <a:xfrm rot="18399697">
            <a:off x="6587993" y="3251561"/>
            <a:ext cx="232330" cy="134333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6" name="35 Flecha abajo"/>
          <p:cNvSpPr/>
          <p:nvPr/>
        </p:nvSpPr>
        <p:spPr>
          <a:xfrm rot="20080584">
            <a:off x="6619570" y="4141534"/>
            <a:ext cx="373678" cy="110688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26" name="AutoShape 2" descr="data:image/jpeg;base64,/9j/4AAQSkZJRgABAQAAAQABAAD/2wCEAAkGBw8PDw8PDw8NDQ8NDxANDwwNDw8NDQ8NFBQWFhYRFBUYHCggGRolHBQUITEhJSkrLi4uFx8zODMsNygtLisBCgoKDg0OGhAQGiwcHRwsLCwsLCwsLCwsLCwsLCwsLCwsLCwsLSwsLCwsLCwsLCwsLCwsLCwsLCwsLCwsLCwsLP/AABEIAOEA4QMBEQACEQEDEQH/xAAbAAACAgMBAAAAAAAAAAAAAAABAgAGAwUHBP/EAEgQAAEDAQIHCQ0GBgIDAAAAAAEAAgMRBAYFEiExQVGSEyJSYXFzsbLRBxYjJDM0QnKBkaHB4RQXMkNighVTVGODk6LwRNLx/8QAGgEAAwEBAQEAAAAAAAAAAAAAAAEFBAMCBv/EADERAQACAQIDBgYCAgIDAAAAAAABAgMEEQUSMhQxM0FhcRMVIVGR4SKBQlKh0SNisf/aAAwDAQACEQMRAD8A7igIgMU9oawVcadK5Zc1MUb3nYpmI72smwzwG+1ykZeMxvtjr+XKcv2ec4Xl/T7ll+baj0/H7ePi2KcLzfo2Uvm2o9Px+y+NYpwzN+jZR821Hp+P2PjWD+Mza2bKPm2o9Px+y+NYDhqbWzZR821Hp+P2Xx7EOHJ9bNlHzbUen4/Y+PYP47PrZs/VP5tqPT8fsu0XA4en1x7P1R811Hp+P2XaLkN4LRrj2fqj5rqPT8fsu0XDvhtGuPY+qfzXUen4/ZdpuU3itGuPY+qPmuo9Px+x2m5e+S0/29j6o+a6j0/H7Habh3y2nXHsfVP5pqPT8fsu03DvltOuPY+qPmmo9Px+x2q5Tee1a4tj6o+aaj0/H7Harh30WrXFsfVP5pn9Px+x2q4d9Fq1xbH1R80z+n4/Y7VcDem1a4tj6p/M8/p+P2O1XDvqtWuLY+qPmef0/H7Harh312r+1sfVP5nn9Px+y7Vd7LLfFw8rECOEw0PuK0Y+Kz/nX8OldX/tCx4OwrDaBWN4JGdhyOHKFTw6jHljektdMlb9z2rs9ogIgIgPHhC2iMUGVxzD5rHrNZXT1+8z3Q8Xvyw0EspcauNSV8tlzXy25rzvLNNpnvYqrk8gSgASmRCUiKSm8lJQCOQ8lKZFKCI5MmMpkCCKUAhTAIIpTBCmAQQIBCmAqmAqgDFM5jg5hLXNyhwNCF7paazvE7ScWmJ3hert4fFoG5yUErRyB41hfQaPWRmjlt1R/wAqWDPz/Se9v1uaEQGOeQNaXHQKrze0UrNp7oEzsq9omL3Fx0/AL47UZ7Zsk3nzY7W3ndiquDwhKYKSkRSUyKSgikoIpKZFqgiOKZELkEQvT2IjnJ7EQvRsAxkbEBKYKSgFqgkKAxlMikpmlUEUpgpKYKSmZ7PO6N7XsNHMNQV7peaWi0d8HW01neHT8E20TwskHpDKNTtIX0+HJGSkWjzV8d+esWexdXtq8OS0YG8I/BTeK5OXBt95css7VaElfMMoVQW4EpkUlAKSkRSUyKSmTG5yNiIZNAynUM6cQT0wYMtEn4YnAHS/eD4rXj0We/dX8/R0rivbuh7orrSn8cjGcTQXH5LbThN56rRDpGlt5y9TLqR+lLIeQNC0V4TTztLpGlr5yyi69n0mU/uXSOF4fX8n2WgOurZtcu2j5Xg9fyOy0YH3Ri9GWUcuKfkvE8Kx+VpeZ0lfu8k10pR+CZjuJ7S3oquFuE2/xtEuc6SfKWrteA7XHlMRcB6UZDx2rJfQ5qd9d/Zxtp718msLiDQgtI0EUKyzWY+kuMxsYOXnYgJTIhQYIICUwQr0YEpgKphcLh2rJLEdBDx7ch+Ss8Mv/G1fs36O30mq4Ko2tFeA5W+1RuM9FPeXDP3Q09VAZQJQCkoICUEUlPYiFyNiCNrpHYrGl7joaKrrjxWvO1Y3k4iZnaG6sV2icszqf22Z/aexV8HCp78s/wBQ0003+zd2TB8MX4GNbx0q73qpi0+LF0Rs0Vx1r3Q9S7vaIAIAJBEEBSAFIBjI3Ld57XY4ZhSWNj+MjL71zyY6ZI2vG7zatbd8K9hG6ANXWeTFP8qQ1b7HZwp2bhkT9cc/1LNfSRPTKsWuzSwOxJWOYdFcx5DpUrJhvjna0bMV6WrO0wxVqubwUlAKSmETIhTgwqmFkuKfDyc2OsqfC+u3s2aLqlflaUWgvFnbylRuMdFPeWfUd0NNVQWUpKC3AlBbgSgmJ76JhscF4Gkno99Y49fpu5O1UtJw+2X+VvpX/mXfHhm31n6QtNkskcTcWNoaPieU6VfxYaYo5aRs2VrFY2hnXV6RARABIIgAgkQCpACkQJApQAqkTHaImStLJWte06HCv/xebVreOW0bwUxFo2lTsOXYfEDJZ6yRjKY88jRxcIfFSdRoJr/LH9Y+3mw5dNMfWv1hXGuU3ZkFBISgFJTBUwstxPLyc2OsqnDOu3s26Lqn2X9WVFX7yZ2cpUfjHRT3lm1PdDSEqAyblqggJTJikkonsG9wHgStJZxxsiPWd2K1oeH92TLHtH/bXhwf5WWUK01ogCmEQASCIAICIIEAEgCRFKQKUiAoBSUiAPoluN1dvHd1swM0ADZRldGMjZOTU7pWHVaSL/zp3/8A1mz4It/KvepeMRUGoIyEHIQdSjzCdMJVAAoIKphZbh+Xk5sdZU+GddvZt0XVPs6ArKkrt5zlZyn5KPxjop7yy6ruhoqqExgSjYmN70Bubt4KxyJ5BvQfBtPpHhHiVjh2j5v/AC37vL/tq0+Lf+UrSrjYiDRAFARARABARBIUAEgBSIpQClIAUiKSkRCkRSkCh1Ety3Vq9uBccG0xDftFZWD028IcYWHWafmj4le/zZtRi3jmhT2uqpSeJKAiAstw/Lyc2OsFT4Z129m3Q9U+zoKsqSuXoOVnKfkpHF+mvvLJqu6GgqobEVzkBlwXYzaJmx+iN886mDtzLTpME5skV8vN0xU57bL21oaA1oADRQAZgF9PEREbQp9w1TAoCJhEBEBEBEBKpAqAhSBSggSIpSAFBEKQKUiKSkGMleSAORuW6g3mwb9nnq0Uimq5mpp0tUjVYeS+8d0p2fHy2+ndLV1WVnRAWe4Xl5ObHWVLhnXb2btD1T7OgqypK1es/g5T0BSOL9NfeWTV90K9VQ2Hckjl6gLZdaybnBuhG/m33HieiP8AutfQcPw/Dxc099lDT05ab/duKrc0CmEQBDvbxhAGqYSqAFUgANc1DyZUBEAK8mTOkQEoAJArjyDlyIICkCuNM9By5EiYzI3hN94S3Lcpkbwm+8Jbgta5iDyGqRFKREcUiay8Fj3ezvb6bPCMP6ho9oXHPTnpMOWWvNXZz9jlGTDoJZ7g+Xk5sdZUuGddvZu0PVPs6ErCmrN7T5Pld0BSOLdNfeWPWd0K4SojARkZkeyMZ3ua33ldcVOe0V+71SOaYh0VrQ0BozNAaOQL6nbaNoV+4UAUwqXdBtEgZDEx5Y2UuMmKaFwbSja6sqn8QyzWsRHmy6q8xERHm1dwpZI7SYQ9xikjc4sJJAc2lCNS4aDLacnL5OemvPNs6ErDeiArl/LTIyyhsbiwyyCNzmmjsShJAOjMseuyTTH9PNn1N5rT6Kjc+SSC2QtY92JM4skYSS1wIJrTXXSp+jzWjLEfdk0+SeeI+68XttMkVjmdE4secVgeM7Q5wBI46KpqrzTFMw257TWkzDmuDrRNZZWzxPeXA1e0uJEjdIdrUXFqLUtvCdTLNbburYMt8dpiZNGateM2lrtLTxhXceSL1i0KlbRaN4eklezcuvrLJNbJWOe7c4SGRsBIaMgJNNdTnUXV5Z+JMfZN1GSeeY+y0XCtUj7K5sji/cZMRjnGrsSgIBOmi26PJN8f18mnTXm1fqrV+ZZJrY+Nz3blCGhsYJDakVLjrOVY9Zln4nL9mfU5J59lfNiGs+8rHzyzcxTYxrPvT55HM3lyTKy2MZG5xjkDt1ZUloaBXG4jWi2aS9pvtDRp7TNtodFcqUtrGSvMkQlInOsKwblaJWaA8ub6rso6VIzV5bzCblrtaYecFcXFaLgeXk5sdZUuG9dvZu0HVPs6GrCoq97z5Pld0BSeLdNfdi1ndCtEqKwPZd1mNbIv04z/AHD6rboa75o9HfTxvkheaq8pDVMJVBqjf05bN/k+Sl8T/wAf7YtZ5Ndc7z1nNydAWfh/jf1LlpfEdAV1SSqArN/vN4ueHVKn8R8KPdl1fRHuq93vPLNzo6Cpuk8avux4PEhcb6HxKT1o+sFX13gy3anw5c+GZfPpTYXawwbFNR5P2eYgSDgO0SD5rfo9R8Odp7padPm5Z2nul0kOBFRlBygjMQrSk5hebz2084OqFA1fjWStR4krJcDyE3PDqhb+H+HPu1aTplX71nx6f9nVCxazxpZdT4ktncuw2eZs+7RNlLHtDS6uQEcRXfQ4sd4nnjd20tKWieaN1jOArB/TR/8ALtW7s+D/AFavg4v9Wey2azwAiCJkWNnLRlPKSvda0p0Rs9RFa9MbI4pSTGSvJMbikUqXfBlLQx3DiHvaSOxT9XH8olh1Mfy3agFY2VabgeXk5sdZUuG9dvZu0HVPs6GrCoq18fy+V3QFJ4r0192LW90Kw4qKnNhdQ+Njmn9LVQ4f4v8ATVpetdqq0oDVMxqgKhf45bN/k+Sl8S/x/ti1nk11zj46zm5OhcOH+N/UuWl8R0CquKSVQFZv8fF4ueHVKwcR8OPdl1fRHuq93z45ZudHQVN0njVY8HiQuN9T4lJ60fWCra3wZb9T4cqFY2hz2NOQPe1hIz0JooVa81oj7pVY3mIZMOYPdBK+F4zZWu0OYcxC6ZcVsN5rL3kpOO3LLf3Gw4cljmO+aPAPPpN/l8o0Kno9RzRyT/Tbps2/8ZaS8vntp9cdULBq/GsyajxJWK4B8BNzw6oW/QdE+7VpOmWgvV59P+zqhYtZ4ss2p8SXiseF7TZQ4QFgEhBdjsD8oXnDntjiYjzeceaadzM69uEeFD/qC79su69ps2l2r1TzTtgtLWHdK4kjG4tHAVoR7F3w6ibztLrizzadpW4lamhjJSIhK8vKo31PhIPUf0hYtX5Mmp8miasTItXc/wDOJObHWVHhvXb2btB1T7OiKwqKrfP8vld0BSeK9Nfdh13TCruUVOey7MmLbI/1sez20r8lv0M7ZWnTT/Neqq0pDVMIgKhf45bN/k+SmcS/xYtZ5Ndc4+Os5uToC4aDxf6ctL4joNVbU0qgKx3QD4vFzw6pWDiHhx7smr6I91Xu6fHLNzo6Cp2l8arHg8SFyvqfEpPWj6wVbW+DLfqfDlz+yO8LFzsfWCi4+uPdMp1Q6PebBAtcRpQTR1dG7XrYeIq5qsEZq+sdypnxfEr6w5m5rmuqKskjdUHM5rwVCiZrP2mEreayzWy1OmkfK+gfJQupmqABX4J5L89ptPmL35rbrZcHyM3PDqhU9B0T7t+k6ZaC9J8dn/Z1Qses8WWXU+JLLd/AJtrZCJmxbmQ2hYXVqK609PpfjRM77bHgwfEiZ322bQ3Dd/VM/wBR/wDZafl0/wC3/Dv2L/2e/At1YrJJuz5d3kaCGUbiNbXITSuUrvh0tcU80zvLri08Y53md5bN7sq6S9sbikUkJSeVOvjJWeJvBiJ97vosOqn6wyamfrDTtWJkWruf+cSc2OsqXDeu3s36Dqn2dEVhUVS+n5fK7oClcV6a+7DrumqrlRU0tntG5TQycCRpPq1ofgV3wW5bxLrity2iXR6r6BWGqYGqAp9/jvrN/k+Sm8R/xYtZ5NJgPCMdlnbNIHFgY5pxBjOqeJZNJkjHk5pZ8F4pfeVjN/LHwbR/r+qqdsx+rd2mjNYb62KWRseNJG55xWmVmKwuOYV0L1XVY7Ts9Vz0mdmLugHxeLnh1SuPEPDj3ctX0R7qtd4+OWbnR0FT9L4tfdjweJC5X2d4jJ60fWCqazwpb9T4cufWQ+Fi52PrBR8fXHum06oddLsq+i3WVQvrgbPa4hm8u0atEnaput0+/wD5K/3/ANsWqw7/AM4/tT8aoUvZPXK4R8DNzw6qraHon3UdJ0yr96T47P8As6oWTV+LLNqfElku5h+GxtlEokO6OaRiNxsgFMq6aXNWkTEveny1pE7tsb9WTg2j/WO1au00aO0Ve3BN47Na3Fkbnh4FdzkbiuI1jWvVctb9z1XJW3c2Tivb1JCUnkhKRKFhyfdLVK4ZQ0iMcjcnTVTdRbe8sGa29nmCzuK09z7ziTmx1lS4Z129m/QdU+zoqsKip31/K9Z3QFK4r0192DX9NVWJUVNYLQ2oIXqDiV3uzb93s0ZJ38fgn68Zun2iivafJz44lVw35qRLa1Xd1GqAr98MEy2hkb4RjuhLqxj8Ra7SPcsmswWyVia/XZn1OK14ia+Sqfwe1nPZp9gqZ2fL/rLD8HJ/rJDgO1f0s2wU+z5v9ZHwcn2lLNda1TSNZuD4hUY0kgxWtFc66YtNmtbbbZ0pgyTPdsu168EyWizhkW+fE4PDSaF4AoRyqlqsM5KbV74bdRjm9No8lduvd+0/aY5ZY3QxwEvJkFC51CA0BY9LpckZItaNohm0+C/PvMbbLTeLB7rTZpYmEB5o5tcgLmmtPat+fHOSk1hry0m9ZiFKwNdm1vtEYkifCyN7XvkfQCjTWg1lTsOkyTeN42iGLFp7zb6xts6JIcqrSoSFQQQQCCKEHMQdCQc/w7deeKUmzxvmheatxN85lfRI+alZ9Hatv4RvCfl01on+Mbwst1sEyWWzkS72SV+6Fla4gpQA8a26bDOOm1u+WnBimlPr3y0d6sA2h05nijdMyUNqGCrmuApQjVkWXVae825qxvuz6jBebc0Ru0hwHaz/AOLPsFZvgZf9ZZ/g5P8AWSnANr/pZ9gp/Ay/6yfwcn2ltrrXatAtDJ5Y3QMhxjv9655IIxQPatOmwZObe0bRDvgw35t7RtELbJnWuWmWMleXl4sLW0QQySHO1tGjW85APevF7ctZl5tbaN3P4q5zlJyk8ZUq07ym2neWVeSWrue+cS82OsqXDeu3s3cP659nRVYVVSvv+V6zugKVxXpr7sGv6aqpVRUwHJh6LtYS+zWjFcaRWijXamyei75Ldo83Lbae6WvTZOWdp81+qq6gNUAWvITiT3P9oK9c8nzD9oKOeRzAZijmkcxA9LctxdKSjmPmJjUS3LczpinzSOZiLl5ICUiM2YjMnzTB8zG+QlKZ3KZFk5GZKLzA5pgTbHa0/iSOeSm3OR8SS+JLDLanOzleZvMlN5l53Fc3MhKQUu9OEN2lELDWOE1cRmdL9Fi1GT/GGTPfyhrAsbIKQWrue+cS82OsqXDOu3s38P659nRlZVVRvx+V6zugKVxXpr7p+v6aqpVRkwCUB5LQzGBC9Vk4lbbpYb3Zu4Snw8QyE/mRjTyjSrGmzc8bT3wp4MvNG096x1Wp3CqANUBKoNMZADGTAYyCQuSBaoAVQAxkiAuS3BSUiKSgtyEpEQlIikpEUlImjvLhjcGbmw1nlFG/obpefkuWXJyx6ueS/LCoQx0Gs5yTnJUy07p9p3ZUnlEjWrueecS82OsqXDOu3s38P659nRlZVVQv0fJes7oClcU6a+6fxDpqqajJYIDGQgPNIHNc2SNxY9hxmuGcFdaXms7w6UtMTvC73dvAy1NxH0ZaGjfR6HDhN4uJV8OaMkeqliyxePVuaru6pVASqABKAlUBKoBSUAMZAAlLcASgi4yQKXJPJSUEUlIFJSICUiavDmF2WVlTvpHZI4tJOs6gud7xWHi94rCj4z5HulkOM95qT8hxKdkvNpYL3m0swC5OaFABBrV3PPOJebHWVLhnXb2b+H9c+zo6sqqn38OSL1ndAUvinTX3TuIdNVQxlFSxqgMdUwVyZvNJGQQ9hLHtNWvaaOBXul5ifo9VtMLNgO9rXERWukcmYTZo38vBPwVPFqIt9LKGLURb6StQdqyg6RmWndoTGRuALk9wmMgBjIAFyQDGQAxkFuUuQW5S5IBjJEBKCISkAqkTU4cw2yytoKPmcN5ED/ydqC5ZMkVhzveKqU9z5XullcXvdpOYDUBoCwXyTZhvebMrQuMuZkgBKZggLX3PPOJebHWVLhnXb2b+H9dvZ0dWVVTb/nJD6zugKXxTpr7p3EemqnYyjpSB6NgQuQAxkACUzeWeIOzr1FtjiWfBmGrTZMjHbrF/JkJIHqnOFpx6iatGPPNVuwXeuyz0aXbhIfy5cgJ4nZittM1bNlc1bN1jaso16F1dNwxkxuFUDdC5A3DGSAYyCAuSBS5AAlBFxkiSq8hXsPXjbDWKCkk2YnOyPl1niXHJlivc45MsV7lUawucXvcXvcauc7KSVPveZYrW3ZwF43eBqkEqgAUAKpha+515xLzY6ypcM67eyhw/rt7OkKyqqX3Qjkh9Z3QFM4n01907iPTVTKqOlFLkAKoCVQCOcgEKYIWoDzzwtOhe6zL3EmsdttVn8jM9o4Djjs9xXeua0O1c0w3VmvtO3JNA2T9UZLD7jkWiup+7vXUfds4L62R3492iP6mYw94XSM1ZdIzVl7oryWJ2a0xDiccQ/Fe/iV+73z1+7ZMlDgHNIc05Q5pqCOIr09JjIICUgGMgASkRJJA0FziGtaKlzjQAcaUkqGGryulrFZSWszOnzOcNTdQ41lyZ/KGfJm8oaaGEN5dJ0rFa27JNt3oAXh5FBFJQEqgJVAKUzWzuc+cS82OsqXDOu3socP67ezpKsqqk90U5IfWf0BTOJ9NfdO4j01UjGUhKGqAFUEDnIMlUBEAjnIDEV6ekQCuATgQxOiB0J7vW7E+zt1L1FpeuaV2uOHCyEE71srw3iGTJ76rfgnejbhmZq32MurolUhuWqCeLCmFobK2sjt8fwxNyvceIfNeLXive82tFe9SsJ4UmtZ3/AIOIGrYWnJyu1lYsmaZZMmWZY42ALNMuEyytCRDVIkqgIgFKYSqAiAtnc5HjEvNDrKlwzrt7KPD+u3s6SrKqpHdHacWE6A93xCm8Sj+NfdO4jH8a+6jVUhJSqABcgBVBgUArnoDHVMIgyk0QZar0YVSBXuTDoF3rPuVihByF4Mh/caqniry44UscctIeuq9GV8gaC5xDQMpcTQAcqQVjC17BljsoxzmM7hvB6o08q4XzRHc43zRHcrmK5zi+RzpHuylzjUlY7XmWS15lmauTwygJPJqoAVQECANUACUApQBqgLd3OAd3lOjc2j24yp8Mj+dp9FHh0fys6QrCqrl97EZbM4gVLKSD2Z/hVZtXj58UxHl9WbV4+fFPp9XL6qAggXJAKoCVQZXPQCkoAVQALkzYyUzSqAlUAbOwPkjYcge9rTyEr3SN5iHukbzEOlyyVoAKNaKAagFUmVKZaHC15oIKtad3l/lsOQH9TtC5WyRVztkiFSt+ELRajWV1GZxCzIwdvtWS+WZZb5ZkkbAFwmd3GZZKry8naEgeqRJVAEIAlALVMIkBKYISgOi9zmwlsLpSMsrqj1RkHzVvh+Plx80+axoMfLj5p810W9uYrREHNIOlAclvNgl1mmNB4N5JYdA/SoWrwfCtvHdKHq8Hwrbx3S01VkZEqgAXIBKoA1QCuKDY6r09ASg0qgJVAI/3aiM4KcTscHnwha5G4j55CzNQGlRxkZ12nNOzrOWWGKAN0LjNplym27OF4eUqgMjEiNVIhqgCEAaoCVQEQAqgJVAe7A2DXWqVsbQcWoL3cFq76fBOW+3l5u2DDOW+3l5uw4OsrYo2saKBoAA4gvoqxFY2jyX4iIjaHqTNEBrcMYLZaIyx7QQf+1C83pW9eW3c83pF45bdzmOGruzWYkgGSPQ4DKBxhRc+jvj+sfWEbPo74/rH1hpC5Y2MtUAEGBcgEJTMCgASmZaoNKoCVQDBIJVBJVAZGheZI1UiSqYM0IB6pACUBAgDVAAoDZYIwHNaXDFaWs0yOGT2a1qwaW+X0j7tGHS3y+kfd067+BI7MwNaMucuOdx1lW8WKuKvLVaxYq468tW6XV0RARARAYZ7M1+cBAV/CN0bPKSTG0E+k3en4LhfTYr98OF9Pjv3w1LrhRV/FKP3DsXD5fi9XHsGL1DvBi4Uu03sR8vxepdgxeod4EXCl2h2I+X4vU+wYvVPu/i4Uu0OxHy/F6jsGL1T7v4uFLtDsR8vxeo7Bi9QPc+i4U203sR8vxeo7Bj9Q+72HhTbTexHYMXqfYcfqn3ew8Kbab2I7Bi9R2HH6oO57DwptpvYj5fi9S7Dj9R+76LhS7TexHy/F6jsGP1T7vouFLtN7EfL8XqOwY/VB3P4uFLtN7EfL8XqOwY/U3eDFwpdodiXy7F6jsGL1TvBi4Uu0OxHy7F6jsGL1TvBi4Uu0OxHy7F6jsGL1HvDj4Uu0OxHy7F6l2DF6p3hx8KXaHYj5di9R2DF6p3hx8KXaHYj5di9R2DF6j3iR8KXaHYj5di9R2DF6oLiR8KXaHYj5di9R2DF6tlYLnWeMg4gcRpfvuldqaTFT6xDtTS4qd0LDZ7GxgyALS0PQgIgIgIgIgIgIgIgIgIgIgIgIgIgIgIgIgIgIgIgIgIgIgIgIgIgIgIgIgIgIg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2" name="31 Imagen" descr="índic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477000" y="5257800"/>
            <a:ext cx="1300163" cy="130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3800" y="228600"/>
            <a:ext cx="1371600" cy="838200"/>
          </a:xfrm>
        </p:spPr>
        <p:txBody>
          <a:bodyPr>
            <a:normAutofit fontScale="90000"/>
          </a:bodyPr>
          <a:lstStyle/>
          <a:p>
            <a:r>
              <a:rPr lang="es-VE" dirty="0" err="1" smtClean="0"/>
              <a:t>PLE´s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337045">
            <a:off x="1227664" y="2683656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VE" dirty="0" smtClean="0"/>
              <a:t>    Los entornos individuales de docentes y estudiantes pueden formar, a su vez, redes de distinto alcance y nivel de formalidad</a:t>
            </a:r>
          </a:p>
          <a:p>
            <a:endParaRPr lang="es-VE" dirty="0"/>
          </a:p>
        </p:txBody>
      </p:sp>
      <p:pic>
        <p:nvPicPr>
          <p:cNvPr id="4" name="3 Imagen" descr="aq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2638425" cy="1733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 descr="asi 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2190750" cy="208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https://encrypted-tbn2.gstatic.com/images?q=tbn:ANd9GcT-Ofoj1ZzdUs1XCZ5vG7x3wYtzMIDiUfEVIE--4mjkZG_PTs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3394057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smart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4876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62800" y="0"/>
            <a:ext cx="1905000" cy="1752600"/>
          </a:xfrm>
        </p:spPr>
        <p:txBody>
          <a:bodyPr>
            <a:normAutofit/>
          </a:bodyPr>
          <a:lstStyle/>
          <a:p>
            <a:r>
              <a:rPr lang="es-VE" i="1" dirty="0" err="1" smtClean="0">
                <a:solidFill>
                  <a:schemeClr val="bg1"/>
                </a:solidFill>
              </a:rPr>
              <a:t>PLE´s</a:t>
            </a:r>
            <a:endParaRPr lang="es-VE" i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895600"/>
          </a:xfrm>
        </p:spPr>
        <p:txBody>
          <a:bodyPr/>
          <a:lstStyle/>
          <a:p>
            <a:pPr algn="r">
              <a:buNone/>
            </a:pPr>
            <a:r>
              <a:rPr lang="es-VE" dirty="0" smtClean="0">
                <a:solidFill>
                  <a:schemeClr val="bg1"/>
                </a:solidFill>
              </a:rPr>
              <a:t>Su utilidad no solo será para los procesos de enseñanza y aprendizaje, sino también para  todo lo que tiene que ver con las relaciones sociales, la participación ciudadana, las actividades de ocio, etc.</a:t>
            </a:r>
          </a:p>
          <a:p>
            <a:pPr algn="r"/>
            <a:endParaRPr lang="es-VE" dirty="0">
              <a:solidFill>
                <a:schemeClr val="bg1"/>
              </a:solidFill>
            </a:endParaRPr>
          </a:p>
        </p:txBody>
      </p:sp>
      <p:pic>
        <p:nvPicPr>
          <p:cNvPr id="7" name="6 Imagen" descr="V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825" y="4876800"/>
            <a:ext cx="70389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s-ES" sz="4000" b="1" dirty="0" smtClean="0"/>
              <a:t>Uso </a:t>
            </a:r>
            <a:r>
              <a:rPr lang="es-ES" sz="4000" b="1" dirty="0"/>
              <a:t>de los entornos </a:t>
            </a:r>
            <a:r>
              <a:rPr lang="es-ES" sz="4000" b="1" dirty="0" smtClean="0"/>
              <a:t>virtuales en la  evaluación de la asignatura</a:t>
            </a:r>
            <a:br>
              <a:rPr lang="es-ES" sz="4000" b="1" dirty="0" smtClean="0"/>
            </a:br>
            <a:r>
              <a:rPr lang="es-ES" sz="4000" b="1" dirty="0" smtClean="0"/>
              <a:t> </a:t>
            </a:r>
            <a:r>
              <a:rPr lang="es-ES" sz="4000" b="1" dirty="0"/>
              <a:t>MEDICINA Y PRODUCCION DE CERDOS II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s-VE" sz="4000" b="1" dirty="0"/>
          </a:p>
        </p:txBody>
      </p:sp>
      <p:pic>
        <p:nvPicPr>
          <p:cNvPr id="5" name="4 Imagen" descr="VIR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581400"/>
            <a:ext cx="249555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588073"/>
            <a:ext cx="3124200" cy="2269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658</TotalTime>
  <Words>268</Words>
  <Application>Microsoft Office PowerPoint</Application>
  <PresentationFormat>Presentación en pantalla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Solsticio</vt:lpstr>
      <vt:lpstr>Uso de los entornos virtuales en la  evaluación de la asignatura  MEDICINA Y PRODUCCION DE CERDOS II </vt:lpstr>
      <vt:lpstr>Objetivo</vt:lpstr>
      <vt:lpstr>Tecnologías de información y comunicación</vt:lpstr>
      <vt:lpstr>Diapositiva 4</vt:lpstr>
      <vt:lpstr>ENTORNOS PERSONALES DE APRENDIZAJE  (PLE, Personal Learning Environment)  </vt:lpstr>
      <vt:lpstr>Diapositiva 6</vt:lpstr>
      <vt:lpstr>PLE´s</vt:lpstr>
      <vt:lpstr>PLE´s</vt:lpstr>
      <vt:lpstr>Uso de los entornos virtuales en la  evaluación de la asignatura  MEDICINA Y PRODUCCION DE CERDOS II </vt:lpstr>
      <vt:lpstr>Diapositiva 10</vt:lpstr>
      <vt:lpstr>Diapositiva 11</vt:lpstr>
      <vt:lpstr>RALLY VIRTUAL</vt:lpstr>
      <vt:lpstr>RALLY VIRTUAL</vt:lpstr>
      <vt:lpstr>Diapositiva 14</vt:lpstr>
      <vt:lpstr>Diapositiva 15</vt:lpstr>
      <vt:lpstr>Diapositiva 16</vt:lpstr>
      <vt:lpstr>Diapositiva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los entornos virtuales en la  evaluación de la asignatura  MEDICINA Y PRODUCCION DE CERDOS II</dc:title>
  <dc:creator>Mercedes Chang</dc:creator>
  <cp:lastModifiedBy>Mercedes Chang</cp:lastModifiedBy>
  <cp:revision>52</cp:revision>
  <dcterms:created xsi:type="dcterms:W3CDTF">2013-09-10T21:33:38Z</dcterms:created>
  <dcterms:modified xsi:type="dcterms:W3CDTF">2013-09-27T18:54:29Z</dcterms:modified>
</cp:coreProperties>
</file>